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772400" cy="10058400"/>
  <p:notesSz cx="6858000" cy="9144000"/>
  <p:embeddedFontLst>
    <p:embeddedFont>
      <p:font typeface="Glacial Indifference" charset="1" panose="00000000000000000000"/>
      <p:regular r:id="rId8"/>
    </p:embeddedFont>
    <p:embeddedFont>
      <p:font typeface="Glacial Indifference Bold" charset="1" panose="00000800000000000000"/>
      <p:regular r:id="rId9"/>
    </p:embeddedFont>
    <p:embeddedFont>
      <p:font typeface="Boulder" charset="1" panose="00000000000000000000"/>
      <p:regular r:id="rId10"/>
    </p:embeddedFont>
    <p:embeddedFont>
      <p:font typeface="Advetime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7323" y="8454530"/>
            <a:ext cx="5703239" cy="1068106"/>
            <a:chOff x="0" y="0"/>
            <a:chExt cx="1606506" cy="300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6506" cy="300867"/>
            </a:xfrm>
            <a:custGeom>
              <a:avLst/>
              <a:gdLst/>
              <a:ahLst/>
              <a:cxnLst/>
              <a:rect r="r" b="b" t="t" l="l"/>
              <a:pathLst>
                <a:path h="300867" w="1606506">
                  <a:moveTo>
                    <a:pt x="0" y="0"/>
                  </a:moveTo>
                  <a:lnTo>
                    <a:pt x="1606506" y="0"/>
                  </a:lnTo>
                  <a:lnTo>
                    <a:pt x="1606506" y="300867"/>
                  </a:lnTo>
                  <a:lnTo>
                    <a:pt x="0" y="30086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74747"/>
              </a:solidFill>
              <a:prstDash val="lgDash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06506" cy="338967"/>
            </a:xfrm>
            <a:prstGeom prst="rect">
              <a:avLst/>
            </a:prstGeom>
          </p:spPr>
          <p:txBody>
            <a:bodyPr anchor="ctr" rtlCol="false" tIns="46484" lIns="46484" bIns="46484" rIns="46484"/>
            <a:lstStyle/>
            <a:p>
              <a:pPr algn="ctr">
                <a:lnSpc>
                  <a:spcPts val="230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41400" y="1525395"/>
            <a:ext cx="5693248" cy="819555"/>
            <a:chOff x="0" y="0"/>
            <a:chExt cx="1603692" cy="23085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03692" cy="230855"/>
            </a:xfrm>
            <a:custGeom>
              <a:avLst/>
              <a:gdLst/>
              <a:ahLst/>
              <a:cxnLst/>
              <a:rect r="r" b="b" t="t" l="l"/>
              <a:pathLst>
                <a:path h="230855" w="1603692">
                  <a:moveTo>
                    <a:pt x="0" y="0"/>
                  </a:moveTo>
                  <a:lnTo>
                    <a:pt x="1603692" y="0"/>
                  </a:lnTo>
                  <a:lnTo>
                    <a:pt x="1603692" y="230855"/>
                  </a:lnTo>
                  <a:lnTo>
                    <a:pt x="0" y="23085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74747"/>
              </a:solidFill>
              <a:prstDash val="lgDash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603692" cy="249905"/>
            </a:xfrm>
            <a:prstGeom prst="rect">
              <a:avLst/>
            </a:prstGeom>
          </p:spPr>
          <p:txBody>
            <a:bodyPr anchor="ctr" rtlCol="false" tIns="46484" lIns="46484" bIns="46484" rIns="46484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 flipV="true">
            <a:off x="1299213" y="18512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flipV="true">
            <a:off x="1308472" y="22334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V="true">
            <a:off x="3924744" y="18512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V="true">
            <a:off x="3934004" y="2233449"/>
            <a:ext cx="2557703" cy="0"/>
          </a:xfrm>
          <a:prstGeom prst="line">
            <a:avLst/>
          </a:prstGeom>
          <a:ln cap="flat" w="9525">
            <a:solidFill>
              <a:srgbClr val="474747"/>
            </a:solidFill>
            <a:prstDash val="solid"/>
            <a:headEnd type="none" len="sm" w="sm"/>
            <a:tailEnd type="none" len="sm" w="sm"/>
          </a:ln>
        </p:spPr>
      </p:sp>
      <p:graphicFrame>
        <p:nvGraphicFramePr>
          <p:cNvPr name="Table 12" id="12"/>
          <p:cNvGraphicFramePr>
            <a:graphicFrameLocks noGrp="true"/>
          </p:cNvGraphicFramePr>
          <p:nvPr/>
        </p:nvGraphicFramePr>
        <p:xfrm>
          <a:off x="1027323" y="3019676"/>
          <a:ext cx="5703677" cy="5339215"/>
        </p:xfrm>
        <a:graphic>
          <a:graphicData uri="http://schemas.openxmlformats.org/drawingml/2006/table">
            <a:tbl>
              <a:tblPr/>
              <a:tblGrid>
                <a:gridCol w="371089"/>
                <a:gridCol w="2375728"/>
                <a:gridCol w="231342"/>
                <a:gridCol w="374456"/>
                <a:gridCol w="425373"/>
                <a:gridCol w="447477"/>
                <a:gridCol w="488373"/>
                <a:gridCol w="509197"/>
                <a:gridCol w="480643"/>
              </a:tblGrid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2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21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name="Group 13" id="13"/>
          <p:cNvGrpSpPr/>
          <p:nvPr/>
        </p:nvGrpSpPr>
        <p:grpSpPr>
          <a:xfrm rot="0">
            <a:off x="3395861" y="643116"/>
            <a:ext cx="3338787" cy="819555"/>
            <a:chOff x="0" y="0"/>
            <a:chExt cx="940480" cy="23085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40480" cy="230855"/>
            </a:xfrm>
            <a:custGeom>
              <a:avLst/>
              <a:gdLst/>
              <a:ahLst/>
              <a:cxnLst/>
              <a:rect r="r" b="b" t="t" l="l"/>
              <a:pathLst>
                <a:path h="230855" w="940480">
                  <a:moveTo>
                    <a:pt x="0" y="0"/>
                  </a:moveTo>
                  <a:lnTo>
                    <a:pt x="940480" y="0"/>
                  </a:lnTo>
                  <a:lnTo>
                    <a:pt x="940480" y="230855"/>
                  </a:lnTo>
                  <a:lnTo>
                    <a:pt x="0" y="23085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74747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940480" cy="249905"/>
            </a:xfrm>
            <a:prstGeom prst="rect">
              <a:avLst/>
            </a:prstGeom>
          </p:spPr>
          <p:txBody>
            <a:bodyPr anchor="ctr" rtlCol="false" tIns="46484" lIns="46484" bIns="46484" rIns="46484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27323" y="339415"/>
            <a:ext cx="1931795" cy="1354672"/>
          </a:xfrm>
          <a:custGeom>
            <a:avLst/>
            <a:gdLst/>
            <a:ahLst/>
            <a:cxnLst/>
            <a:rect r="r" b="b" t="t" l="l"/>
            <a:pathLst>
              <a:path h="1354672" w="1931795">
                <a:moveTo>
                  <a:pt x="0" y="0"/>
                </a:moveTo>
                <a:lnTo>
                  <a:pt x="1931795" y="0"/>
                </a:lnTo>
                <a:lnTo>
                  <a:pt x="1931795" y="1354672"/>
                </a:lnTo>
                <a:lnTo>
                  <a:pt x="0" y="13546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41793" y="445221"/>
            <a:ext cx="1363491" cy="1143060"/>
          </a:xfrm>
          <a:custGeom>
            <a:avLst/>
            <a:gdLst/>
            <a:ahLst/>
            <a:cxnLst/>
            <a:rect r="r" b="b" t="t" l="l"/>
            <a:pathLst>
              <a:path h="1143060" w="1363491">
                <a:moveTo>
                  <a:pt x="0" y="0"/>
                </a:moveTo>
                <a:lnTo>
                  <a:pt x="1363490" y="0"/>
                </a:lnTo>
                <a:lnTo>
                  <a:pt x="1363490" y="1143060"/>
                </a:lnTo>
                <a:lnTo>
                  <a:pt x="0" y="11430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37103" y="8454530"/>
            <a:ext cx="588421" cy="588421"/>
          </a:xfrm>
          <a:custGeom>
            <a:avLst/>
            <a:gdLst/>
            <a:ahLst/>
            <a:cxnLst/>
            <a:rect r="r" b="b" t="t" l="l"/>
            <a:pathLst>
              <a:path h="588421" w="588421">
                <a:moveTo>
                  <a:pt x="0" y="0"/>
                </a:moveTo>
                <a:lnTo>
                  <a:pt x="588422" y="0"/>
                </a:lnTo>
                <a:lnTo>
                  <a:pt x="588422" y="588422"/>
                </a:lnTo>
                <a:lnTo>
                  <a:pt x="0" y="588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440728" y="8352685"/>
            <a:ext cx="751694" cy="1169952"/>
          </a:xfrm>
          <a:custGeom>
            <a:avLst/>
            <a:gdLst/>
            <a:ahLst/>
            <a:cxnLst/>
            <a:rect r="r" b="b" t="t" l="l"/>
            <a:pathLst>
              <a:path h="1169952" w="751694">
                <a:moveTo>
                  <a:pt x="0" y="0"/>
                </a:moveTo>
                <a:lnTo>
                  <a:pt x="751694" y="0"/>
                </a:lnTo>
                <a:lnTo>
                  <a:pt x="751694" y="1169951"/>
                </a:lnTo>
                <a:lnTo>
                  <a:pt x="0" y="1169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660975" y="8501614"/>
            <a:ext cx="1300650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  <a:spcBef>
                <a:spcPct val="0"/>
              </a:spcBef>
            </a:pPr>
            <a:r>
              <a:rPr lang="en-US" b="true" sz="1034" strike="noStrike" u="none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Observaciones: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9953" y="1624034"/>
            <a:ext cx="652625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Profesor: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915485" y="1624034"/>
            <a:ext cx="1075954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Grado y grupo: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99213" y="2002798"/>
            <a:ext cx="652625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Escuela: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924744" y="2002798"/>
            <a:ext cx="1075954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 strike="noStrike" u="none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Ciclo escolar: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21885" y="600785"/>
            <a:ext cx="2466646" cy="45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sz="2790" spc="-100" strike="noStrike" u="none">
                <a:solidFill>
                  <a:srgbClr val="474747"/>
                </a:solidFill>
                <a:latin typeface="Boulder"/>
                <a:ea typeface="Boulder"/>
                <a:cs typeface="Boulder"/>
                <a:sym typeface="Boulder"/>
              </a:rPr>
              <a:t>LISTA DE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121885" y="845001"/>
            <a:ext cx="2466646" cy="793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0"/>
              </a:lnSpc>
            </a:pPr>
            <a:r>
              <a:rPr lang="en-US" sz="4607">
                <a:solidFill>
                  <a:srgbClr val="FDBBC1"/>
                </a:solidFill>
                <a:latin typeface="Advetime"/>
                <a:ea typeface="Advetime"/>
                <a:cs typeface="Advetime"/>
                <a:sym typeface="Advetime"/>
              </a:rPr>
              <a:t>calificaciones</a:t>
            </a:r>
          </a:p>
        </p:txBody>
      </p:sp>
      <p:graphicFrame>
        <p:nvGraphicFramePr>
          <p:cNvPr name="Table 27" id="27"/>
          <p:cNvGraphicFramePr>
            <a:graphicFrameLocks noGrp="true"/>
          </p:cNvGraphicFramePr>
          <p:nvPr/>
        </p:nvGraphicFramePr>
        <p:xfrm>
          <a:off x="1027323" y="2389754"/>
          <a:ext cx="5703677" cy="604555"/>
        </p:xfrm>
        <a:graphic>
          <a:graphicData uri="http://schemas.openxmlformats.org/drawingml/2006/table">
            <a:tbl>
              <a:tblPr/>
              <a:tblGrid>
                <a:gridCol w="364823"/>
                <a:gridCol w="2382103"/>
                <a:gridCol w="232583"/>
                <a:gridCol w="372455"/>
                <a:gridCol w="424870"/>
                <a:gridCol w="444776"/>
                <a:gridCol w="497096"/>
                <a:gridCol w="501911"/>
                <a:gridCol w="483060"/>
              </a:tblGrid>
              <a:tr h="6045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r>
                        <a:rPr lang="en-US" sz="1078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No.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A3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E1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FF1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F9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</a:tr>
            </a:tbl>
          </a:graphicData>
        </a:graphic>
      </p:graphicFrame>
      <p:sp>
        <p:nvSpPr>
          <p:cNvPr name="TextBox 28" id="28"/>
          <p:cNvSpPr txBox="true"/>
          <p:nvPr/>
        </p:nvSpPr>
        <p:spPr>
          <a:xfrm rot="0">
            <a:off x="2086695" y="2619418"/>
            <a:ext cx="555098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</a:p>
        </p:txBody>
      </p:sp>
      <p:sp>
        <p:nvSpPr>
          <p:cNvPr name="TextBox 29" id="29"/>
          <p:cNvSpPr txBox="true"/>
          <p:nvPr/>
        </p:nvSpPr>
        <p:spPr>
          <a:xfrm rot="-2700000">
            <a:off x="5151145" y="2638126"/>
            <a:ext cx="689098" cy="1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29"/>
              </a:lnSpc>
            </a:pPr>
            <a:r>
              <a:rPr lang="en-US" b="true" sz="823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Asistencia</a:t>
            </a:r>
          </a:p>
        </p:txBody>
      </p:sp>
      <p:sp>
        <p:nvSpPr>
          <p:cNvPr name="TextBox 30" id="30"/>
          <p:cNvSpPr txBox="true"/>
          <p:nvPr/>
        </p:nvSpPr>
        <p:spPr>
          <a:xfrm rot="-2700000">
            <a:off x="5637004" y="2638126"/>
            <a:ext cx="689098" cy="1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29"/>
              </a:lnSpc>
            </a:pPr>
            <a:r>
              <a:rPr lang="en-US" b="true" sz="823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Tareas</a:t>
            </a:r>
          </a:p>
        </p:txBody>
      </p:sp>
      <p:sp>
        <p:nvSpPr>
          <p:cNvPr name="TextBox 31" id="31"/>
          <p:cNvSpPr txBox="true"/>
          <p:nvPr/>
        </p:nvSpPr>
        <p:spPr>
          <a:xfrm rot="-2700000">
            <a:off x="6092811" y="2635420"/>
            <a:ext cx="689098" cy="1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29"/>
              </a:lnSpc>
            </a:pPr>
            <a:r>
              <a:rPr lang="en-US" b="true" sz="823" strike="noStrike" u="none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Promedio</a:t>
            </a:r>
          </a:p>
        </p:txBody>
      </p:sp>
      <p:sp>
        <p:nvSpPr>
          <p:cNvPr name="TextBox 32" id="32"/>
          <p:cNvSpPr txBox="true"/>
          <p:nvPr/>
        </p:nvSpPr>
        <p:spPr>
          <a:xfrm rot="-5400000">
            <a:off x="3590567" y="2636724"/>
            <a:ext cx="585390" cy="116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Lenguajes</a:t>
            </a:r>
          </a:p>
        </p:txBody>
      </p:sp>
      <p:sp>
        <p:nvSpPr>
          <p:cNvPr name="TextBox 33" id="33"/>
          <p:cNvSpPr txBox="true"/>
          <p:nvPr/>
        </p:nvSpPr>
        <p:spPr>
          <a:xfrm rot="-5400000">
            <a:off x="3893610" y="2532484"/>
            <a:ext cx="585390" cy="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Saberes y Pensamiento Científico</a:t>
            </a:r>
          </a:p>
        </p:txBody>
      </p:sp>
      <p:sp>
        <p:nvSpPr>
          <p:cNvPr name="TextBox 34" id="34"/>
          <p:cNvSpPr txBox="true"/>
          <p:nvPr/>
        </p:nvSpPr>
        <p:spPr>
          <a:xfrm rot="-5400000">
            <a:off x="4269972" y="2522900"/>
            <a:ext cx="585390" cy="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Ética, Naturaleza y Sociedades</a:t>
            </a:r>
          </a:p>
        </p:txBody>
      </p:sp>
      <p:sp>
        <p:nvSpPr>
          <p:cNvPr name="TextBox 35" id="35"/>
          <p:cNvSpPr txBox="true"/>
          <p:nvPr/>
        </p:nvSpPr>
        <p:spPr>
          <a:xfrm rot="-5400000">
            <a:off x="4703240" y="2525664"/>
            <a:ext cx="585390" cy="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 lo Humano y lo Comunitario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1400" y="3780194"/>
            <a:ext cx="5703239" cy="5567006"/>
            <a:chOff x="0" y="0"/>
            <a:chExt cx="1606506" cy="15681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6506" cy="1568132"/>
            </a:xfrm>
            <a:custGeom>
              <a:avLst/>
              <a:gdLst/>
              <a:ahLst/>
              <a:cxnLst/>
              <a:rect r="r" b="b" t="t" l="l"/>
              <a:pathLst>
                <a:path h="1568132" w="1606506">
                  <a:moveTo>
                    <a:pt x="0" y="0"/>
                  </a:moveTo>
                  <a:lnTo>
                    <a:pt x="1606506" y="0"/>
                  </a:lnTo>
                  <a:lnTo>
                    <a:pt x="1606506" y="1568132"/>
                  </a:lnTo>
                  <a:lnTo>
                    <a:pt x="0" y="1568132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74747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06506" cy="1606232"/>
            </a:xfrm>
            <a:prstGeom prst="rect">
              <a:avLst/>
            </a:prstGeom>
          </p:spPr>
          <p:txBody>
            <a:bodyPr anchor="ctr" rtlCol="false" tIns="46484" lIns="46484" bIns="46484" rIns="46484"/>
            <a:lstStyle/>
            <a:p>
              <a:pPr algn="ctr">
                <a:lnSpc>
                  <a:spcPts val="2305"/>
                </a:lnSpc>
              </a:pPr>
            </a:p>
          </p:txBody>
        </p:sp>
      </p:grp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041400" y="1341122"/>
          <a:ext cx="5703677" cy="2293355"/>
        </p:xfrm>
        <a:graphic>
          <a:graphicData uri="http://schemas.openxmlformats.org/drawingml/2006/table">
            <a:tbl>
              <a:tblPr/>
              <a:tblGrid>
                <a:gridCol w="371089"/>
                <a:gridCol w="2350090"/>
                <a:gridCol w="270668"/>
                <a:gridCol w="355820"/>
                <a:gridCol w="417655"/>
                <a:gridCol w="438410"/>
                <a:gridCol w="498346"/>
                <a:gridCol w="498148"/>
                <a:gridCol w="503451"/>
              </a:tblGrid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22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29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8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r>
                        <a:rPr lang="en-US" sz="940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30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317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AutoShape 6" id="6"/>
          <p:cNvSpPr/>
          <p:nvPr/>
        </p:nvSpPr>
        <p:spPr>
          <a:xfrm>
            <a:off x="1235446" y="4385096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235446" y="467363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235446" y="496037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235446" y="524891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235446" y="553565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1235446" y="582419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1235446" y="611093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1235446" y="6399480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1246132" y="6668296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1246132" y="695683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246132" y="724357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246132" y="7532119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46132" y="781885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46132" y="8107400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246132" y="8394137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246132" y="8682680"/>
            <a:ext cx="5301508" cy="0"/>
          </a:xfrm>
          <a:prstGeom prst="line">
            <a:avLst/>
          </a:prstGeom>
          <a:ln cap="flat" w="9525">
            <a:solidFill>
              <a:srgbClr val="474747"/>
            </a:solidFill>
            <a:prstDash val="sysDot"/>
            <a:headEnd type="none" len="sm" w="sm"/>
            <a:tailEnd type="none" len="sm" w="sm"/>
          </a:ln>
        </p:spPr>
      </p:sp>
      <p:graphicFrame>
        <p:nvGraphicFramePr>
          <p:cNvPr name="Table 22" id="22"/>
          <p:cNvGraphicFramePr>
            <a:graphicFrameLocks noGrp="true"/>
          </p:cNvGraphicFramePr>
          <p:nvPr/>
        </p:nvGraphicFramePr>
        <p:xfrm>
          <a:off x="1025057" y="568191"/>
          <a:ext cx="5703677" cy="604555"/>
        </p:xfrm>
        <a:graphic>
          <a:graphicData uri="http://schemas.openxmlformats.org/drawingml/2006/table">
            <a:tbl>
              <a:tblPr/>
              <a:tblGrid>
                <a:gridCol w="364823"/>
                <a:gridCol w="2382103"/>
                <a:gridCol w="232583"/>
                <a:gridCol w="372455"/>
                <a:gridCol w="424870"/>
                <a:gridCol w="444776"/>
                <a:gridCol w="497096"/>
                <a:gridCol w="501911"/>
                <a:gridCol w="483060"/>
              </a:tblGrid>
              <a:tr h="6045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r>
                        <a:rPr lang="en-US" sz="1078">
                          <a:solidFill>
                            <a:srgbClr val="474747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No.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C7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A3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E1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FF1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F9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C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1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8961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A9"/>
                    </a:solidFill>
                  </a:tcPr>
                </a:tc>
              </a:tr>
            </a:tbl>
          </a:graphicData>
        </a:graphic>
      </p:graphicFrame>
      <p:sp>
        <p:nvSpPr>
          <p:cNvPr name="Freeform 23" id="23"/>
          <p:cNvSpPr/>
          <p:nvPr/>
        </p:nvSpPr>
        <p:spPr>
          <a:xfrm flipH="false" flipV="false" rot="0">
            <a:off x="3401810" y="9041626"/>
            <a:ext cx="1354345" cy="611148"/>
          </a:xfrm>
          <a:custGeom>
            <a:avLst/>
            <a:gdLst/>
            <a:ahLst/>
            <a:cxnLst/>
            <a:rect r="r" b="b" t="t" l="l"/>
            <a:pathLst>
              <a:path h="611148" w="1354345">
                <a:moveTo>
                  <a:pt x="0" y="0"/>
                </a:moveTo>
                <a:lnTo>
                  <a:pt x="1354344" y="0"/>
                </a:lnTo>
                <a:lnTo>
                  <a:pt x="1354344" y="611148"/>
                </a:lnTo>
                <a:lnTo>
                  <a:pt x="0" y="6111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377809" y="3634477"/>
            <a:ext cx="701852" cy="732049"/>
          </a:xfrm>
          <a:custGeom>
            <a:avLst/>
            <a:gdLst/>
            <a:ahLst/>
            <a:cxnLst/>
            <a:rect r="r" b="b" t="t" l="l"/>
            <a:pathLst>
              <a:path h="732049" w="701852">
                <a:moveTo>
                  <a:pt x="0" y="0"/>
                </a:moveTo>
                <a:lnTo>
                  <a:pt x="701852" y="0"/>
                </a:lnTo>
                <a:lnTo>
                  <a:pt x="701852" y="732049"/>
                </a:lnTo>
                <a:lnTo>
                  <a:pt x="0" y="7320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69921" y="6563697"/>
            <a:ext cx="376211" cy="360849"/>
          </a:xfrm>
          <a:custGeom>
            <a:avLst/>
            <a:gdLst/>
            <a:ahLst/>
            <a:cxnLst/>
            <a:rect r="r" b="b" t="t" l="l"/>
            <a:pathLst>
              <a:path h="360849" w="376211">
                <a:moveTo>
                  <a:pt x="0" y="0"/>
                </a:moveTo>
                <a:lnTo>
                  <a:pt x="376211" y="0"/>
                </a:lnTo>
                <a:lnTo>
                  <a:pt x="376211" y="360849"/>
                </a:lnTo>
                <a:lnTo>
                  <a:pt x="0" y="360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235446" y="3951049"/>
            <a:ext cx="1300650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Anotaciones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035280" y="783584"/>
            <a:ext cx="555098" cy="164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293"/>
              </a:lnSpc>
            </a:pPr>
            <a:r>
              <a:rPr lang="en-US" b="true" sz="1034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</a:p>
        </p:txBody>
      </p:sp>
      <p:sp>
        <p:nvSpPr>
          <p:cNvPr name="TextBox 28" id="28"/>
          <p:cNvSpPr txBox="true"/>
          <p:nvPr/>
        </p:nvSpPr>
        <p:spPr>
          <a:xfrm rot="-2700000">
            <a:off x="5139102" y="785314"/>
            <a:ext cx="689098" cy="1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29"/>
              </a:lnSpc>
            </a:pPr>
            <a:r>
              <a:rPr lang="en-US" b="true" sz="823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Asistencia</a:t>
            </a:r>
          </a:p>
        </p:txBody>
      </p:sp>
      <p:sp>
        <p:nvSpPr>
          <p:cNvPr name="TextBox 29" id="29"/>
          <p:cNvSpPr txBox="true"/>
          <p:nvPr/>
        </p:nvSpPr>
        <p:spPr>
          <a:xfrm rot="-2700000">
            <a:off x="5650149" y="809168"/>
            <a:ext cx="689098" cy="1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29"/>
              </a:lnSpc>
            </a:pPr>
            <a:r>
              <a:rPr lang="en-US" b="true" sz="823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Tareas</a:t>
            </a:r>
          </a:p>
        </p:txBody>
      </p:sp>
      <p:sp>
        <p:nvSpPr>
          <p:cNvPr name="TextBox 30" id="30"/>
          <p:cNvSpPr txBox="true"/>
          <p:nvPr/>
        </p:nvSpPr>
        <p:spPr>
          <a:xfrm rot="-2700000">
            <a:off x="6109154" y="804479"/>
            <a:ext cx="689098" cy="1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29"/>
              </a:lnSpc>
            </a:pPr>
            <a:r>
              <a:rPr lang="en-US" b="true" sz="823" strike="noStrike" u="none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Promedio</a:t>
            </a:r>
          </a:p>
        </p:txBody>
      </p:sp>
      <p:sp>
        <p:nvSpPr>
          <p:cNvPr name="TextBox 31" id="31"/>
          <p:cNvSpPr txBox="true"/>
          <p:nvPr/>
        </p:nvSpPr>
        <p:spPr>
          <a:xfrm rot="-5400000">
            <a:off x="3588743" y="821980"/>
            <a:ext cx="585390" cy="116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Lenguajes</a:t>
            </a:r>
          </a:p>
        </p:txBody>
      </p:sp>
      <p:sp>
        <p:nvSpPr>
          <p:cNvPr name="TextBox 32" id="32"/>
          <p:cNvSpPr txBox="true"/>
          <p:nvPr/>
        </p:nvSpPr>
        <p:spPr>
          <a:xfrm rot="-5400000">
            <a:off x="3899938" y="715608"/>
            <a:ext cx="585390" cy="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Saberes y Pensamiento Científico</a:t>
            </a:r>
          </a:p>
        </p:txBody>
      </p:sp>
      <p:sp>
        <p:nvSpPr>
          <p:cNvPr name="TextBox 33" id="33"/>
          <p:cNvSpPr txBox="true"/>
          <p:nvPr/>
        </p:nvSpPr>
        <p:spPr>
          <a:xfrm rot="-5400000">
            <a:off x="4294328" y="691754"/>
            <a:ext cx="585390" cy="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Ética, Naturaleza y Sociedades</a:t>
            </a:r>
          </a:p>
        </p:txBody>
      </p:sp>
      <p:sp>
        <p:nvSpPr>
          <p:cNvPr name="TextBox 34" id="34"/>
          <p:cNvSpPr txBox="true"/>
          <p:nvPr/>
        </p:nvSpPr>
        <p:spPr>
          <a:xfrm rot="-5400000">
            <a:off x="4737188" y="691754"/>
            <a:ext cx="585390" cy="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74"/>
              </a:lnSpc>
              <a:spcBef>
                <a:spcPct val="0"/>
              </a:spcBef>
            </a:pPr>
            <a:r>
              <a:rPr lang="en-US" b="true" sz="699">
                <a:solidFill>
                  <a:srgbClr val="47474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 lo Humano y lo Comunitario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836952" y="6919783"/>
            <a:ext cx="376211" cy="360849"/>
          </a:xfrm>
          <a:custGeom>
            <a:avLst/>
            <a:gdLst/>
            <a:ahLst/>
            <a:cxnLst/>
            <a:rect r="r" b="b" t="t" l="l"/>
            <a:pathLst>
              <a:path h="360849" w="376211">
                <a:moveTo>
                  <a:pt x="0" y="0"/>
                </a:moveTo>
                <a:lnTo>
                  <a:pt x="376211" y="0"/>
                </a:lnTo>
                <a:lnTo>
                  <a:pt x="376211" y="360850"/>
                </a:lnTo>
                <a:lnTo>
                  <a:pt x="0" y="3608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493710" y="6776414"/>
            <a:ext cx="376211" cy="360849"/>
          </a:xfrm>
          <a:custGeom>
            <a:avLst/>
            <a:gdLst/>
            <a:ahLst/>
            <a:cxnLst/>
            <a:rect r="r" b="b" t="t" l="l"/>
            <a:pathLst>
              <a:path h="360849" w="376211">
                <a:moveTo>
                  <a:pt x="0" y="0"/>
                </a:moveTo>
                <a:lnTo>
                  <a:pt x="376211" y="0"/>
                </a:lnTo>
                <a:lnTo>
                  <a:pt x="376211" y="360850"/>
                </a:lnTo>
                <a:lnTo>
                  <a:pt x="0" y="3608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DAHCLqVy6IQ</dc:identifier>
  <dcterms:modified xsi:type="dcterms:W3CDTF">2011-08-01T06:04:30Z</dcterms:modified>
  <cp:revision>1</cp:revision>
  <dc:title>Lista de Calificaciones </dc:title>
</cp:coreProperties>
</file>