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772400" cy="10058400"/>
  <p:notesSz cx="6858000" cy="9144000"/>
  <p:embeddedFontLst>
    <p:embeddedFont>
      <p:font typeface="Glacial Indifference Bold" charset="1" panose="00000800000000000000"/>
      <p:regular r:id="rId8"/>
    </p:embeddedFont>
    <p:embeddedFont>
      <p:font typeface="Glacial Indifference" charset="1" panose="00000000000000000000"/>
      <p:regular r:id="rId9"/>
    </p:embeddedFont>
    <p:embeddedFont>
      <p:font typeface="Boulder" charset="1" panose="00000000000000000000"/>
      <p:regular r:id="rId10"/>
    </p:embeddedFont>
    <p:embeddedFont>
      <p:font typeface="Advetime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1400" y="1525395"/>
            <a:ext cx="5693248" cy="819555"/>
            <a:chOff x="0" y="0"/>
            <a:chExt cx="1603692" cy="2308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3692" cy="230855"/>
            </a:xfrm>
            <a:custGeom>
              <a:avLst/>
              <a:gdLst/>
              <a:ahLst/>
              <a:cxnLst/>
              <a:rect r="r" b="b" t="t" l="l"/>
              <a:pathLst>
                <a:path h="230855" w="1603692">
                  <a:moveTo>
                    <a:pt x="0" y="0"/>
                  </a:moveTo>
                  <a:lnTo>
                    <a:pt x="1603692" y="0"/>
                  </a:lnTo>
                  <a:lnTo>
                    <a:pt x="1603692" y="230855"/>
                  </a:lnTo>
                  <a:lnTo>
                    <a:pt x="0" y="23085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74747"/>
              </a:solidFill>
              <a:prstDash val="lgDash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603692" cy="249905"/>
            </a:xfrm>
            <a:prstGeom prst="rect">
              <a:avLst/>
            </a:prstGeom>
          </p:spPr>
          <p:txBody>
            <a:bodyPr anchor="ctr" rtlCol="false" tIns="46484" lIns="46484" bIns="46484" rIns="46484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V="true">
            <a:off x="1299213" y="1851249"/>
            <a:ext cx="2557703" cy="0"/>
          </a:xfrm>
          <a:prstGeom prst="line">
            <a:avLst/>
          </a:prstGeom>
          <a:ln cap="flat" w="9525">
            <a:solidFill>
              <a:srgbClr val="47474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V="true">
            <a:off x="1308472" y="2233449"/>
            <a:ext cx="2557703" cy="0"/>
          </a:xfrm>
          <a:prstGeom prst="line">
            <a:avLst/>
          </a:prstGeom>
          <a:ln cap="flat" w="9525">
            <a:solidFill>
              <a:srgbClr val="47474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V="true">
            <a:off x="3924744" y="1851249"/>
            <a:ext cx="2557703" cy="0"/>
          </a:xfrm>
          <a:prstGeom prst="line">
            <a:avLst/>
          </a:prstGeom>
          <a:ln cap="flat" w="9525">
            <a:solidFill>
              <a:srgbClr val="47474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flipV="true">
            <a:off x="3934004" y="2233449"/>
            <a:ext cx="2557703" cy="0"/>
          </a:xfrm>
          <a:prstGeom prst="line">
            <a:avLst/>
          </a:prstGeom>
          <a:ln cap="flat" w="9525">
            <a:solidFill>
              <a:srgbClr val="474747"/>
            </a:solidFill>
            <a:prstDash val="solid"/>
            <a:headEnd type="none" len="sm" w="sm"/>
            <a:tailEnd type="none" len="sm" w="sm"/>
          </a:ln>
        </p:spPr>
      </p: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1027323" y="3019676"/>
          <a:ext cx="5707559" cy="5593036"/>
        </p:xfrm>
        <a:graphic>
          <a:graphicData uri="http://schemas.openxmlformats.org/drawingml/2006/table">
            <a:tbl>
              <a:tblPr/>
              <a:tblGrid>
                <a:gridCol w="199911"/>
                <a:gridCol w="3134390"/>
                <a:gridCol w="116670"/>
                <a:gridCol w="116670"/>
                <a:gridCol w="116670"/>
                <a:gridCol w="116670"/>
                <a:gridCol w="116670"/>
                <a:gridCol w="116670"/>
                <a:gridCol w="126795"/>
                <a:gridCol w="116670"/>
                <a:gridCol w="116670"/>
                <a:gridCol w="116670"/>
                <a:gridCol w="146396"/>
                <a:gridCol w="116670"/>
                <a:gridCol w="116670"/>
                <a:gridCol w="116670"/>
                <a:gridCol w="116670"/>
                <a:gridCol w="116670"/>
                <a:gridCol w="116670"/>
                <a:gridCol w="116670"/>
                <a:gridCol w="116670"/>
                <a:gridCol w="116670"/>
              </a:tblGrid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C7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FF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FF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C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C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C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C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FF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FF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FF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A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L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A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C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A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A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A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V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C7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J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C7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C7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 b="true">
                          <a:solidFill>
                            <a:srgbClr val="474747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C7FA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2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1041400" y="344680"/>
            <a:ext cx="3338787" cy="1009266"/>
            <a:chOff x="0" y="0"/>
            <a:chExt cx="4451715" cy="1345688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18342"/>
              <a:ext cx="4451715" cy="1092740"/>
              <a:chOff x="0" y="0"/>
              <a:chExt cx="940480" cy="230855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940480" cy="230855"/>
              </a:xfrm>
              <a:custGeom>
                <a:avLst/>
                <a:gdLst/>
                <a:ahLst/>
                <a:cxnLst/>
                <a:rect r="r" b="b" t="t" l="l"/>
                <a:pathLst>
                  <a:path h="230855" w="940480">
                    <a:moveTo>
                      <a:pt x="0" y="0"/>
                    </a:moveTo>
                    <a:lnTo>
                      <a:pt x="940480" y="0"/>
                    </a:lnTo>
                    <a:lnTo>
                      <a:pt x="940480" y="230855"/>
                    </a:lnTo>
                    <a:lnTo>
                      <a:pt x="0" y="23085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474747"/>
                </a:solidFill>
                <a:prstDash val="solid"/>
                <a:miter/>
              </a:ln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19050"/>
                <a:ext cx="940480" cy="249905"/>
              </a:xfrm>
              <a:prstGeom prst="rect">
                <a:avLst/>
              </a:prstGeom>
            </p:spPr>
            <p:txBody>
              <a:bodyPr anchor="ctr" rtlCol="false" tIns="46484" lIns="46484" bIns="46484" rIns="46484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968031" y="-28575"/>
              <a:ext cx="3288861" cy="5952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2790" spc="-100" strike="noStrike" u="none">
                  <a:solidFill>
                    <a:srgbClr val="474747"/>
                  </a:solidFill>
                  <a:latin typeface="Boulder"/>
                  <a:ea typeface="Boulder"/>
                  <a:cs typeface="Boulder"/>
                  <a:sym typeface="Boulder"/>
                </a:rPr>
                <a:t>LISTA DE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968031" y="319272"/>
              <a:ext cx="3288861" cy="10264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450"/>
                </a:lnSpc>
              </a:pPr>
              <a:r>
                <a:rPr lang="en-US" sz="4607">
                  <a:solidFill>
                    <a:srgbClr val="FDBBC1"/>
                  </a:solidFill>
                  <a:latin typeface="Advetime"/>
                  <a:ea typeface="Advetime"/>
                  <a:cs typeface="Advetime"/>
                  <a:sym typeface="Advetime"/>
                </a:rPr>
                <a:t>asistencia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27038" y="2646667"/>
            <a:ext cx="5703677" cy="240341"/>
            <a:chOff x="0" y="0"/>
            <a:chExt cx="7604903" cy="320454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1715196" y="47556"/>
              <a:ext cx="740130" cy="215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1293"/>
                </a:lnSpc>
              </a:pPr>
              <a:r>
                <a:rPr lang="en-US" b="true" sz="1034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NOMBRE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4370617" y="79624"/>
              <a:ext cx="780519" cy="151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74"/>
                </a:lnSpc>
                <a:spcBef>
                  <a:spcPct val="0"/>
                </a:spcBef>
              </a:pPr>
              <a:r>
                <a:rPr lang="en-US" b="true" sz="699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Semana 1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6014273" y="79624"/>
              <a:ext cx="780519" cy="151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74"/>
                </a:lnSpc>
                <a:spcBef>
                  <a:spcPct val="0"/>
                </a:spcBef>
              </a:pPr>
              <a:r>
                <a:rPr lang="en-US" b="true" sz="699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Semana 3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6824384" y="79624"/>
              <a:ext cx="780519" cy="151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74"/>
                </a:lnSpc>
                <a:spcBef>
                  <a:spcPct val="0"/>
                </a:spcBef>
              </a:pPr>
              <a:r>
                <a:rPr lang="en-US" b="true" sz="699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Semana 4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5194299" y="83486"/>
              <a:ext cx="780519" cy="151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74"/>
                </a:lnSpc>
                <a:spcBef>
                  <a:spcPct val="0"/>
                </a:spcBef>
              </a:pPr>
              <a:r>
                <a:rPr lang="en-US" b="true" sz="699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Semana 2</a:t>
              </a:r>
            </a:p>
          </p:txBody>
        </p:sp>
      </p:grpSp>
      <p:graphicFrame>
        <p:nvGraphicFramePr>
          <p:cNvPr name="Table 17" id="17"/>
          <p:cNvGraphicFramePr>
            <a:graphicFrameLocks noGrp="true"/>
          </p:cNvGraphicFramePr>
          <p:nvPr/>
        </p:nvGraphicFramePr>
        <p:xfrm>
          <a:off x="0" y="0"/>
          <a:ext cx="5703677" cy="240341"/>
        </p:xfrm>
        <a:graphic>
          <a:graphicData uri="http://schemas.openxmlformats.org/drawingml/2006/table">
            <a:tbl>
              <a:tblPr/>
              <a:tblGrid>
                <a:gridCol w="277104"/>
                <a:gridCol w="2987198"/>
                <a:gridCol w="618514"/>
                <a:gridCol w="618841"/>
                <a:gridCol w="612512"/>
                <a:gridCol w="589507"/>
              </a:tblGrid>
              <a:tr h="9336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r>
                        <a:rPr lang="en-US" sz="1078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No.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C7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FF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C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A9"/>
                    </a:solidFill>
                  </a:tcPr>
                </a:tc>
              </a:tr>
            </a:tbl>
          </a:graphicData>
        </a:graphic>
      </p:graphicFrame>
      <p:grpSp>
        <p:nvGrpSpPr>
          <p:cNvPr name="Group 23" id="23"/>
          <p:cNvGrpSpPr/>
          <p:nvPr/>
        </p:nvGrpSpPr>
        <p:grpSpPr>
          <a:xfrm rot="0">
            <a:off x="1126164" y="1601722"/>
            <a:ext cx="862071" cy="218393"/>
            <a:chOff x="0" y="0"/>
            <a:chExt cx="178076" cy="4511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78076" cy="45113"/>
            </a:xfrm>
            <a:custGeom>
              <a:avLst/>
              <a:gdLst/>
              <a:ahLst/>
              <a:cxnLst/>
              <a:rect r="r" b="b" t="t" l="l"/>
              <a:pathLst>
                <a:path h="45113" w="178076">
                  <a:moveTo>
                    <a:pt x="22557" y="0"/>
                  </a:moveTo>
                  <a:lnTo>
                    <a:pt x="155520" y="0"/>
                  </a:lnTo>
                  <a:cubicBezTo>
                    <a:pt x="161502" y="0"/>
                    <a:pt x="167240" y="2376"/>
                    <a:pt x="171470" y="6607"/>
                  </a:cubicBezTo>
                  <a:cubicBezTo>
                    <a:pt x="175700" y="10837"/>
                    <a:pt x="178076" y="16574"/>
                    <a:pt x="178076" y="22557"/>
                  </a:cubicBezTo>
                  <a:lnTo>
                    <a:pt x="178076" y="22557"/>
                  </a:lnTo>
                  <a:cubicBezTo>
                    <a:pt x="178076" y="28539"/>
                    <a:pt x="175700" y="34276"/>
                    <a:pt x="171470" y="38506"/>
                  </a:cubicBezTo>
                  <a:cubicBezTo>
                    <a:pt x="167240" y="42737"/>
                    <a:pt x="161502" y="45113"/>
                    <a:pt x="155520" y="45113"/>
                  </a:cubicBezTo>
                  <a:lnTo>
                    <a:pt x="22557" y="45113"/>
                  </a:lnTo>
                  <a:cubicBezTo>
                    <a:pt x="16574" y="45113"/>
                    <a:pt x="10837" y="42737"/>
                    <a:pt x="6607" y="38506"/>
                  </a:cubicBezTo>
                  <a:cubicBezTo>
                    <a:pt x="2376" y="34276"/>
                    <a:pt x="0" y="28539"/>
                    <a:pt x="0" y="22557"/>
                  </a:cubicBezTo>
                  <a:lnTo>
                    <a:pt x="0" y="22557"/>
                  </a:lnTo>
                  <a:cubicBezTo>
                    <a:pt x="0" y="16574"/>
                    <a:pt x="2376" y="10837"/>
                    <a:pt x="6607" y="6607"/>
                  </a:cubicBezTo>
                  <a:cubicBezTo>
                    <a:pt x="10837" y="2376"/>
                    <a:pt x="16574" y="0"/>
                    <a:pt x="22557" y="0"/>
                  </a:cubicBezTo>
                  <a:close/>
                </a:path>
              </a:pathLst>
            </a:custGeom>
            <a:solidFill>
              <a:srgbClr val="D8C7FA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"/>
              <a:ext cx="178076" cy="54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93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3856915" y="1601722"/>
            <a:ext cx="1025859" cy="218393"/>
            <a:chOff x="0" y="0"/>
            <a:chExt cx="211910" cy="4511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1910" cy="45113"/>
            </a:xfrm>
            <a:custGeom>
              <a:avLst/>
              <a:gdLst/>
              <a:ahLst/>
              <a:cxnLst/>
              <a:rect r="r" b="b" t="t" l="l"/>
              <a:pathLst>
                <a:path h="45113" w="211910">
                  <a:moveTo>
                    <a:pt x="22557" y="0"/>
                  </a:moveTo>
                  <a:lnTo>
                    <a:pt x="189353" y="0"/>
                  </a:lnTo>
                  <a:cubicBezTo>
                    <a:pt x="201811" y="0"/>
                    <a:pt x="211910" y="10099"/>
                    <a:pt x="211910" y="22557"/>
                  </a:cubicBezTo>
                  <a:lnTo>
                    <a:pt x="211910" y="22557"/>
                  </a:lnTo>
                  <a:cubicBezTo>
                    <a:pt x="211910" y="28539"/>
                    <a:pt x="209533" y="34276"/>
                    <a:pt x="205303" y="38506"/>
                  </a:cubicBezTo>
                  <a:cubicBezTo>
                    <a:pt x="201073" y="42737"/>
                    <a:pt x="195336" y="45113"/>
                    <a:pt x="189353" y="45113"/>
                  </a:cubicBezTo>
                  <a:lnTo>
                    <a:pt x="22557" y="45113"/>
                  </a:lnTo>
                  <a:cubicBezTo>
                    <a:pt x="16574" y="45113"/>
                    <a:pt x="10837" y="42737"/>
                    <a:pt x="6607" y="38506"/>
                  </a:cubicBezTo>
                  <a:cubicBezTo>
                    <a:pt x="2376" y="34276"/>
                    <a:pt x="0" y="28539"/>
                    <a:pt x="0" y="22557"/>
                  </a:cubicBezTo>
                  <a:lnTo>
                    <a:pt x="0" y="22557"/>
                  </a:lnTo>
                  <a:cubicBezTo>
                    <a:pt x="0" y="16574"/>
                    <a:pt x="2376" y="10837"/>
                    <a:pt x="6607" y="6607"/>
                  </a:cubicBezTo>
                  <a:cubicBezTo>
                    <a:pt x="10837" y="2376"/>
                    <a:pt x="16574" y="0"/>
                    <a:pt x="22557" y="0"/>
                  </a:cubicBezTo>
                  <a:close/>
                </a:path>
              </a:pathLst>
            </a:custGeom>
            <a:solidFill>
              <a:srgbClr val="FFF3C2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211910" cy="54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93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26164" y="1980486"/>
            <a:ext cx="862071" cy="218393"/>
            <a:chOff x="0" y="0"/>
            <a:chExt cx="178076" cy="4511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78076" cy="45113"/>
            </a:xfrm>
            <a:custGeom>
              <a:avLst/>
              <a:gdLst/>
              <a:ahLst/>
              <a:cxnLst/>
              <a:rect r="r" b="b" t="t" l="l"/>
              <a:pathLst>
                <a:path h="45113" w="178076">
                  <a:moveTo>
                    <a:pt x="22557" y="0"/>
                  </a:moveTo>
                  <a:lnTo>
                    <a:pt x="155520" y="0"/>
                  </a:lnTo>
                  <a:cubicBezTo>
                    <a:pt x="161502" y="0"/>
                    <a:pt x="167240" y="2376"/>
                    <a:pt x="171470" y="6607"/>
                  </a:cubicBezTo>
                  <a:cubicBezTo>
                    <a:pt x="175700" y="10837"/>
                    <a:pt x="178076" y="16574"/>
                    <a:pt x="178076" y="22557"/>
                  </a:cubicBezTo>
                  <a:lnTo>
                    <a:pt x="178076" y="22557"/>
                  </a:lnTo>
                  <a:cubicBezTo>
                    <a:pt x="178076" y="28539"/>
                    <a:pt x="175700" y="34276"/>
                    <a:pt x="171470" y="38506"/>
                  </a:cubicBezTo>
                  <a:cubicBezTo>
                    <a:pt x="167240" y="42737"/>
                    <a:pt x="161502" y="45113"/>
                    <a:pt x="155520" y="45113"/>
                  </a:cubicBezTo>
                  <a:lnTo>
                    <a:pt x="22557" y="45113"/>
                  </a:lnTo>
                  <a:cubicBezTo>
                    <a:pt x="16574" y="45113"/>
                    <a:pt x="10837" y="42737"/>
                    <a:pt x="6607" y="38506"/>
                  </a:cubicBezTo>
                  <a:cubicBezTo>
                    <a:pt x="2376" y="34276"/>
                    <a:pt x="0" y="28539"/>
                    <a:pt x="0" y="22557"/>
                  </a:cubicBezTo>
                  <a:lnTo>
                    <a:pt x="0" y="22557"/>
                  </a:lnTo>
                  <a:cubicBezTo>
                    <a:pt x="0" y="16574"/>
                    <a:pt x="2376" y="10837"/>
                    <a:pt x="6607" y="6607"/>
                  </a:cubicBezTo>
                  <a:cubicBezTo>
                    <a:pt x="10837" y="2376"/>
                    <a:pt x="16574" y="0"/>
                    <a:pt x="22557" y="0"/>
                  </a:cubicBezTo>
                  <a:close/>
                </a:path>
              </a:pathLst>
            </a:custGeom>
            <a:solidFill>
              <a:srgbClr val="C2DCF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9525"/>
              <a:ext cx="178076" cy="54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93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3856915" y="1980486"/>
            <a:ext cx="1025859" cy="218393"/>
            <a:chOff x="0" y="0"/>
            <a:chExt cx="211910" cy="4511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11910" cy="45113"/>
            </a:xfrm>
            <a:custGeom>
              <a:avLst/>
              <a:gdLst/>
              <a:ahLst/>
              <a:cxnLst/>
              <a:rect r="r" b="b" t="t" l="l"/>
              <a:pathLst>
                <a:path h="45113" w="211910">
                  <a:moveTo>
                    <a:pt x="22557" y="0"/>
                  </a:moveTo>
                  <a:lnTo>
                    <a:pt x="189353" y="0"/>
                  </a:lnTo>
                  <a:cubicBezTo>
                    <a:pt x="201811" y="0"/>
                    <a:pt x="211910" y="10099"/>
                    <a:pt x="211910" y="22557"/>
                  </a:cubicBezTo>
                  <a:lnTo>
                    <a:pt x="211910" y="22557"/>
                  </a:lnTo>
                  <a:cubicBezTo>
                    <a:pt x="211910" y="28539"/>
                    <a:pt x="209533" y="34276"/>
                    <a:pt x="205303" y="38506"/>
                  </a:cubicBezTo>
                  <a:cubicBezTo>
                    <a:pt x="201073" y="42737"/>
                    <a:pt x="195336" y="45113"/>
                    <a:pt x="189353" y="45113"/>
                  </a:cubicBezTo>
                  <a:lnTo>
                    <a:pt x="22557" y="45113"/>
                  </a:lnTo>
                  <a:cubicBezTo>
                    <a:pt x="16574" y="45113"/>
                    <a:pt x="10837" y="42737"/>
                    <a:pt x="6607" y="38506"/>
                  </a:cubicBezTo>
                  <a:cubicBezTo>
                    <a:pt x="2376" y="34276"/>
                    <a:pt x="0" y="28539"/>
                    <a:pt x="0" y="22557"/>
                  </a:cubicBezTo>
                  <a:lnTo>
                    <a:pt x="0" y="22557"/>
                  </a:lnTo>
                  <a:cubicBezTo>
                    <a:pt x="0" y="16574"/>
                    <a:pt x="2376" y="10837"/>
                    <a:pt x="6607" y="6607"/>
                  </a:cubicBezTo>
                  <a:cubicBezTo>
                    <a:pt x="10837" y="2376"/>
                    <a:pt x="16574" y="0"/>
                    <a:pt x="22557" y="0"/>
                  </a:cubicBezTo>
                  <a:close/>
                </a:path>
              </a:pathLst>
            </a:custGeom>
            <a:solidFill>
              <a:srgbClr val="FFD6D6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211910" cy="54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93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756098" y="344680"/>
            <a:ext cx="982345" cy="771141"/>
          </a:xfrm>
          <a:custGeom>
            <a:avLst/>
            <a:gdLst/>
            <a:ahLst/>
            <a:cxnLst/>
            <a:rect r="r" b="b" t="t" l="l"/>
            <a:pathLst>
              <a:path h="771141" w="982345">
                <a:moveTo>
                  <a:pt x="0" y="0"/>
                </a:moveTo>
                <a:lnTo>
                  <a:pt x="982345" y="0"/>
                </a:lnTo>
                <a:lnTo>
                  <a:pt x="982345" y="771140"/>
                </a:lnTo>
                <a:lnTo>
                  <a:pt x="0" y="7711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3721863" y="142673"/>
            <a:ext cx="1815312" cy="1220797"/>
          </a:xfrm>
          <a:custGeom>
            <a:avLst/>
            <a:gdLst/>
            <a:ahLst/>
            <a:cxnLst/>
            <a:rect r="r" b="b" t="t" l="l"/>
            <a:pathLst>
              <a:path h="1220797" w="1815312">
                <a:moveTo>
                  <a:pt x="0" y="0"/>
                </a:moveTo>
                <a:lnTo>
                  <a:pt x="1815312" y="0"/>
                </a:lnTo>
                <a:lnTo>
                  <a:pt x="1815312" y="1220797"/>
                </a:lnTo>
                <a:lnTo>
                  <a:pt x="0" y="1220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-1915805">
            <a:off x="6023088" y="435008"/>
            <a:ext cx="662090" cy="1361626"/>
          </a:xfrm>
          <a:custGeom>
            <a:avLst/>
            <a:gdLst/>
            <a:ahLst/>
            <a:cxnLst/>
            <a:rect r="r" b="b" t="t" l="l"/>
            <a:pathLst>
              <a:path h="1361626" w="662090">
                <a:moveTo>
                  <a:pt x="0" y="0"/>
                </a:moveTo>
                <a:lnTo>
                  <a:pt x="662090" y="0"/>
                </a:lnTo>
                <a:lnTo>
                  <a:pt x="662090" y="1361625"/>
                </a:lnTo>
                <a:lnTo>
                  <a:pt x="0" y="13616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-286932" y="9577809"/>
            <a:ext cx="3108960" cy="133426"/>
          </a:xfrm>
          <a:custGeom>
            <a:avLst/>
            <a:gdLst/>
            <a:ahLst/>
            <a:cxnLst/>
            <a:rect r="r" b="b" t="t" l="l"/>
            <a:pathLst>
              <a:path h="133426" w="3108960">
                <a:moveTo>
                  <a:pt x="0" y="0"/>
                </a:moveTo>
                <a:lnTo>
                  <a:pt x="3108960" y="0"/>
                </a:lnTo>
                <a:lnTo>
                  <a:pt x="3108960" y="133426"/>
                </a:lnTo>
                <a:lnTo>
                  <a:pt x="0" y="1334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2822028" y="9577809"/>
            <a:ext cx="3108960" cy="133426"/>
          </a:xfrm>
          <a:custGeom>
            <a:avLst/>
            <a:gdLst/>
            <a:ahLst/>
            <a:cxnLst/>
            <a:rect r="r" b="b" t="t" l="l"/>
            <a:pathLst>
              <a:path h="133426" w="3108960">
                <a:moveTo>
                  <a:pt x="0" y="0"/>
                </a:moveTo>
                <a:lnTo>
                  <a:pt x="3108960" y="0"/>
                </a:lnTo>
                <a:lnTo>
                  <a:pt x="3108960" y="133426"/>
                </a:lnTo>
                <a:lnTo>
                  <a:pt x="0" y="1334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5930988" y="9577809"/>
            <a:ext cx="3108960" cy="133426"/>
          </a:xfrm>
          <a:custGeom>
            <a:avLst/>
            <a:gdLst/>
            <a:ahLst/>
            <a:cxnLst/>
            <a:rect r="r" b="b" t="t" l="l"/>
            <a:pathLst>
              <a:path h="133426" w="3108960">
                <a:moveTo>
                  <a:pt x="0" y="0"/>
                </a:moveTo>
                <a:lnTo>
                  <a:pt x="3108960" y="0"/>
                </a:lnTo>
                <a:lnTo>
                  <a:pt x="3108960" y="133426"/>
                </a:lnTo>
                <a:lnTo>
                  <a:pt x="0" y="1334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6354133" y="8460993"/>
            <a:ext cx="1107747" cy="1489407"/>
          </a:xfrm>
          <a:custGeom>
            <a:avLst/>
            <a:gdLst/>
            <a:ahLst/>
            <a:cxnLst/>
            <a:rect r="r" b="b" t="t" l="l"/>
            <a:pathLst>
              <a:path h="1489407" w="1107747">
                <a:moveTo>
                  <a:pt x="0" y="0"/>
                </a:moveTo>
                <a:lnTo>
                  <a:pt x="1107746" y="0"/>
                </a:lnTo>
                <a:lnTo>
                  <a:pt x="1107746" y="1489407"/>
                </a:lnTo>
                <a:lnTo>
                  <a:pt x="0" y="14894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1289953" y="1624034"/>
            <a:ext cx="652625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3"/>
              </a:lnSpc>
            </a:pPr>
            <a:r>
              <a:rPr lang="en-US" b="true" sz="1034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Profesor: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915485" y="1624034"/>
            <a:ext cx="1075954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</a:pPr>
            <a:r>
              <a:rPr lang="en-US" b="true" sz="1034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Grado y grupo: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299213" y="2002798"/>
            <a:ext cx="652625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</a:pPr>
            <a:r>
              <a:rPr lang="en-US" b="true" sz="1034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Escuela: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924744" y="2002798"/>
            <a:ext cx="1075954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</a:pPr>
            <a:r>
              <a:rPr lang="en-US" b="true" sz="1034" strike="noStrike" u="none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Ciclo escolar: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965975" y="1341122"/>
          <a:ext cx="5779102" cy="2293355"/>
        </p:xfrm>
        <a:graphic>
          <a:graphicData uri="http://schemas.openxmlformats.org/drawingml/2006/table">
            <a:tbl>
              <a:tblPr/>
              <a:tblGrid>
                <a:gridCol w="264258"/>
                <a:gridCol w="3056307"/>
                <a:gridCol w="119072"/>
                <a:gridCol w="129564"/>
                <a:gridCol w="125367"/>
                <a:gridCol w="121170"/>
                <a:gridCol w="128290"/>
                <a:gridCol w="116668"/>
                <a:gridCol w="119072"/>
                <a:gridCol w="119072"/>
                <a:gridCol w="131922"/>
                <a:gridCol w="119072"/>
                <a:gridCol w="134063"/>
                <a:gridCol w="131922"/>
                <a:gridCol w="129780"/>
                <a:gridCol w="119072"/>
                <a:gridCol w="119072"/>
                <a:gridCol w="119072"/>
                <a:gridCol w="119072"/>
                <a:gridCol w="119072"/>
                <a:gridCol w="119072"/>
                <a:gridCol w="119072"/>
              </a:tblGrid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name="Group 3" id="3"/>
          <p:cNvGrpSpPr/>
          <p:nvPr/>
        </p:nvGrpSpPr>
        <p:grpSpPr>
          <a:xfrm rot="0">
            <a:off x="1041838" y="3961094"/>
            <a:ext cx="5703239" cy="4147526"/>
            <a:chOff x="0" y="0"/>
            <a:chExt cx="1606506" cy="116828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06506" cy="1168288"/>
            </a:xfrm>
            <a:custGeom>
              <a:avLst/>
              <a:gdLst/>
              <a:ahLst/>
              <a:cxnLst/>
              <a:rect r="r" b="b" t="t" l="l"/>
              <a:pathLst>
                <a:path h="1168288" w="1606506">
                  <a:moveTo>
                    <a:pt x="0" y="0"/>
                  </a:moveTo>
                  <a:lnTo>
                    <a:pt x="1606506" y="0"/>
                  </a:lnTo>
                  <a:lnTo>
                    <a:pt x="1606506" y="1168288"/>
                  </a:lnTo>
                  <a:lnTo>
                    <a:pt x="0" y="116828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74747"/>
              </a:solidFill>
              <a:prstDash val="lgDash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606506" cy="1206388"/>
            </a:xfrm>
            <a:prstGeom prst="rect">
              <a:avLst/>
            </a:prstGeom>
          </p:spPr>
          <p:txBody>
            <a:bodyPr anchor="ctr" rtlCol="false" tIns="46484" lIns="46484" bIns="46484" rIns="46484"/>
            <a:lstStyle/>
            <a:p>
              <a:pPr algn="ctr">
                <a:lnSpc>
                  <a:spcPts val="2305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019639" y="3839767"/>
            <a:ext cx="975521" cy="588971"/>
          </a:xfrm>
          <a:custGeom>
            <a:avLst/>
            <a:gdLst/>
            <a:ahLst/>
            <a:cxnLst/>
            <a:rect r="r" b="b" t="t" l="l"/>
            <a:pathLst>
              <a:path h="588971" w="975521">
                <a:moveTo>
                  <a:pt x="0" y="0"/>
                </a:moveTo>
                <a:lnTo>
                  <a:pt x="975521" y="0"/>
                </a:lnTo>
                <a:lnTo>
                  <a:pt x="975521" y="588971"/>
                </a:lnTo>
                <a:lnTo>
                  <a:pt x="0" y="5889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>
            <a:off x="1235446" y="467363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1235446" y="496037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235446" y="524891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235446" y="553565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1235446" y="582419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1235446" y="611093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1235446" y="6399480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1246132" y="6668296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1246132" y="695683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246132" y="724357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246132" y="753211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46132" y="781885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869921" y="6563697"/>
            <a:ext cx="376211" cy="360849"/>
          </a:xfrm>
          <a:custGeom>
            <a:avLst/>
            <a:gdLst/>
            <a:ahLst/>
            <a:cxnLst/>
            <a:rect r="r" b="b" t="t" l="l"/>
            <a:pathLst>
              <a:path h="360849" w="376211">
                <a:moveTo>
                  <a:pt x="0" y="0"/>
                </a:moveTo>
                <a:lnTo>
                  <a:pt x="376211" y="0"/>
                </a:lnTo>
                <a:lnTo>
                  <a:pt x="376211" y="360849"/>
                </a:lnTo>
                <a:lnTo>
                  <a:pt x="0" y="3608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36952" y="6919783"/>
            <a:ext cx="376211" cy="360849"/>
          </a:xfrm>
          <a:custGeom>
            <a:avLst/>
            <a:gdLst/>
            <a:ahLst/>
            <a:cxnLst/>
            <a:rect r="r" b="b" t="t" l="l"/>
            <a:pathLst>
              <a:path h="360849" w="376211">
                <a:moveTo>
                  <a:pt x="0" y="0"/>
                </a:moveTo>
                <a:lnTo>
                  <a:pt x="376211" y="0"/>
                </a:lnTo>
                <a:lnTo>
                  <a:pt x="376211" y="360850"/>
                </a:lnTo>
                <a:lnTo>
                  <a:pt x="0" y="3608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034361" y="976113"/>
            <a:ext cx="5703677" cy="240341"/>
            <a:chOff x="0" y="0"/>
            <a:chExt cx="7604903" cy="320454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1715196" y="47556"/>
              <a:ext cx="740130" cy="215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1293"/>
                </a:lnSpc>
              </a:pPr>
              <a:r>
                <a:rPr lang="en-US" b="true" sz="1034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NOMBRE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4370617" y="79624"/>
              <a:ext cx="780519" cy="151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74"/>
                </a:lnSpc>
                <a:spcBef>
                  <a:spcPct val="0"/>
                </a:spcBef>
              </a:pPr>
              <a:r>
                <a:rPr lang="en-US" b="true" sz="699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Semana 1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6014273" y="79624"/>
              <a:ext cx="780519" cy="151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74"/>
                </a:lnSpc>
                <a:spcBef>
                  <a:spcPct val="0"/>
                </a:spcBef>
              </a:pPr>
              <a:r>
                <a:rPr lang="en-US" b="true" sz="699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Semana 3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6824384" y="79624"/>
              <a:ext cx="780519" cy="151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74"/>
                </a:lnSpc>
                <a:spcBef>
                  <a:spcPct val="0"/>
                </a:spcBef>
              </a:pPr>
              <a:r>
                <a:rPr lang="en-US" b="true" sz="699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Semana 4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5194299" y="83486"/>
              <a:ext cx="780519" cy="1516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74"/>
                </a:lnSpc>
                <a:spcBef>
                  <a:spcPct val="0"/>
                </a:spcBef>
              </a:pPr>
              <a:r>
                <a:rPr lang="en-US" b="true" sz="699">
                  <a:solidFill>
                    <a:srgbClr val="474747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Semana 2</a:t>
              </a:r>
            </a:p>
          </p:txBody>
        </p:sp>
      </p:grpSp>
      <p:graphicFrame>
        <p:nvGraphicFramePr>
          <p:cNvPr name="Table 22" id="22"/>
          <p:cNvGraphicFramePr>
            <a:graphicFrameLocks noGrp="true"/>
          </p:cNvGraphicFramePr>
          <p:nvPr/>
        </p:nvGraphicFramePr>
        <p:xfrm>
          <a:off x="0" y="0"/>
          <a:ext cx="5703677" cy="240341"/>
        </p:xfrm>
        <a:graphic>
          <a:graphicData uri="http://schemas.openxmlformats.org/drawingml/2006/table">
            <a:tbl>
              <a:tblPr/>
              <a:tblGrid>
                <a:gridCol w="277104"/>
                <a:gridCol w="2987198"/>
                <a:gridCol w="618514"/>
                <a:gridCol w="618841"/>
                <a:gridCol w="612512"/>
                <a:gridCol w="589507"/>
              </a:tblGrid>
              <a:tr h="9336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r>
                        <a:rPr lang="en-US" sz="1078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No.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C7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FF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C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A9"/>
                    </a:solidFill>
                  </a:tcPr>
                </a:tc>
              </a:tr>
            </a:tbl>
          </a:graphicData>
        </a:graphic>
      </p:graphicFrame>
      <p:sp>
        <p:nvSpPr>
          <p:cNvPr name="Freeform 28" id="28"/>
          <p:cNvSpPr/>
          <p:nvPr/>
        </p:nvSpPr>
        <p:spPr>
          <a:xfrm flipH="false" flipV="false" rot="0">
            <a:off x="108000" y="9775495"/>
            <a:ext cx="3108960" cy="133426"/>
          </a:xfrm>
          <a:custGeom>
            <a:avLst/>
            <a:gdLst/>
            <a:ahLst/>
            <a:cxnLst/>
            <a:rect r="r" b="b" t="t" l="l"/>
            <a:pathLst>
              <a:path h="133426" w="3108960">
                <a:moveTo>
                  <a:pt x="0" y="0"/>
                </a:moveTo>
                <a:lnTo>
                  <a:pt x="3108960" y="0"/>
                </a:lnTo>
                <a:lnTo>
                  <a:pt x="3108960" y="133426"/>
                </a:lnTo>
                <a:lnTo>
                  <a:pt x="0" y="1334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3216960" y="9775495"/>
            <a:ext cx="3108960" cy="133426"/>
          </a:xfrm>
          <a:custGeom>
            <a:avLst/>
            <a:gdLst/>
            <a:ahLst/>
            <a:cxnLst/>
            <a:rect r="r" b="b" t="t" l="l"/>
            <a:pathLst>
              <a:path h="133426" w="3108960">
                <a:moveTo>
                  <a:pt x="0" y="0"/>
                </a:moveTo>
                <a:lnTo>
                  <a:pt x="3108960" y="0"/>
                </a:lnTo>
                <a:lnTo>
                  <a:pt x="3108960" y="133426"/>
                </a:lnTo>
                <a:lnTo>
                  <a:pt x="0" y="1334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325920" y="9775495"/>
            <a:ext cx="3108960" cy="133426"/>
          </a:xfrm>
          <a:custGeom>
            <a:avLst/>
            <a:gdLst/>
            <a:ahLst/>
            <a:cxnLst/>
            <a:rect r="r" b="b" t="t" l="l"/>
            <a:pathLst>
              <a:path h="133426" w="3108960">
                <a:moveTo>
                  <a:pt x="0" y="0"/>
                </a:moveTo>
                <a:lnTo>
                  <a:pt x="3108960" y="0"/>
                </a:lnTo>
                <a:lnTo>
                  <a:pt x="3108960" y="133426"/>
                </a:lnTo>
                <a:lnTo>
                  <a:pt x="0" y="1334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246132" y="4124727"/>
            <a:ext cx="1300650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  <a:spcBef>
                <a:spcPct val="0"/>
              </a:spcBef>
            </a:pPr>
            <a:r>
              <a:rPr lang="en-US" b="true" sz="1034" strike="noStrike" u="none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Observaciones: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DAHCL5r-zWg</dc:identifier>
  <dcterms:modified xsi:type="dcterms:W3CDTF">2011-08-01T06:04:30Z</dcterms:modified>
  <cp:revision>1</cp:revision>
  <dc:title> Lista de Asistencia </dc:title>
</cp:coreProperties>
</file>