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7556500" cy="10693400"/>
  <p:notesSz cx="6858000" cy="9144000"/>
  <p:embeddedFontLst>
    <p:embeddedFont>
      <p:font typeface="Bagel Fat One" charset="1" panose="00000000000000000000"/>
      <p:regular r:id="rId18"/>
    </p:embeddedFont>
    <p:embeddedFont>
      <p:font typeface="Open Sans Bold" charset="1" panose="020B0806030504020204"/>
      <p:regular r:id="rId19"/>
    </p:embeddedFont>
    <p:embeddedFont>
      <p:font typeface="Open Sans" charset="1" panose="020B0606030504020204"/>
      <p:regular r:id="rId20"/>
    </p:embeddedFont>
    <p:embeddedFont>
      <p:font typeface="Poppins" charset="1" panose="000005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462412" y="4960480"/>
            <a:ext cx="6312142" cy="6359841"/>
          </a:xfrm>
          <a:custGeom>
            <a:avLst/>
            <a:gdLst/>
            <a:ahLst/>
            <a:cxnLst/>
            <a:rect r="r" b="b" t="t" l="l"/>
            <a:pathLst>
              <a:path h="6359841" w="6312142">
                <a:moveTo>
                  <a:pt x="0" y="0"/>
                </a:moveTo>
                <a:lnTo>
                  <a:pt x="6312142" y="0"/>
                </a:lnTo>
                <a:lnTo>
                  <a:pt x="6312142" y="6359841"/>
                </a:lnTo>
                <a:lnTo>
                  <a:pt x="0" y="63598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900677" y="6344251"/>
            <a:ext cx="6048000" cy="8064000"/>
          </a:xfrm>
          <a:custGeom>
            <a:avLst/>
            <a:gdLst/>
            <a:ahLst/>
            <a:cxnLst/>
            <a:rect r="r" b="b" t="t" l="l"/>
            <a:pathLst>
              <a:path h="8064000" w="6048000">
                <a:moveTo>
                  <a:pt x="0" y="0"/>
                </a:moveTo>
                <a:lnTo>
                  <a:pt x="6048000" y="0"/>
                </a:lnTo>
                <a:lnTo>
                  <a:pt x="6048000" y="8064000"/>
                </a:lnTo>
                <a:lnTo>
                  <a:pt x="0" y="806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238548">
            <a:off x="2816281" y="8392261"/>
            <a:ext cx="3024000" cy="3654381"/>
          </a:xfrm>
          <a:custGeom>
            <a:avLst/>
            <a:gdLst/>
            <a:ahLst/>
            <a:cxnLst/>
            <a:rect r="r" b="b" t="t" l="l"/>
            <a:pathLst>
              <a:path h="3654381" w="3024000">
                <a:moveTo>
                  <a:pt x="0" y="0"/>
                </a:moveTo>
                <a:lnTo>
                  <a:pt x="3024000" y="0"/>
                </a:lnTo>
                <a:lnTo>
                  <a:pt x="3024000" y="3654380"/>
                </a:lnTo>
                <a:lnTo>
                  <a:pt x="0" y="36543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25228">
            <a:off x="188359" y="7414366"/>
            <a:ext cx="4305691" cy="5043269"/>
          </a:xfrm>
          <a:custGeom>
            <a:avLst/>
            <a:gdLst/>
            <a:ahLst/>
            <a:cxnLst/>
            <a:rect r="r" b="b" t="t" l="l"/>
            <a:pathLst>
              <a:path h="5043269" w="4305691">
                <a:moveTo>
                  <a:pt x="0" y="0"/>
                </a:moveTo>
                <a:lnTo>
                  <a:pt x="4305691" y="0"/>
                </a:lnTo>
                <a:lnTo>
                  <a:pt x="4305691" y="5043268"/>
                </a:lnTo>
                <a:lnTo>
                  <a:pt x="0" y="50432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8000" y="969598"/>
            <a:ext cx="6804000" cy="377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23"/>
              </a:lnSpc>
            </a:pPr>
            <a:r>
              <a:rPr lang="en-US" sz="10873">
                <a:solidFill>
                  <a:srgbClr val="FF89BE"/>
                </a:solidFill>
                <a:latin typeface="Bagel Fat One"/>
                <a:ea typeface="Bagel Fat One"/>
                <a:cs typeface="Bagel Fat One"/>
                <a:sym typeface="Bagel Fat One"/>
              </a:rPr>
              <a:t>A</a:t>
            </a:r>
            <a:r>
              <a:rPr lang="en-US" sz="10873">
                <a:solidFill>
                  <a:srgbClr val="EEF6BB"/>
                </a:solidFill>
                <a:latin typeface="Bagel Fat One"/>
                <a:ea typeface="Bagel Fat One"/>
                <a:cs typeface="Bagel Fat One"/>
                <a:sym typeface="Bagel Fat One"/>
              </a:rPr>
              <a:t>G</a:t>
            </a:r>
            <a:r>
              <a:rPr lang="en-US" sz="10873">
                <a:solidFill>
                  <a:srgbClr val="FF89BE"/>
                </a:solidFill>
                <a:latin typeface="Bagel Fat One"/>
                <a:ea typeface="Bagel Fat One"/>
                <a:cs typeface="Bagel Fat One"/>
                <a:sym typeface="Bagel Fat One"/>
              </a:rPr>
              <a:t>E</a:t>
            </a:r>
            <a:r>
              <a:rPr lang="en-US" sz="10873">
                <a:solidFill>
                  <a:srgbClr val="EEF6BB"/>
                </a:solidFill>
                <a:latin typeface="Bagel Fat One"/>
                <a:ea typeface="Bagel Fat One"/>
                <a:cs typeface="Bagel Fat One"/>
                <a:sym typeface="Bagel Fat One"/>
              </a:rPr>
              <a:t>N</a:t>
            </a:r>
            <a:r>
              <a:rPr lang="en-US" sz="10873">
                <a:solidFill>
                  <a:srgbClr val="FFBCBC"/>
                </a:solidFill>
                <a:latin typeface="Bagel Fat One"/>
                <a:ea typeface="Bagel Fat One"/>
                <a:cs typeface="Bagel Fat One"/>
                <a:sym typeface="Bagel Fat One"/>
              </a:rPr>
              <a:t>D</a:t>
            </a:r>
            <a:r>
              <a:rPr lang="en-US" sz="10873">
                <a:solidFill>
                  <a:srgbClr val="BAEEED"/>
                </a:solidFill>
                <a:latin typeface="Bagel Fat One"/>
                <a:ea typeface="Bagel Fat One"/>
                <a:cs typeface="Bagel Fat One"/>
                <a:sym typeface="Bagel Fat One"/>
              </a:rPr>
              <a:t>A</a:t>
            </a:r>
          </a:p>
          <a:p>
            <a:pPr algn="ctr">
              <a:lnSpc>
                <a:spcPts val="15223"/>
              </a:lnSpc>
              <a:spcBef>
                <a:spcPct val="0"/>
              </a:spcBef>
            </a:pPr>
            <a:r>
              <a:rPr lang="en-US" sz="10873">
                <a:solidFill>
                  <a:srgbClr val="EEF6BB"/>
                </a:solidFill>
                <a:latin typeface="Bagel Fat One"/>
                <a:ea typeface="Bagel Fat One"/>
                <a:cs typeface="Bagel Fat One"/>
                <a:sym typeface="Bagel Fat One"/>
              </a:rPr>
              <a:t>E</a:t>
            </a:r>
            <a:r>
              <a:rPr lang="en-US" sz="10873">
                <a:solidFill>
                  <a:srgbClr val="FF89BE"/>
                </a:solidFill>
                <a:latin typeface="Bagel Fat One"/>
                <a:ea typeface="Bagel Fat One"/>
                <a:cs typeface="Bagel Fat One"/>
                <a:sym typeface="Bagel Fat One"/>
              </a:rPr>
              <a:t>S</a:t>
            </a:r>
            <a:r>
              <a:rPr lang="en-US" sz="10873">
                <a:solidFill>
                  <a:srgbClr val="FFBCBC"/>
                </a:solidFill>
                <a:latin typeface="Bagel Fat One"/>
                <a:ea typeface="Bagel Fat One"/>
                <a:cs typeface="Bagel Fat One"/>
                <a:sym typeface="Bagel Fat One"/>
              </a:rPr>
              <a:t>C</a:t>
            </a:r>
            <a:r>
              <a:rPr lang="en-US" sz="10873">
                <a:solidFill>
                  <a:srgbClr val="BAEEED"/>
                </a:solidFill>
                <a:latin typeface="Bagel Fat One"/>
                <a:ea typeface="Bagel Fat One"/>
                <a:cs typeface="Bagel Fat One"/>
                <a:sym typeface="Bagel Fat One"/>
              </a:rPr>
              <a:t>O</a:t>
            </a:r>
            <a:r>
              <a:rPr lang="en-US" sz="10873">
                <a:solidFill>
                  <a:srgbClr val="EEF6BB"/>
                </a:solidFill>
                <a:latin typeface="Bagel Fat One"/>
                <a:ea typeface="Bagel Fat One"/>
                <a:cs typeface="Bagel Fat One"/>
                <a:sym typeface="Bagel Fat One"/>
              </a:rPr>
              <a:t>L</a:t>
            </a:r>
            <a:r>
              <a:rPr lang="en-US" sz="10873">
                <a:solidFill>
                  <a:srgbClr val="FF89BE"/>
                </a:solidFill>
                <a:latin typeface="Bagel Fat One"/>
                <a:ea typeface="Bagel Fat One"/>
                <a:cs typeface="Bagel Fat One"/>
                <a:sym typeface="Bagel Fat One"/>
              </a:rPr>
              <a:t>A</a:t>
            </a:r>
            <a:r>
              <a:rPr lang="en-US" sz="10873">
                <a:solidFill>
                  <a:srgbClr val="FFBCBC"/>
                </a:solidFill>
                <a:latin typeface="Bagel Fat One"/>
                <a:ea typeface="Bagel Fat One"/>
                <a:cs typeface="Bagel Fat One"/>
                <a:sym typeface="Bagel Fat One"/>
              </a:rPr>
              <a:t>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310277" cy="10898724"/>
          </a:xfrm>
          <a:custGeom>
            <a:avLst/>
            <a:gdLst/>
            <a:ahLst/>
            <a:cxnLst/>
            <a:rect r="r" b="b" t="t" l="l"/>
            <a:pathLst>
              <a:path h="10898724" w="8310277">
                <a:moveTo>
                  <a:pt x="0" y="0"/>
                </a:moveTo>
                <a:lnTo>
                  <a:pt x="8310277" y="0"/>
                </a:lnTo>
                <a:lnTo>
                  <a:pt x="8310277" y="10898724"/>
                </a:lnTo>
                <a:lnTo>
                  <a:pt x="0" y="10898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51052" y="39225"/>
            <a:ext cx="4338655" cy="101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6ECFFF"/>
                </a:solidFill>
                <a:latin typeface="Bagel Fat One"/>
                <a:ea typeface="Bagel Fat One"/>
                <a:cs typeface="Bagel Fat One"/>
                <a:sym typeface="Bagel Fat One"/>
              </a:rPr>
              <a:t>MIS DATOS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65433" y="1706624"/>
            <a:ext cx="687230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Nombre: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3846" y="2892169"/>
            <a:ext cx="687230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Dirección: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3846" y="3932687"/>
            <a:ext cx="687230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Cel: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65433" y="4975357"/>
            <a:ext cx="687230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Correo: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10673" y="5970402"/>
            <a:ext cx="4338655" cy="101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FF89BE"/>
                </a:solidFill>
                <a:latin typeface="Bagel Fat One"/>
                <a:ea typeface="Bagel Fat One"/>
                <a:cs typeface="Bagel Fat One"/>
                <a:sym typeface="Bagel Fat One"/>
              </a:rPr>
              <a:t>ESCUELA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3846" y="7207574"/>
            <a:ext cx="687230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Nombre: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3846" y="8250244"/>
            <a:ext cx="687230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Dirección: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5433" y="9366039"/>
            <a:ext cx="687230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C.C.T: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12949" y="403122"/>
            <a:ext cx="4934101" cy="101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BAEEED"/>
                </a:solidFill>
                <a:latin typeface="Bagel Fat One"/>
                <a:ea typeface="Bagel Fat One"/>
                <a:cs typeface="Bagel Fat One"/>
                <a:sym typeface="Bagel Fat One"/>
              </a:rPr>
              <a:t>COMISIONES</a:t>
            </a:r>
          </a:p>
        </p:txBody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0" y="1798520"/>
          <a:ext cx="7560000" cy="8893480"/>
        </p:xfrm>
        <a:graphic>
          <a:graphicData uri="http://schemas.openxmlformats.org/drawingml/2006/table">
            <a:tbl>
              <a:tblPr/>
              <a:tblGrid>
                <a:gridCol w="2520000"/>
                <a:gridCol w="2520000"/>
                <a:gridCol w="2520000"/>
              </a:tblGrid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TextBox 4" id="4"/>
          <p:cNvSpPr txBox="true"/>
          <p:nvPr/>
        </p:nvSpPr>
        <p:spPr>
          <a:xfrm rot="0">
            <a:off x="538416" y="2001306"/>
            <a:ext cx="1499459" cy="34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193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FECHA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354612" y="2001306"/>
            <a:ext cx="2704890" cy="34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193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ACTIVIDAD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59644" y="2001306"/>
            <a:ext cx="1709179" cy="34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193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RESPONSABLE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152650" cy="10692000"/>
          </a:xfrm>
          <a:custGeom>
            <a:avLst/>
            <a:gdLst/>
            <a:ahLst/>
            <a:cxnLst/>
            <a:rect r="r" b="b" t="t" l="l"/>
            <a:pathLst>
              <a:path h="10692000" w="8152650">
                <a:moveTo>
                  <a:pt x="0" y="0"/>
                </a:moveTo>
                <a:lnTo>
                  <a:pt x="8152650" y="0"/>
                </a:lnTo>
                <a:lnTo>
                  <a:pt x="815265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64100" y="477547"/>
            <a:ext cx="4934101" cy="101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EEF6BB"/>
                </a:solidFill>
                <a:latin typeface="Bagel Fat One"/>
                <a:ea typeface="Bagel Fat One"/>
                <a:cs typeface="Bagel Fat One"/>
                <a:sym typeface="Bagel Fat One"/>
              </a:rPr>
              <a:t>ACTAS CTE</a:t>
            </a:r>
          </a:p>
        </p:txBody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0" y="1798520"/>
          <a:ext cx="7560000" cy="8893480"/>
        </p:xfrm>
        <a:graphic>
          <a:graphicData uri="http://schemas.openxmlformats.org/drawingml/2006/table">
            <a:tbl>
              <a:tblPr/>
              <a:tblGrid>
                <a:gridCol w="3780000"/>
                <a:gridCol w="3780000"/>
              </a:tblGrid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TextBox 5" id="5"/>
          <p:cNvSpPr txBox="true"/>
          <p:nvPr/>
        </p:nvSpPr>
        <p:spPr>
          <a:xfrm rot="0">
            <a:off x="1164100" y="2001306"/>
            <a:ext cx="1499459" cy="447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2"/>
              </a:lnSpc>
            </a:pPr>
            <a:r>
              <a:rPr lang="en-US" b="true" sz="26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FECHA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85066" y="2001306"/>
            <a:ext cx="2418934" cy="447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2"/>
              </a:lnSpc>
            </a:pPr>
            <a:r>
              <a:rPr lang="en-US" b="true" sz="26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RESPONSABLE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300847" cy="10886356"/>
          </a:xfrm>
          <a:custGeom>
            <a:avLst/>
            <a:gdLst/>
            <a:ahLst/>
            <a:cxnLst/>
            <a:rect r="r" b="b" t="t" l="l"/>
            <a:pathLst>
              <a:path h="10886356" w="8300847">
                <a:moveTo>
                  <a:pt x="0" y="0"/>
                </a:moveTo>
                <a:lnTo>
                  <a:pt x="8300847" y="0"/>
                </a:lnTo>
                <a:lnTo>
                  <a:pt x="8300847" y="10886356"/>
                </a:lnTo>
                <a:lnTo>
                  <a:pt x="0" y="10886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75447" y="137716"/>
            <a:ext cx="5009106" cy="1552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7"/>
              </a:lnSpc>
              <a:spcBef>
                <a:spcPct val="0"/>
              </a:spcBef>
            </a:pPr>
            <a:r>
              <a:rPr lang="en-US" sz="4490">
                <a:solidFill>
                  <a:srgbClr val="FFDE59"/>
                </a:solidFill>
                <a:latin typeface="Bagel Fat One"/>
                <a:ea typeface="Bagel Fat One"/>
                <a:cs typeface="Bagel Fat One"/>
                <a:sym typeface="Bagel Fat One"/>
              </a:rPr>
              <a:t>PERIÓDICO MURAL</a:t>
            </a:r>
          </a:p>
        </p:txBody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0" y="1798520"/>
          <a:ext cx="7560000" cy="8893480"/>
        </p:xfrm>
        <a:graphic>
          <a:graphicData uri="http://schemas.openxmlformats.org/drawingml/2006/table">
            <a:tbl>
              <a:tblPr/>
              <a:tblGrid>
                <a:gridCol w="3780000"/>
                <a:gridCol w="3780000"/>
              </a:tblGrid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4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52"/>
                        </a:lnSpc>
                        <a:defRPr/>
                      </a:pPr>
                      <a:endParaRPr lang="en-US" sz="1100"/>
                    </a:p>
                  </a:txBody>
                  <a:tcPr marL="143884" marR="143884" marT="143884" marB="143884" anchor="ctr">
                    <a:lnL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2136">
                      <a:solidFill>
                        <a:srgbClr val="6EC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TextBox 5" id="5"/>
          <p:cNvSpPr txBox="true"/>
          <p:nvPr/>
        </p:nvSpPr>
        <p:spPr>
          <a:xfrm rot="0">
            <a:off x="1164100" y="2001306"/>
            <a:ext cx="1499459" cy="447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2"/>
              </a:lnSpc>
            </a:pPr>
            <a:r>
              <a:rPr lang="en-US" b="true" sz="26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FECHA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85066" y="2001306"/>
            <a:ext cx="2418934" cy="447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2"/>
              </a:lnSpc>
            </a:pPr>
            <a:r>
              <a:rPr lang="en-US" b="true" sz="26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RESPONSABLE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300847" cy="10886356"/>
          </a:xfrm>
          <a:custGeom>
            <a:avLst/>
            <a:gdLst/>
            <a:ahLst/>
            <a:cxnLst/>
            <a:rect r="r" b="b" t="t" l="l"/>
            <a:pathLst>
              <a:path h="10886356" w="8300847">
                <a:moveTo>
                  <a:pt x="0" y="0"/>
                </a:moveTo>
                <a:lnTo>
                  <a:pt x="8300847" y="0"/>
                </a:lnTo>
                <a:lnTo>
                  <a:pt x="8300847" y="10886356"/>
                </a:lnTo>
                <a:lnTo>
                  <a:pt x="0" y="10886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3910188" y="1619074"/>
            <a:ext cx="15380377" cy="2353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305"/>
              </a:lnSpc>
              <a:spcBef>
                <a:spcPct val="0"/>
              </a:spcBef>
            </a:pPr>
            <a:r>
              <a:rPr lang="en-US" sz="13789">
                <a:solidFill>
                  <a:srgbClr val="BAEEED"/>
                </a:solidFill>
                <a:latin typeface="Bagel Fat One"/>
                <a:ea typeface="Bagel Fat One"/>
                <a:cs typeface="Bagel Fat One"/>
                <a:sym typeface="Bagel Fat One"/>
              </a:rPr>
              <a:t>ENERO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221716" y="1383150"/>
          <a:ext cx="7107829" cy="9308850"/>
        </p:xfrm>
        <a:graphic>
          <a:graphicData uri="http://schemas.openxmlformats.org/drawingml/2006/table">
            <a:tbl>
              <a:tblPr/>
              <a:tblGrid>
                <a:gridCol w="2477936"/>
                <a:gridCol w="462989"/>
                <a:gridCol w="462989"/>
                <a:gridCol w="462989"/>
                <a:gridCol w="462989"/>
                <a:gridCol w="462989"/>
                <a:gridCol w="462989"/>
                <a:gridCol w="462989"/>
                <a:gridCol w="462989"/>
                <a:gridCol w="462989"/>
                <a:gridCol w="462989"/>
              </a:tblGrid>
              <a:tr h="49762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>
                          <a:solidFill>
                            <a:srgbClr val="86572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Nombre del alumno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7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312949" y="193834"/>
            <a:ext cx="4934101" cy="101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BAEEED"/>
                </a:solidFill>
                <a:latin typeface="Bagel Fat One"/>
                <a:ea typeface="Bagel Fat One"/>
                <a:cs typeface="Bagel Fat One"/>
                <a:sym typeface="Bagel Fat One"/>
              </a:rPr>
              <a:t>ASISTENCIA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308330" y="1383150"/>
          <a:ext cx="6943340" cy="9106442"/>
        </p:xfrm>
        <a:graphic>
          <a:graphicData uri="http://schemas.openxmlformats.org/drawingml/2006/table">
            <a:tbl>
              <a:tblPr/>
              <a:tblGrid>
                <a:gridCol w="2420592"/>
                <a:gridCol w="452275"/>
                <a:gridCol w="452275"/>
                <a:gridCol w="452275"/>
                <a:gridCol w="452275"/>
                <a:gridCol w="452275"/>
                <a:gridCol w="452275"/>
                <a:gridCol w="452275"/>
                <a:gridCol w="452275"/>
                <a:gridCol w="452275"/>
                <a:gridCol w="452275"/>
              </a:tblGrid>
              <a:tr h="48680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>
                          <a:solidFill>
                            <a:srgbClr val="86572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Nombre del alumno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312949" y="193834"/>
            <a:ext cx="4934101" cy="101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FFDE59"/>
                </a:solidFill>
                <a:latin typeface="Bagel Fat One"/>
                <a:ea typeface="Bagel Fat One"/>
                <a:cs typeface="Bagel Fat One"/>
                <a:sym typeface="Bagel Fat One"/>
              </a:rPr>
              <a:t>TAREAS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308330" y="1383150"/>
          <a:ext cx="6943340" cy="9106442"/>
        </p:xfrm>
        <a:graphic>
          <a:graphicData uri="http://schemas.openxmlformats.org/drawingml/2006/table">
            <a:tbl>
              <a:tblPr/>
              <a:tblGrid>
                <a:gridCol w="2420592"/>
                <a:gridCol w="452275"/>
                <a:gridCol w="452275"/>
                <a:gridCol w="452275"/>
                <a:gridCol w="452275"/>
                <a:gridCol w="452275"/>
                <a:gridCol w="452275"/>
                <a:gridCol w="452275"/>
                <a:gridCol w="452275"/>
                <a:gridCol w="452275"/>
                <a:gridCol w="452275"/>
              </a:tblGrid>
              <a:tr h="48680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>
                          <a:solidFill>
                            <a:srgbClr val="86572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Nombre del alumno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3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4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2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552">
                      <a:solidFill>
                        <a:srgbClr val="86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312949" y="193834"/>
            <a:ext cx="4934101" cy="101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FFBCBC"/>
                </a:solidFill>
                <a:latin typeface="Bagel Fat One"/>
                <a:ea typeface="Bagel Fat One"/>
                <a:cs typeface="Bagel Fat One"/>
                <a:sym typeface="Bagel Fat One"/>
              </a:rPr>
              <a:t>TRABAJOS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152650" cy="10692000"/>
          </a:xfrm>
          <a:custGeom>
            <a:avLst/>
            <a:gdLst/>
            <a:ahLst/>
            <a:cxnLst/>
            <a:rect r="r" b="b" t="t" l="l"/>
            <a:pathLst>
              <a:path h="10692000" w="8152650">
                <a:moveTo>
                  <a:pt x="0" y="0"/>
                </a:moveTo>
                <a:lnTo>
                  <a:pt x="8152650" y="0"/>
                </a:lnTo>
                <a:lnTo>
                  <a:pt x="815265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12949" y="193834"/>
            <a:ext cx="4934101" cy="101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6ECFFF"/>
                </a:solidFill>
                <a:latin typeface="Bagel Fat One"/>
                <a:ea typeface="Bagel Fat One"/>
                <a:cs typeface="Bagel Fat One"/>
                <a:sym typeface="Bagel Fat One"/>
              </a:rPr>
              <a:t>NOTAS CTE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152650" cy="10692000"/>
          </a:xfrm>
          <a:custGeom>
            <a:avLst/>
            <a:gdLst/>
            <a:ahLst/>
            <a:cxnLst/>
            <a:rect r="r" b="b" t="t" l="l"/>
            <a:pathLst>
              <a:path h="10692000" w="8152650">
                <a:moveTo>
                  <a:pt x="0" y="0"/>
                </a:moveTo>
                <a:lnTo>
                  <a:pt x="8152650" y="0"/>
                </a:lnTo>
                <a:lnTo>
                  <a:pt x="815265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12949" y="193834"/>
            <a:ext cx="4934101" cy="101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036">
                <a:solidFill>
                  <a:srgbClr val="6ECFFF"/>
                </a:solidFill>
                <a:latin typeface="Bagel Fat One"/>
                <a:ea typeface="Bagel Fat One"/>
                <a:cs typeface="Bagel Fat One"/>
                <a:sym typeface="Bagel Fat One"/>
              </a:rPr>
              <a:t>JUNTAS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56446"/>
            <a:ext cx="7560000" cy="6240289"/>
          </a:xfrm>
          <a:custGeom>
            <a:avLst/>
            <a:gdLst/>
            <a:ahLst/>
            <a:cxnLst/>
            <a:rect r="r" b="b" t="t" l="l"/>
            <a:pathLst>
              <a:path h="6240289" w="7560000">
                <a:moveTo>
                  <a:pt x="0" y="0"/>
                </a:moveTo>
                <a:lnTo>
                  <a:pt x="7560000" y="0"/>
                </a:lnTo>
                <a:lnTo>
                  <a:pt x="7560000" y="6240290"/>
                </a:lnTo>
                <a:lnTo>
                  <a:pt x="0" y="624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4641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64598" y="6496736"/>
            <a:ext cx="3630805" cy="4100673"/>
          </a:xfrm>
          <a:custGeom>
            <a:avLst/>
            <a:gdLst/>
            <a:ahLst/>
            <a:cxnLst/>
            <a:rect r="r" b="b" t="t" l="l"/>
            <a:pathLst>
              <a:path h="4100673" w="3630805">
                <a:moveTo>
                  <a:pt x="0" y="0"/>
                </a:moveTo>
                <a:lnTo>
                  <a:pt x="3630804" y="0"/>
                </a:lnTo>
                <a:lnTo>
                  <a:pt x="3630804" y="4100673"/>
                </a:lnTo>
                <a:lnTo>
                  <a:pt x="0" y="41006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DAG9181TMqc</dc:identifier>
  <dcterms:modified xsi:type="dcterms:W3CDTF">2011-08-01T06:04:30Z</dcterms:modified>
  <cp:revision>1</cp:revision>
  <dc:title>AGENDA</dc:title>
</cp:coreProperties>
</file>