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Sailors" charset="1" panose="02000000000000000000"/>
      <p:regular r:id="rId8"/>
    </p:embeddedFont>
    <p:embeddedFont>
      <p:font typeface="Morisawa 勘亭流 StdN U" charset="1" panose="02020900000000000000"/>
      <p:regular r:id="rId9"/>
    </p:embeddedFont>
    <p:embeddedFont>
      <p:font typeface="Open Sans Bold" charset="1" panose="020B0806030504020204"/>
      <p:regular r:id="rId10"/>
    </p:embeddedFont>
    <p:embeddedFont>
      <p:font typeface="Frankfurter Highlight" charset="1" panose="020F0604020204080C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https://www.youtube.com/@elproferema" TargetMode="External" Type="http://schemas.openxmlformats.org/officeDocument/2006/relationships/hyperlink"/><Relationship Id="rId12" Target="http://elproferema.com" TargetMode="External" Type="http://schemas.openxmlformats.org/officeDocument/2006/relationships/hyperlink"/><Relationship Id="rId13" Target="https://www.facebook.com/elproferema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https://www.facebook.com/elproferema" TargetMode="External" Type="http://schemas.openxmlformats.org/officeDocument/2006/relationships/hyperlink"/><Relationship Id="rId5" Target="../media/image3.png" Type="http://schemas.openxmlformats.org/officeDocument/2006/relationships/image"/><Relationship Id="rId6" Target="https://mx.pinterest.com/elproferema/" TargetMode="External" Type="http://schemas.openxmlformats.org/officeDocument/2006/relationships/hyperlink"/><Relationship Id="rId7" Target="../media/image4.png" Type="http://schemas.openxmlformats.org/officeDocument/2006/relationships/image"/><Relationship Id="rId8" Target="http://elproferema.com" TargetMode="External" Type="http://schemas.openxmlformats.org/officeDocument/2006/relationships/hyperlink"/><Relationship Id="rId9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403328" y="2155945"/>
          <a:ext cx="9993345" cy="4916418"/>
        </p:xfrm>
        <a:graphic>
          <a:graphicData uri="http://schemas.openxmlformats.org/drawingml/2006/table">
            <a:tbl>
              <a:tblPr/>
              <a:tblGrid>
                <a:gridCol w="4248561"/>
                <a:gridCol w="1436196"/>
                <a:gridCol w="1436196"/>
                <a:gridCol w="1436196"/>
                <a:gridCol w="1436196"/>
              </a:tblGrid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ASPECTOS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EXCELENTE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BIEN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REGULAR 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DEFICIENTE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EVALUACIÓN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TRABAJOS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TAREAS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CONDUCTA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4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OBSERVACIONES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403328" y="979998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escuela:                                                  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410627" y="1406526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docente: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4495651" y="979998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c.c.t: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495651" y="1406526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grado y grupo: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975066" y="0"/>
          <a:ext cx="8849869" cy="869051"/>
        </p:xfrm>
        <a:graphic>
          <a:graphicData uri="http://schemas.openxmlformats.org/drawingml/2006/table">
            <a:tbl>
              <a:tblPr/>
              <a:tblGrid>
                <a:gridCol w="8849869"/>
              </a:tblGrid>
              <a:tr h="6654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R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E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P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O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R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T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E</a:t>
                      </a:r>
                      <a:r>
                        <a:rPr lang="en-US" sz="2899">
                          <a:solidFill>
                            <a:srgbClr val="000000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 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D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E</a:t>
                      </a:r>
                      <a:r>
                        <a:rPr lang="en-US" sz="2899">
                          <a:solidFill>
                            <a:srgbClr val="000000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 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E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V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A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L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U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A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C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I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Ó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N T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R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I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M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E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S</a:t>
                      </a:r>
                      <a:r>
                        <a:rPr lang="en-US" sz="2899">
                          <a:solidFill>
                            <a:srgbClr val="B5DFFE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T</a:t>
                      </a:r>
                      <a:r>
                        <a:rPr lang="en-US" sz="2899">
                          <a:solidFill>
                            <a:srgbClr val="FDB2D6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R</a:t>
                      </a:r>
                      <a:r>
                        <a:rPr lang="en-US" sz="2899">
                          <a:solidFill>
                            <a:srgbClr val="AFE5D9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A</a:t>
                      </a:r>
                      <a:r>
                        <a:rPr lang="en-US" sz="2899">
                          <a:solidFill>
                            <a:srgbClr val="FDE79C"/>
                          </a:solidFill>
                          <a:latin typeface="Morisawa 勘亭流 StdN U"/>
                          <a:ea typeface="Morisawa 勘亭流 StdN U"/>
                          <a:cs typeface="Morisawa 勘亭流 StdN U"/>
                          <a:sym typeface="Morisawa 勘亭流 StdN U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584749" y="866303"/>
          <a:ext cx="1811924" cy="1080444"/>
        </p:xfrm>
        <a:graphic>
          <a:graphicData uri="http://schemas.openxmlformats.org/drawingml/2006/table">
            <a:tbl>
              <a:tblPr/>
              <a:tblGrid>
                <a:gridCol w="1811924"/>
              </a:tblGrid>
              <a:tr h="101433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Campo formativo</a:t>
                      </a:r>
                      <a:endParaRPr lang="en-US" sz="1100"/>
                    </a:p>
                  </a:txBody>
                  <a:tcPr marL="0" marR="0" marT="0" marB="0" anchor="t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4" tooltip="https://www.facebook.com/elproferema"/>
          </p:cNvPr>
          <p:cNvSpPr/>
          <p:nvPr/>
        </p:nvSpPr>
        <p:spPr>
          <a:xfrm flipH="false" flipV="false" rot="0">
            <a:off x="6818118" y="3249735"/>
            <a:ext cx="1295981" cy="2685971"/>
          </a:xfrm>
          <a:custGeom>
            <a:avLst/>
            <a:gdLst/>
            <a:ahLst/>
            <a:cxnLst/>
            <a:rect r="r" b="b" t="t" l="l"/>
            <a:pathLst>
              <a:path h="2685971" w="1295981">
                <a:moveTo>
                  <a:pt x="0" y="0"/>
                </a:moveTo>
                <a:lnTo>
                  <a:pt x="1295981" y="0"/>
                </a:lnTo>
                <a:lnTo>
                  <a:pt x="1295981" y="2685970"/>
                </a:lnTo>
                <a:lnTo>
                  <a:pt x="0" y="268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>
            <a:hlinkClick r:id="rId6" tooltip="https://mx.pinterest.com/elproferema/"/>
          </p:cNvPr>
          <p:cNvSpPr/>
          <p:nvPr/>
        </p:nvSpPr>
        <p:spPr>
          <a:xfrm flipH="false" flipV="false" rot="0">
            <a:off x="6725085" y="6145414"/>
            <a:ext cx="1358003" cy="1414586"/>
          </a:xfrm>
          <a:custGeom>
            <a:avLst/>
            <a:gdLst/>
            <a:ahLst/>
            <a:cxnLst/>
            <a:rect r="r" b="b" t="t" l="l"/>
            <a:pathLst>
              <a:path h="1414586" w="1358003">
                <a:moveTo>
                  <a:pt x="0" y="0"/>
                </a:moveTo>
                <a:lnTo>
                  <a:pt x="1358003" y="0"/>
                </a:lnTo>
                <a:lnTo>
                  <a:pt x="1358003" y="1414586"/>
                </a:lnTo>
                <a:lnTo>
                  <a:pt x="0" y="1414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" id="4">
            <a:hlinkClick r:id="rId8" tooltip="http://elproferema.com"/>
          </p:cNvPr>
          <p:cNvSpPr/>
          <p:nvPr/>
        </p:nvSpPr>
        <p:spPr>
          <a:xfrm flipH="false" flipV="false" rot="0">
            <a:off x="3043868" y="3249735"/>
            <a:ext cx="3137502" cy="2895679"/>
          </a:xfrm>
          <a:custGeom>
            <a:avLst/>
            <a:gdLst/>
            <a:ahLst/>
            <a:cxnLst/>
            <a:rect r="r" b="b" t="t" l="l"/>
            <a:pathLst>
              <a:path h="2895679" w="3137502">
                <a:moveTo>
                  <a:pt x="0" y="0"/>
                </a:moveTo>
                <a:lnTo>
                  <a:pt x="3137502" y="0"/>
                </a:lnTo>
                <a:lnTo>
                  <a:pt x="3137502" y="2895679"/>
                </a:lnTo>
                <a:lnTo>
                  <a:pt x="0" y="28956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5" id="5">
            <a:hlinkClick r:id="rId11" tooltip="https://www.youtube.com/@elproferema"/>
          </p:cNvPr>
          <p:cNvSpPr/>
          <p:nvPr/>
        </p:nvSpPr>
        <p:spPr>
          <a:xfrm flipH="false" flipV="false" rot="0">
            <a:off x="3541442" y="6745773"/>
            <a:ext cx="2239653" cy="496796"/>
          </a:xfrm>
          <a:custGeom>
            <a:avLst/>
            <a:gdLst/>
            <a:ahLst/>
            <a:cxnLst/>
            <a:rect r="r" b="b" t="t" l="l"/>
            <a:pathLst>
              <a:path h="496796" w="2239653">
                <a:moveTo>
                  <a:pt x="0" y="0"/>
                </a:moveTo>
                <a:lnTo>
                  <a:pt x="2239653" y="0"/>
                </a:lnTo>
                <a:lnTo>
                  <a:pt x="2239653" y="496795"/>
                </a:lnTo>
                <a:lnTo>
                  <a:pt x="0" y="4967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924062" y="288336"/>
            <a:ext cx="1838746" cy="281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b="true" sz="1687" u="sng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  <a:hlinkClick r:id="rId12" tooltip="http://elproferema.com"/>
              </a:rPr>
              <a:t>Elproferema.com</a:t>
            </a:r>
          </a:p>
        </p:txBody>
      </p:sp>
      <p:sp>
        <p:nvSpPr>
          <p:cNvPr name="TextBox 7" id="7"/>
          <p:cNvSpPr txBox="true"/>
          <p:nvPr/>
        </p:nvSpPr>
        <p:spPr>
          <a:xfrm rot="86441">
            <a:off x="3543006" y="642128"/>
            <a:ext cx="3947408" cy="174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550271" y="61431"/>
            <a:ext cx="1286840" cy="574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2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184822" y="668390"/>
            <a:ext cx="5317226" cy="2482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94"/>
              </a:lnSpc>
              <a:spcBef>
                <a:spcPct val="0"/>
              </a:spcBef>
            </a:pPr>
            <a:r>
              <a:rPr lang="en-US" sz="3567">
                <a:solidFill>
                  <a:srgbClr val="3CA5E2"/>
                </a:solidFill>
                <a:latin typeface="Frankfurter Highlight"/>
                <a:ea typeface="Frankfurter Highlight"/>
                <a:cs typeface="Frankfurter Highlight"/>
                <a:sym typeface="Frankfurter Highlight"/>
              </a:rPr>
              <a:t>SíGUENOS EN NUESTRAS REDES SOCIALES para mas material educativo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61175" y="-28575"/>
            <a:ext cx="2675141" cy="281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b="true" sz="1687" u="sng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  <a:hlinkClick r:id="rId13" tooltip="https://www.facebook.com/elproferema"/>
              </a:rPr>
              <a:t>Material educativo ReMa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DAG4Vx2fVLo</dc:identifier>
  <dcterms:modified xsi:type="dcterms:W3CDTF">2011-08-01T06:04:30Z</dcterms:modified>
  <cp:revision>1</cp:revision>
  <dc:title>Copia de no.</dc:title>
</cp:coreProperties>
</file>