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693400" cy="7556500"/>
  <p:notesSz cx="6858000" cy="9144000"/>
  <p:embeddedFontLst>
    <p:embeddedFont>
      <p:font typeface="Sailors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7572" y="1188000"/>
          <a:ext cx="10302257" cy="6031710"/>
        </p:xfrm>
        <a:graphic>
          <a:graphicData uri="http://schemas.openxmlformats.org/drawingml/2006/table">
            <a:tbl>
              <a:tblPr/>
              <a:tblGrid>
                <a:gridCol w="315019"/>
                <a:gridCol w="2673967"/>
                <a:gridCol w="321333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547859"/>
                <a:gridCol w="536764"/>
              </a:tblGrid>
              <a:tr h="3159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Alumno/CAMPO FORMATIVO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  <a:tr h="236387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510951" y="6897391"/>
          <a:ext cx="2683128" cy="322319"/>
        </p:xfrm>
        <a:graphic>
          <a:graphicData uri="http://schemas.openxmlformats.org/drawingml/2006/table">
            <a:tbl>
              <a:tblPr/>
              <a:tblGrid>
                <a:gridCol w="2683128"/>
              </a:tblGrid>
              <a:tr h="246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87572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escuela:                                                  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94872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docente: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279896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c.c.t: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4279896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grado y grupo: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655574" y="165077"/>
          <a:ext cx="1563512" cy="869051"/>
        </p:xfrm>
        <a:graphic>
          <a:graphicData uri="http://schemas.openxmlformats.org/drawingml/2006/table">
            <a:tbl>
              <a:tblPr/>
              <a:tblGrid>
                <a:gridCol w="1563512"/>
              </a:tblGrid>
              <a:tr h="6654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TRIMESTRE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240123" y="1899230"/>
          <a:ext cx="1210931" cy="1302427"/>
        </p:xfrm>
        <a:graphic>
          <a:graphicData uri="http://schemas.openxmlformats.org/drawingml/2006/table">
            <a:tbl>
              <a:tblPr/>
              <a:tblGrid>
                <a:gridCol w="1210931"/>
              </a:tblGrid>
              <a:tr h="81444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>
                        <a:alpha val="2784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Freeform 10" id="10"/>
          <p:cNvSpPr/>
          <p:nvPr/>
        </p:nvSpPr>
        <p:spPr>
          <a:xfrm flipH="false" flipV="false" rot="0">
            <a:off x="1118217" y="1648595"/>
            <a:ext cx="1468597" cy="1901096"/>
          </a:xfrm>
          <a:custGeom>
            <a:avLst/>
            <a:gdLst/>
            <a:ahLst/>
            <a:cxnLst/>
            <a:rect r="r" b="b" t="t" l="l"/>
            <a:pathLst>
              <a:path h="1901096" w="1468597">
                <a:moveTo>
                  <a:pt x="0" y="0"/>
                </a:moveTo>
                <a:lnTo>
                  <a:pt x="1468597" y="0"/>
                </a:lnTo>
                <a:lnTo>
                  <a:pt x="1468597" y="1901096"/>
                </a:lnTo>
                <a:lnTo>
                  <a:pt x="0" y="1901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7572" y="1188000"/>
          <a:ext cx="10302257" cy="6031710"/>
        </p:xfrm>
        <a:graphic>
          <a:graphicData uri="http://schemas.openxmlformats.org/drawingml/2006/table">
            <a:tbl>
              <a:tblPr/>
              <a:tblGrid>
                <a:gridCol w="315019"/>
                <a:gridCol w="2673967"/>
                <a:gridCol w="321333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547859"/>
                <a:gridCol w="536764"/>
              </a:tblGrid>
              <a:tr h="3159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Alumno/CAMPO FORMATIVO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  <a:tr h="236387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510951" y="6897391"/>
          <a:ext cx="2683128" cy="322319"/>
        </p:xfrm>
        <a:graphic>
          <a:graphicData uri="http://schemas.openxmlformats.org/drawingml/2006/table">
            <a:tbl>
              <a:tblPr/>
              <a:tblGrid>
                <a:gridCol w="2683128"/>
              </a:tblGrid>
              <a:tr h="246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87572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escuela:                                                  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94872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docente: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279896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c.c.t: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4279896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grado y grupo: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655574" y="165077"/>
          <a:ext cx="1563512" cy="869051"/>
        </p:xfrm>
        <a:graphic>
          <a:graphicData uri="http://schemas.openxmlformats.org/drawingml/2006/table">
            <a:tbl>
              <a:tblPr/>
              <a:tblGrid>
                <a:gridCol w="1563512"/>
              </a:tblGrid>
              <a:tr h="6654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TRIMESTRE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240123" y="1899230"/>
          <a:ext cx="1210931" cy="1302427"/>
        </p:xfrm>
        <a:graphic>
          <a:graphicData uri="http://schemas.openxmlformats.org/drawingml/2006/table">
            <a:tbl>
              <a:tblPr/>
              <a:tblGrid>
                <a:gridCol w="1210931"/>
              </a:tblGrid>
              <a:tr h="81444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>
                        <a:alpha val="2784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Freeform 10" id="10"/>
          <p:cNvSpPr/>
          <p:nvPr/>
        </p:nvSpPr>
        <p:spPr>
          <a:xfrm flipH="false" flipV="false" rot="0">
            <a:off x="1118217" y="1648595"/>
            <a:ext cx="1468597" cy="1901096"/>
          </a:xfrm>
          <a:custGeom>
            <a:avLst/>
            <a:gdLst/>
            <a:ahLst/>
            <a:cxnLst/>
            <a:rect r="r" b="b" t="t" l="l"/>
            <a:pathLst>
              <a:path h="1901096" w="1468597">
                <a:moveTo>
                  <a:pt x="0" y="0"/>
                </a:moveTo>
                <a:lnTo>
                  <a:pt x="1468597" y="0"/>
                </a:lnTo>
                <a:lnTo>
                  <a:pt x="1468597" y="1901096"/>
                </a:lnTo>
                <a:lnTo>
                  <a:pt x="0" y="1901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7572" y="1188000"/>
          <a:ext cx="10302257" cy="6031710"/>
        </p:xfrm>
        <a:graphic>
          <a:graphicData uri="http://schemas.openxmlformats.org/drawingml/2006/table">
            <a:tbl>
              <a:tblPr/>
              <a:tblGrid>
                <a:gridCol w="315019"/>
                <a:gridCol w="2673967"/>
                <a:gridCol w="321333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347489"/>
                <a:gridCol w="547859"/>
                <a:gridCol w="536764"/>
              </a:tblGrid>
              <a:tr h="3159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Alumno/CAMPO FORMATIVO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LENGUAJES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SABERES.P.C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ÉTICA,N Y S.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  <a:tc gridSpan="5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DE LO HUMANO A LO C.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  <a:tr h="236387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X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B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J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A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</a:t>
                      </a:r>
                      <a:endParaRPr lang="en-US" sz="1100"/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R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M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I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O</a:t>
                      </a:r>
                    </a:p>
                    <a:p>
                      <a:pPr algn="ctr">
                        <a:lnSpc>
                          <a:spcPts val="1679"/>
                        </a:lnSpc>
                      </a:pPr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nOMBRE DEL ALUMNO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29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30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31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32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33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510951" y="6897391"/>
          <a:ext cx="2683128" cy="322319"/>
        </p:xfrm>
        <a:graphic>
          <a:graphicData uri="http://schemas.openxmlformats.org/drawingml/2006/table">
            <a:tbl>
              <a:tblPr/>
              <a:tblGrid>
                <a:gridCol w="2683128"/>
              </a:tblGrid>
              <a:tr h="246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87572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escuela:                                                  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FFE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94872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docente: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4279896" y="173076"/>
          <a:ext cx="3984323" cy="312794"/>
        </p:xfrm>
        <a:graphic>
          <a:graphicData uri="http://schemas.openxmlformats.org/drawingml/2006/table">
            <a:tbl>
              <a:tblPr/>
              <a:tblGrid>
                <a:gridCol w="3984323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c.c.t: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4279896" y="599603"/>
          <a:ext cx="3977024" cy="312794"/>
        </p:xfrm>
        <a:graphic>
          <a:graphicData uri="http://schemas.openxmlformats.org/drawingml/2006/table">
            <a:tbl>
              <a:tblPr/>
              <a:tblGrid>
                <a:gridCol w="3977024"/>
              </a:tblGrid>
              <a:tr h="23952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grado y grupo: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5D9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655574" y="165077"/>
          <a:ext cx="1563512" cy="869051"/>
        </p:xfrm>
        <a:graphic>
          <a:graphicData uri="http://schemas.openxmlformats.org/drawingml/2006/table">
            <a:tbl>
              <a:tblPr/>
              <a:tblGrid>
                <a:gridCol w="1563512"/>
              </a:tblGrid>
              <a:tr h="6654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TRIMESTRE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9C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1240123" y="1899230"/>
          <a:ext cx="1210931" cy="1302427"/>
        </p:xfrm>
        <a:graphic>
          <a:graphicData uri="http://schemas.openxmlformats.org/drawingml/2006/table">
            <a:tbl>
              <a:tblPr/>
              <a:tblGrid>
                <a:gridCol w="1210931"/>
              </a:tblGrid>
              <a:tr h="81444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B5DF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2D6">
                        <a:alpha val="27843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Freeform 10" id="10"/>
          <p:cNvSpPr/>
          <p:nvPr/>
        </p:nvSpPr>
        <p:spPr>
          <a:xfrm flipH="false" flipV="false" rot="0">
            <a:off x="1118217" y="1648595"/>
            <a:ext cx="1468597" cy="1901096"/>
          </a:xfrm>
          <a:custGeom>
            <a:avLst/>
            <a:gdLst/>
            <a:ahLst/>
            <a:cxnLst/>
            <a:rect r="r" b="b" t="t" l="l"/>
            <a:pathLst>
              <a:path h="1901096" w="1468597">
                <a:moveTo>
                  <a:pt x="0" y="0"/>
                </a:moveTo>
                <a:lnTo>
                  <a:pt x="1468597" y="0"/>
                </a:lnTo>
                <a:lnTo>
                  <a:pt x="1468597" y="1901096"/>
                </a:lnTo>
                <a:lnTo>
                  <a:pt x="0" y="1901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DAG4PIgVkDY</dc:identifier>
  <dcterms:modified xsi:type="dcterms:W3CDTF">2011-08-01T06:04:30Z</dcterms:modified>
  <cp:revision>1</cp:revision>
  <dc:title>no.</dc:title>
</cp:coreProperties>
</file>