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693400" cy="7556500"/>
  <p:notesSz cx="6858000" cy="9144000"/>
  <p:embeddedFontLst>
    <p:embeddedFont>
      <p:font typeface="Luckiest Guy" charset="1" panose="02000506000000020004"/>
      <p:regular r:id="rId18"/>
    </p:embeddedFont>
    <p:embeddedFont>
      <p:font typeface="Fredoka" charset="1" panose="02000000000000000000"/>
      <p:regular r:id="rId19"/>
    </p:embeddedFont>
    <p:embeddedFont>
      <p:font typeface="Happy Font TH" charset="1" panose="02000503000000000000"/>
      <p:regular r:id="rId20"/>
    </p:embeddedFont>
    <p:embeddedFont>
      <p:font typeface="Sensei" charset="1" panose="00000500000000000000"/>
      <p:regular r:id="rId21"/>
    </p:embeddedFont>
    <p:embeddedFont>
      <p:font typeface="Childos Arabic" charset="1" panose="00000500000000000000"/>
      <p:regular r:id="rId22"/>
    </p:embeddedFont>
    <p:embeddedFont>
      <p:font typeface="Agrandir Narrow" charset="1" panose="00000506000000000000"/>
      <p:regular r:id="rId23"/>
    </p:embeddedFont>
    <p:embeddedFont>
      <p:font typeface="Lazydog" charset="1" panose="00000000000000000000"/>
      <p:regular r:id="rId24"/>
    </p:embeddedFont>
    <p:embeddedFont>
      <p:font typeface="Crusoe Text Bold" charset="1" panose="00000000000000000000"/>
      <p:regular r:id="rId25"/>
    </p:embeddedFont>
    <p:embeddedFont>
      <p:font typeface="Great Vibes" charset="1" panose="02000507080000020002"/>
      <p:regular r:id="rId26"/>
    </p:embeddedFont>
    <p:embeddedFont>
      <p:font typeface="Times New Roman MT" charset="1" panose="02030502070405020303"/>
      <p:regular r:id="rId27"/>
    </p:embeddedFont>
    <p:embeddedFont>
      <p:font typeface="Times New Roman MT Bold" charset="1" panose="020308020704050203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14" Target="../media/image25.svg" Type="http://schemas.openxmlformats.org/officeDocument/2006/relationships/image"/><Relationship Id="rId15" Target="../media/image26.png" Type="http://schemas.openxmlformats.org/officeDocument/2006/relationships/image"/><Relationship Id="rId16" Target="../media/image27.svg" Type="http://schemas.openxmlformats.org/officeDocument/2006/relationships/image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19" Target="../media/image30.png" Type="http://schemas.openxmlformats.org/officeDocument/2006/relationships/image"/><Relationship Id="rId2" Target="../media/image13.jpeg" Type="http://schemas.openxmlformats.org/officeDocument/2006/relationships/image"/><Relationship Id="rId20" Target="../media/image31.sv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svg" Type="http://schemas.openxmlformats.org/officeDocument/2006/relationships/image"/><Relationship Id="rId12" Target="../media/image42.png" Type="http://schemas.openxmlformats.org/officeDocument/2006/relationships/image"/><Relationship Id="rId13" Target="../media/image43.svg" Type="http://schemas.openxmlformats.org/officeDocument/2006/relationships/image"/><Relationship Id="rId14" Target="../media/image44.png" Type="http://schemas.openxmlformats.org/officeDocument/2006/relationships/image"/><Relationship Id="rId15" Target="../media/image45.svg" Type="http://schemas.openxmlformats.org/officeDocument/2006/relationships/image"/><Relationship Id="rId16" Target="../media/image46.png" Type="http://schemas.openxmlformats.org/officeDocument/2006/relationships/image"/><Relationship Id="rId17" Target="../media/image47.svg" Type="http://schemas.openxmlformats.org/officeDocument/2006/relationships/image"/><Relationship Id="rId18" Target="../media/image48.png" Type="http://schemas.openxmlformats.org/officeDocument/2006/relationships/image"/><Relationship Id="rId19" Target="../media/image49.svg" Type="http://schemas.openxmlformats.org/officeDocument/2006/relationships/image"/><Relationship Id="rId2" Target="../media/image32.png" Type="http://schemas.openxmlformats.org/officeDocument/2006/relationships/image"/><Relationship Id="rId20" Target="../media/image50.png" Type="http://schemas.openxmlformats.org/officeDocument/2006/relationships/image"/><Relationship Id="rId21" Target="../media/image51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4.png" Type="http://schemas.openxmlformats.org/officeDocument/2006/relationships/image"/><Relationship Id="rId25" Target="../media/image55.svg" Type="http://schemas.openxmlformats.org/officeDocument/2006/relationships/image"/><Relationship Id="rId26" Target="../media/image56.png" Type="http://schemas.openxmlformats.org/officeDocument/2006/relationships/image"/><Relationship Id="rId27" Target="../media/image57.svg" Type="http://schemas.openxmlformats.org/officeDocument/2006/relationships/image"/><Relationship Id="rId28" Target="../media/image58.png" Type="http://schemas.openxmlformats.org/officeDocument/2006/relationships/image"/><Relationship Id="rId29" Target="../media/image59.svg" Type="http://schemas.openxmlformats.org/officeDocument/2006/relationships/image"/><Relationship Id="rId3" Target="../media/image33.svg" Type="http://schemas.openxmlformats.org/officeDocument/2006/relationships/image"/><Relationship Id="rId30" Target="../media/image60.png" Type="http://schemas.openxmlformats.org/officeDocument/2006/relationships/image"/><Relationship Id="rId31" Target="../media/image61.svg" Type="http://schemas.openxmlformats.org/officeDocument/2006/relationships/image"/><Relationship Id="rId32" Target="../media/image62.png" Type="http://schemas.openxmlformats.org/officeDocument/2006/relationships/image"/><Relationship Id="rId33" Target="../media/image63.svg" Type="http://schemas.openxmlformats.org/officeDocument/2006/relationships/image"/><Relationship Id="rId34" Target="../media/image64.png" Type="http://schemas.openxmlformats.org/officeDocument/2006/relationships/image"/><Relationship Id="rId35" Target="../media/image65.svg" Type="http://schemas.openxmlformats.org/officeDocument/2006/relationships/image"/><Relationship Id="rId36" Target="../media/image66.png" Type="http://schemas.openxmlformats.org/officeDocument/2006/relationships/image"/><Relationship Id="rId37" Target="../media/image67.svg" Type="http://schemas.openxmlformats.org/officeDocument/2006/relationships/image"/><Relationship Id="rId38" Target="../media/image68.png" Type="http://schemas.openxmlformats.org/officeDocument/2006/relationships/image"/><Relationship Id="rId39" Target="../media/image69.svg" Type="http://schemas.openxmlformats.org/officeDocument/2006/relationships/image"/><Relationship Id="rId4" Target="../media/image34.png" Type="http://schemas.openxmlformats.org/officeDocument/2006/relationships/image"/><Relationship Id="rId40" Target="../media/image70.png" Type="http://schemas.openxmlformats.org/officeDocument/2006/relationships/image"/><Relationship Id="rId41" Target="../media/image71.svg" Type="http://schemas.openxmlformats.org/officeDocument/2006/relationships/image"/><Relationship Id="rId42" Target="../media/image72.png" Type="http://schemas.openxmlformats.org/officeDocument/2006/relationships/image"/><Relationship Id="rId43" Target="../media/image73.svg" Type="http://schemas.openxmlformats.org/officeDocument/2006/relationships/image"/><Relationship Id="rId44" Target="../media/image74.png" Type="http://schemas.openxmlformats.org/officeDocument/2006/relationships/image"/><Relationship Id="rId45" Target="../media/image75.sv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svg" Type="http://schemas.openxmlformats.org/officeDocument/2006/relationships/image"/><Relationship Id="rId12" Target="../media/image42.png" Type="http://schemas.openxmlformats.org/officeDocument/2006/relationships/image"/><Relationship Id="rId13" Target="../media/image43.svg" Type="http://schemas.openxmlformats.org/officeDocument/2006/relationships/image"/><Relationship Id="rId14" Target="../media/image44.png" Type="http://schemas.openxmlformats.org/officeDocument/2006/relationships/image"/><Relationship Id="rId15" Target="../media/image45.svg" Type="http://schemas.openxmlformats.org/officeDocument/2006/relationships/image"/><Relationship Id="rId16" Target="../media/image46.png" Type="http://schemas.openxmlformats.org/officeDocument/2006/relationships/image"/><Relationship Id="rId17" Target="../media/image47.svg" Type="http://schemas.openxmlformats.org/officeDocument/2006/relationships/image"/><Relationship Id="rId18" Target="../media/image48.png" Type="http://schemas.openxmlformats.org/officeDocument/2006/relationships/image"/><Relationship Id="rId19" Target="../media/image49.svg" Type="http://schemas.openxmlformats.org/officeDocument/2006/relationships/image"/><Relationship Id="rId2" Target="../media/image32.png" Type="http://schemas.openxmlformats.org/officeDocument/2006/relationships/image"/><Relationship Id="rId20" Target="../media/image50.png" Type="http://schemas.openxmlformats.org/officeDocument/2006/relationships/image"/><Relationship Id="rId21" Target="../media/image51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4.png" Type="http://schemas.openxmlformats.org/officeDocument/2006/relationships/image"/><Relationship Id="rId25" Target="../media/image55.svg" Type="http://schemas.openxmlformats.org/officeDocument/2006/relationships/image"/><Relationship Id="rId26" Target="../media/image56.png" Type="http://schemas.openxmlformats.org/officeDocument/2006/relationships/image"/><Relationship Id="rId27" Target="../media/image57.svg" Type="http://schemas.openxmlformats.org/officeDocument/2006/relationships/image"/><Relationship Id="rId28" Target="../media/image58.png" Type="http://schemas.openxmlformats.org/officeDocument/2006/relationships/image"/><Relationship Id="rId29" Target="../media/image59.svg" Type="http://schemas.openxmlformats.org/officeDocument/2006/relationships/image"/><Relationship Id="rId3" Target="../media/image33.svg" Type="http://schemas.openxmlformats.org/officeDocument/2006/relationships/image"/><Relationship Id="rId30" Target="../media/image60.png" Type="http://schemas.openxmlformats.org/officeDocument/2006/relationships/image"/><Relationship Id="rId31" Target="../media/image61.svg" Type="http://schemas.openxmlformats.org/officeDocument/2006/relationships/image"/><Relationship Id="rId32" Target="../media/image62.png" Type="http://schemas.openxmlformats.org/officeDocument/2006/relationships/image"/><Relationship Id="rId33" Target="../media/image63.svg" Type="http://schemas.openxmlformats.org/officeDocument/2006/relationships/image"/><Relationship Id="rId34" Target="../media/image64.png" Type="http://schemas.openxmlformats.org/officeDocument/2006/relationships/image"/><Relationship Id="rId35" Target="../media/image65.svg" Type="http://schemas.openxmlformats.org/officeDocument/2006/relationships/image"/><Relationship Id="rId36" Target="../media/image66.png" Type="http://schemas.openxmlformats.org/officeDocument/2006/relationships/image"/><Relationship Id="rId37" Target="../media/image67.svg" Type="http://schemas.openxmlformats.org/officeDocument/2006/relationships/image"/><Relationship Id="rId38" Target="../media/image68.png" Type="http://schemas.openxmlformats.org/officeDocument/2006/relationships/image"/><Relationship Id="rId39" Target="../media/image69.svg" Type="http://schemas.openxmlformats.org/officeDocument/2006/relationships/image"/><Relationship Id="rId4" Target="../media/image34.png" Type="http://schemas.openxmlformats.org/officeDocument/2006/relationships/image"/><Relationship Id="rId40" Target="../media/image70.png" Type="http://schemas.openxmlformats.org/officeDocument/2006/relationships/image"/><Relationship Id="rId41" Target="../media/image71.svg" Type="http://schemas.openxmlformats.org/officeDocument/2006/relationships/image"/><Relationship Id="rId42" Target="../media/image72.png" Type="http://schemas.openxmlformats.org/officeDocument/2006/relationships/image"/><Relationship Id="rId43" Target="../media/image73.svg" Type="http://schemas.openxmlformats.org/officeDocument/2006/relationships/image"/><Relationship Id="rId44" Target="../media/image74.png" Type="http://schemas.openxmlformats.org/officeDocument/2006/relationships/image"/><Relationship Id="rId45" Target="../media/image75.sv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svg" Type="http://schemas.openxmlformats.org/officeDocument/2006/relationships/image"/><Relationship Id="rId12" Target="../media/image42.png" Type="http://schemas.openxmlformats.org/officeDocument/2006/relationships/image"/><Relationship Id="rId13" Target="../media/image43.svg" Type="http://schemas.openxmlformats.org/officeDocument/2006/relationships/image"/><Relationship Id="rId14" Target="../media/image44.png" Type="http://schemas.openxmlformats.org/officeDocument/2006/relationships/image"/><Relationship Id="rId15" Target="../media/image45.svg" Type="http://schemas.openxmlformats.org/officeDocument/2006/relationships/image"/><Relationship Id="rId16" Target="../media/image46.png" Type="http://schemas.openxmlformats.org/officeDocument/2006/relationships/image"/><Relationship Id="rId17" Target="../media/image47.svg" Type="http://schemas.openxmlformats.org/officeDocument/2006/relationships/image"/><Relationship Id="rId18" Target="../media/image48.png" Type="http://schemas.openxmlformats.org/officeDocument/2006/relationships/image"/><Relationship Id="rId19" Target="../media/image49.svg" Type="http://schemas.openxmlformats.org/officeDocument/2006/relationships/image"/><Relationship Id="rId2" Target="../media/image32.png" Type="http://schemas.openxmlformats.org/officeDocument/2006/relationships/image"/><Relationship Id="rId20" Target="../media/image50.png" Type="http://schemas.openxmlformats.org/officeDocument/2006/relationships/image"/><Relationship Id="rId21" Target="../media/image51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4.png" Type="http://schemas.openxmlformats.org/officeDocument/2006/relationships/image"/><Relationship Id="rId25" Target="../media/image55.svg" Type="http://schemas.openxmlformats.org/officeDocument/2006/relationships/image"/><Relationship Id="rId26" Target="../media/image56.png" Type="http://schemas.openxmlformats.org/officeDocument/2006/relationships/image"/><Relationship Id="rId27" Target="../media/image57.svg" Type="http://schemas.openxmlformats.org/officeDocument/2006/relationships/image"/><Relationship Id="rId28" Target="../media/image58.png" Type="http://schemas.openxmlformats.org/officeDocument/2006/relationships/image"/><Relationship Id="rId29" Target="../media/image59.svg" Type="http://schemas.openxmlformats.org/officeDocument/2006/relationships/image"/><Relationship Id="rId3" Target="../media/image33.svg" Type="http://schemas.openxmlformats.org/officeDocument/2006/relationships/image"/><Relationship Id="rId30" Target="../media/image60.png" Type="http://schemas.openxmlformats.org/officeDocument/2006/relationships/image"/><Relationship Id="rId31" Target="../media/image61.svg" Type="http://schemas.openxmlformats.org/officeDocument/2006/relationships/image"/><Relationship Id="rId32" Target="../media/image62.png" Type="http://schemas.openxmlformats.org/officeDocument/2006/relationships/image"/><Relationship Id="rId33" Target="../media/image63.svg" Type="http://schemas.openxmlformats.org/officeDocument/2006/relationships/image"/><Relationship Id="rId34" Target="../media/image64.png" Type="http://schemas.openxmlformats.org/officeDocument/2006/relationships/image"/><Relationship Id="rId35" Target="../media/image65.svg" Type="http://schemas.openxmlformats.org/officeDocument/2006/relationships/image"/><Relationship Id="rId36" Target="../media/image66.png" Type="http://schemas.openxmlformats.org/officeDocument/2006/relationships/image"/><Relationship Id="rId37" Target="../media/image67.svg" Type="http://schemas.openxmlformats.org/officeDocument/2006/relationships/image"/><Relationship Id="rId38" Target="../media/image68.png" Type="http://schemas.openxmlformats.org/officeDocument/2006/relationships/image"/><Relationship Id="rId39" Target="../media/image69.svg" Type="http://schemas.openxmlformats.org/officeDocument/2006/relationships/image"/><Relationship Id="rId4" Target="../media/image34.png" Type="http://schemas.openxmlformats.org/officeDocument/2006/relationships/image"/><Relationship Id="rId40" Target="../media/image70.png" Type="http://schemas.openxmlformats.org/officeDocument/2006/relationships/image"/><Relationship Id="rId41" Target="../media/image71.svg" Type="http://schemas.openxmlformats.org/officeDocument/2006/relationships/image"/><Relationship Id="rId42" Target="../media/image72.png" Type="http://schemas.openxmlformats.org/officeDocument/2006/relationships/image"/><Relationship Id="rId43" Target="../media/image73.svg" Type="http://schemas.openxmlformats.org/officeDocument/2006/relationships/image"/><Relationship Id="rId44" Target="../media/image74.png" Type="http://schemas.openxmlformats.org/officeDocument/2006/relationships/image"/><Relationship Id="rId45" Target="../media/image75.sv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4.svg" Type="http://schemas.openxmlformats.org/officeDocument/2006/relationships/image"/><Relationship Id="rId11" Target="../media/image85.png" Type="http://schemas.openxmlformats.org/officeDocument/2006/relationships/image"/><Relationship Id="rId12" Target="../media/image86.svg" Type="http://schemas.openxmlformats.org/officeDocument/2006/relationships/image"/><Relationship Id="rId2" Target="../media/image76.png" Type="http://schemas.openxmlformats.org/officeDocument/2006/relationships/image"/><Relationship Id="rId3" Target="../media/image77.png" Type="http://schemas.openxmlformats.org/officeDocument/2006/relationships/image"/><Relationship Id="rId4" Target="../media/image78.svg" Type="http://schemas.openxmlformats.org/officeDocument/2006/relationships/image"/><Relationship Id="rId5" Target="../media/image79.png" Type="http://schemas.openxmlformats.org/officeDocument/2006/relationships/image"/><Relationship Id="rId6" Target="../media/image80.svg" Type="http://schemas.openxmlformats.org/officeDocument/2006/relationships/image"/><Relationship Id="rId7" Target="../media/image81.png" Type="http://schemas.openxmlformats.org/officeDocument/2006/relationships/image"/><Relationship Id="rId8" Target="../media/image82.svg" Type="http://schemas.openxmlformats.org/officeDocument/2006/relationships/image"/><Relationship Id="rId9" Target="../media/image8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4.svg" Type="http://schemas.openxmlformats.org/officeDocument/2006/relationships/image"/><Relationship Id="rId11" Target="../media/image85.png" Type="http://schemas.openxmlformats.org/officeDocument/2006/relationships/image"/><Relationship Id="rId12" Target="../media/image86.svg" Type="http://schemas.openxmlformats.org/officeDocument/2006/relationships/image"/><Relationship Id="rId2" Target="../media/image76.png" Type="http://schemas.openxmlformats.org/officeDocument/2006/relationships/image"/><Relationship Id="rId3" Target="../media/image77.png" Type="http://schemas.openxmlformats.org/officeDocument/2006/relationships/image"/><Relationship Id="rId4" Target="../media/image78.svg" Type="http://schemas.openxmlformats.org/officeDocument/2006/relationships/image"/><Relationship Id="rId5" Target="../media/image79.png" Type="http://schemas.openxmlformats.org/officeDocument/2006/relationships/image"/><Relationship Id="rId6" Target="../media/image80.svg" Type="http://schemas.openxmlformats.org/officeDocument/2006/relationships/image"/><Relationship Id="rId7" Target="../media/image81.png" Type="http://schemas.openxmlformats.org/officeDocument/2006/relationships/image"/><Relationship Id="rId8" Target="../media/image82.svg" Type="http://schemas.openxmlformats.org/officeDocument/2006/relationships/image"/><Relationship Id="rId9" Target="../media/image8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7.png" Type="http://schemas.openxmlformats.org/officeDocument/2006/relationships/image"/><Relationship Id="rId3" Target="../media/image88.svg" Type="http://schemas.openxmlformats.org/officeDocument/2006/relationships/image"/><Relationship Id="rId4" Target="../media/image8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7.png" Type="http://schemas.openxmlformats.org/officeDocument/2006/relationships/image"/><Relationship Id="rId3" Target="../media/image88.svg" Type="http://schemas.openxmlformats.org/officeDocument/2006/relationships/image"/><Relationship Id="rId4" Target="../media/image8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7.png" Type="http://schemas.openxmlformats.org/officeDocument/2006/relationships/image"/><Relationship Id="rId3" Target="../media/image88.svg" Type="http://schemas.openxmlformats.org/officeDocument/2006/relationships/image"/><Relationship Id="rId4" Target="../media/image8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C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9245" y="4479593"/>
            <a:ext cx="1399160" cy="600367"/>
          </a:xfrm>
          <a:custGeom>
            <a:avLst/>
            <a:gdLst/>
            <a:ahLst/>
            <a:cxnLst/>
            <a:rect r="r" b="b" t="t" l="l"/>
            <a:pathLst>
              <a:path h="600367" w="1399160">
                <a:moveTo>
                  <a:pt x="0" y="0"/>
                </a:moveTo>
                <a:lnTo>
                  <a:pt x="1399160" y="0"/>
                </a:lnTo>
                <a:lnTo>
                  <a:pt x="1399160" y="600366"/>
                </a:lnTo>
                <a:lnTo>
                  <a:pt x="0" y="60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714647" y="4514930"/>
            <a:ext cx="1234451" cy="529692"/>
          </a:xfrm>
          <a:custGeom>
            <a:avLst/>
            <a:gdLst/>
            <a:ahLst/>
            <a:cxnLst/>
            <a:rect r="r" b="b" t="t" l="l"/>
            <a:pathLst>
              <a:path h="529692" w="1234451">
                <a:moveTo>
                  <a:pt x="1234451" y="0"/>
                </a:moveTo>
                <a:lnTo>
                  <a:pt x="0" y="0"/>
                </a:lnTo>
                <a:lnTo>
                  <a:pt x="0" y="529692"/>
                </a:lnTo>
                <a:lnTo>
                  <a:pt x="1234451" y="529692"/>
                </a:lnTo>
                <a:lnTo>
                  <a:pt x="123445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64484" y="150108"/>
            <a:ext cx="4040969" cy="6187893"/>
          </a:xfrm>
          <a:custGeom>
            <a:avLst/>
            <a:gdLst/>
            <a:ahLst/>
            <a:cxnLst/>
            <a:rect r="r" b="b" t="t" l="l"/>
            <a:pathLst>
              <a:path h="6187893" w="4040969">
                <a:moveTo>
                  <a:pt x="0" y="0"/>
                </a:moveTo>
                <a:lnTo>
                  <a:pt x="4040968" y="0"/>
                </a:lnTo>
                <a:lnTo>
                  <a:pt x="4040968" y="6187893"/>
                </a:lnTo>
                <a:lnTo>
                  <a:pt x="0" y="6187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15516" y="150108"/>
            <a:ext cx="4040969" cy="6187893"/>
          </a:xfrm>
          <a:custGeom>
            <a:avLst/>
            <a:gdLst/>
            <a:ahLst/>
            <a:cxnLst/>
            <a:rect r="r" b="b" t="t" l="l"/>
            <a:pathLst>
              <a:path h="6187893" w="4040969">
                <a:moveTo>
                  <a:pt x="0" y="0"/>
                </a:moveTo>
                <a:lnTo>
                  <a:pt x="4040968" y="0"/>
                </a:lnTo>
                <a:lnTo>
                  <a:pt x="4040968" y="6187893"/>
                </a:lnTo>
                <a:lnTo>
                  <a:pt x="0" y="6187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795925" y="5518109"/>
            <a:ext cx="12283850" cy="2741251"/>
            <a:chOff x="0" y="0"/>
            <a:chExt cx="4402254" cy="9824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02255" cy="982403"/>
            </a:xfrm>
            <a:custGeom>
              <a:avLst/>
              <a:gdLst/>
              <a:ahLst/>
              <a:cxnLst/>
              <a:rect r="r" b="b" t="t" l="l"/>
              <a:pathLst>
                <a:path h="982403" w="4402255">
                  <a:moveTo>
                    <a:pt x="2201127" y="0"/>
                  </a:moveTo>
                  <a:cubicBezTo>
                    <a:pt x="985478" y="0"/>
                    <a:pt x="0" y="219918"/>
                    <a:pt x="0" y="491201"/>
                  </a:cubicBezTo>
                  <a:cubicBezTo>
                    <a:pt x="0" y="762484"/>
                    <a:pt x="985478" y="982403"/>
                    <a:pt x="2201127" y="982403"/>
                  </a:cubicBezTo>
                  <a:cubicBezTo>
                    <a:pt x="3416776" y="982403"/>
                    <a:pt x="4402255" y="762484"/>
                    <a:pt x="4402255" y="491201"/>
                  </a:cubicBezTo>
                  <a:cubicBezTo>
                    <a:pt x="4402255" y="219918"/>
                    <a:pt x="3416776" y="0"/>
                    <a:pt x="2201127" y="0"/>
                  </a:cubicBezTo>
                  <a:close/>
                </a:path>
              </a:pathLst>
            </a:custGeom>
            <a:solidFill>
              <a:srgbClr val="80CC2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412711" y="63525"/>
              <a:ext cx="3576832" cy="8267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74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31204" y="0"/>
                  </a:moveTo>
                  <a:lnTo>
                    <a:pt x="3258701" y="0"/>
                  </a:lnTo>
                  <a:cubicBezTo>
                    <a:pt x="3266977" y="0"/>
                    <a:pt x="3274913" y="3288"/>
                    <a:pt x="3280765" y="9139"/>
                  </a:cubicBezTo>
                  <a:cubicBezTo>
                    <a:pt x="3286617" y="14991"/>
                    <a:pt x="3289905" y="22928"/>
                    <a:pt x="3289905" y="31204"/>
                  </a:cubicBezTo>
                  <a:lnTo>
                    <a:pt x="3289905" y="2136263"/>
                  </a:lnTo>
                  <a:cubicBezTo>
                    <a:pt x="3289905" y="2144539"/>
                    <a:pt x="3286617" y="2152476"/>
                    <a:pt x="3280765" y="2158327"/>
                  </a:cubicBezTo>
                  <a:cubicBezTo>
                    <a:pt x="3274913" y="2164179"/>
                    <a:pt x="3266977" y="2167467"/>
                    <a:pt x="3258701" y="2167467"/>
                  </a:cubicBezTo>
                  <a:lnTo>
                    <a:pt x="31204" y="2167467"/>
                  </a:lnTo>
                  <a:cubicBezTo>
                    <a:pt x="22928" y="2167467"/>
                    <a:pt x="14991" y="2164179"/>
                    <a:pt x="9139" y="2158327"/>
                  </a:cubicBezTo>
                  <a:cubicBezTo>
                    <a:pt x="3288" y="2152476"/>
                    <a:pt x="0" y="2144539"/>
                    <a:pt x="0" y="2136263"/>
                  </a:cubicBezTo>
                  <a:lnTo>
                    <a:pt x="0" y="31204"/>
                  </a:lnTo>
                  <a:cubicBezTo>
                    <a:pt x="0" y="22928"/>
                    <a:pt x="3288" y="14991"/>
                    <a:pt x="9139" y="9139"/>
                  </a:cubicBezTo>
                  <a:cubicBezTo>
                    <a:pt x="14991" y="3288"/>
                    <a:pt x="22928" y="0"/>
                    <a:pt x="312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3289905" cy="21960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77353" y="934785"/>
            <a:ext cx="8737294" cy="5690429"/>
            <a:chOff x="0" y="0"/>
            <a:chExt cx="3131249" cy="20393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31249" cy="2039321"/>
            </a:xfrm>
            <a:custGeom>
              <a:avLst/>
              <a:gdLst/>
              <a:ahLst/>
              <a:cxnLst/>
              <a:rect r="r" b="b" t="t" l="l"/>
              <a:pathLst>
                <a:path h="2039321" w="3131249">
                  <a:moveTo>
                    <a:pt x="17722" y="0"/>
                  </a:moveTo>
                  <a:lnTo>
                    <a:pt x="3113527" y="0"/>
                  </a:lnTo>
                  <a:cubicBezTo>
                    <a:pt x="3123315" y="0"/>
                    <a:pt x="3131249" y="7934"/>
                    <a:pt x="3131249" y="17722"/>
                  </a:cubicBezTo>
                  <a:lnTo>
                    <a:pt x="3131249" y="2021600"/>
                  </a:lnTo>
                  <a:cubicBezTo>
                    <a:pt x="3131249" y="2026300"/>
                    <a:pt x="3129382" y="2030807"/>
                    <a:pt x="3126058" y="2034131"/>
                  </a:cubicBezTo>
                  <a:cubicBezTo>
                    <a:pt x="3122735" y="2037454"/>
                    <a:pt x="3118227" y="2039321"/>
                    <a:pt x="3113527" y="2039321"/>
                  </a:cubicBezTo>
                  <a:lnTo>
                    <a:pt x="17722" y="2039321"/>
                  </a:lnTo>
                  <a:cubicBezTo>
                    <a:pt x="13022" y="2039321"/>
                    <a:pt x="8514" y="2037454"/>
                    <a:pt x="5191" y="2034131"/>
                  </a:cubicBezTo>
                  <a:cubicBezTo>
                    <a:pt x="1867" y="2030807"/>
                    <a:pt x="0" y="2026300"/>
                    <a:pt x="0" y="2021600"/>
                  </a:cubicBezTo>
                  <a:lnTo>
                    <a:pt x="0" y="17722"/>
                  </a:lnTo>
                  <a:cubicBezTo>
                    <a:pt x="0" y="13022"/>
                    <a:pt x="1867" y="8514"/>
                    <a:pt x="5191" y="5191"/>
                  </a:cubicBezTo>
                  <a:cubicBezTo>
                    <a:pt x="8514" y="1867"/>
                    <a:pt x="13022" y="0"/>
                    <a:pt x="1772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5DCDFF"/>
              </a:solidFill>
              <a:prstDash val="dash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3131249" cy="2067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793199" y="1519848"/>
            <a:ext cx="7105602" cy="205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92"/>
              </a:lnSpc>
              <a:spcBef>
                <a:spcPct val="0"/>
              </a:spcBef>
            </a:pPr>
            <a:r>
              <a:rPr lang="en-US" sz="11923">
                <a:solidFill>
                  <a:srgbClr val="5DCDFF"/>
                </a:solidFill>
                <a:latin typeface="Luckiest Guy"/>
                <a:ea typeface="Luckiest Guy"/>
                <a:cs typeface="Luckiest Guy"/>
                <a:sym typeface="Luckiest Guy"/>
              </a:rPr>
              <a:t>D</a:t>
            </a:r>
            <a:r>
              <a:rPr lang="en-US" sz="11923">
                <a:solidFill>
                  <a:srgbClr val="FFBD59"/>
                </a:solidFill>
                <a:latin typeface="Luckiest Guy"/>
                <a:ea typeface="Luckiest Guy"/>
                <a:cs typeface="Luckiest Guy"/>
                <a:sym typeface="Luckiest Guy"/>
              </a:rPr>
              <a:t>I</a:t>
            </a:r>
            <a:r>
              <a:rPr lang="en-US" sz="11923">
                <a:solidFill>
                  <a:srgbClr val="FC5C6F"/>
                </a:solidFill>
                <a:latin typeface="Luckiest Guy"/>
                <a:ea typeface="Luckiest Guy"/>
                <a:cs typeface="Luckiest Guy"/>
                <a:sym typeface="Luckiest Guy"/>
              </a:rPr>
              <a:t>P</a:t>
            </a:r>
            <a:r>
              <a:rPr lang="en-US" sz="11923">
                <a:solidFill>
                  <a:srgbClr val="80CC28"/>
                </a:solidFill>
                <a:latin typeface="Luckiest Guy"/>
                <a:ea typeface="Luckiest Guy"/>
                <a:cs typeface="Luckiest Guy"/>
                <a:sym typeface="Luckiest Guy"/>
              </a:rPr>
              <a:t>L</a:t>
            </a:r>
            <a:r>
              <a:rPr lang="en-US" sz="11923">
                <a:solidFill>
                  <a:srgbClr val="5DCDFF"/>
                </a:solidFill>
                <a:latin typeface="Luckiest Guy"/>
                <a:ea typeface="Luckiest Guy"/>
                <a:cs typeface="Luckiest Guy"/>
                <a:sym typeface="Luckiest Guy"/>
              </a:rPr>
              <a:t>O</a:t>
            </a:r>
            <a:r>
              <a:rPr lang="en-US" sz="11923">
                <a:solidFill>
                  <a:srgbClr val="FFBD59"/>
                </a:solidFill>
                <a:latin typeface="Luckiest Guy"/>
                <a:ea typeface="Luckiest Guy"/>
                <a:cs typeface="Luckiest Guy"/>
                <a:sym typeface="Luckiest Guy"/>
              </a:rPr>
              <a:t>M</a:t>
            </a:r>
            <a:r>
              <a:rPr lang="en-US" sz="11923">
                <a:solidFill>
                  <a:srgbClr val="FC5C6F"/>
                </a:solidFill>
                <a:latin typeface="Luckiest Guy"/>
                <a:ea typeface="Luckiest Guy"/>
                <a:cs typeface="Luckiest Guy"/>
                <a:sym typeface="Luckiest Guy"/>
              </a:rPr>
              <a:t>A</a:t>
            </a:r>
          </a:p>
        </p:txBody>
      </p:sp>
      <p:sp>
        <p:nvSpPr>
          <p:cNvPr name="AutoShape 16" id="16"/>
          <p:cNvSpPr/>
          <p:nvPr/>
        </p:nvSpPr>
        <p:spPr>
          <a:xfrm>
            <a:off x="2010226" y="4039253"/>
            <a:ext cx="6671549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flipV="true">
            <a:off x="1802370" y="5991361"/>
            <a:ext cx="1948230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V="true">
            <a:off x="7011097" y="5991361"/>
            <a:ext cx="1948230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4667765" y="5642758"/>
            <a:ext cx="1356470" cy="1697184"/>
          </a:xfrm>
          <a:custGeom>
            <a:avLst/>
            <a:gdLst/>
            <a:ahLst/>
            <a:cxnLst/>
            <a:rect r="r" b="b" t="t" l="l"/>
            <a:pathLst>
              <a:path h="1697184" w="1356470">
                <a:moveTo>
                  <a:pt x="0" y="0"/>
                </a:moveTo>
                <a:lnTo>
                  <a:pt x="1356470" y="0"/>
                </a:lnTo>
                <a:lnTo>
                  <a:pt x="1356470" y="1697184"/>
                </a:lnTo>
                <a:lnTo>
                  <a:pt x="0" y="1697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068606" y="6118103"/>
            <a:ext cx="554789" cy="439796"/>
          </a:xfrm>
          <a:custGeom>
            <a:avLst/>
            <a:gdLst/>
            <a:ahLst/>
            <a:cxnLst/>
            <a:rect r="r" b="b" t="t" l="l"/>
            <a:pathLst>
              <a:path h="439796" w="554789">
                <a:moveTo>
                  <a:pt x="0" y="0"/>
                </a:moveTo>
                <a:lnTo>
                  <a:pt x="554788" y="0"/>
                </a:lnTo>
                <a:lnTo>
                  <a:pt x="554788" y="439796"/>
                </a:lnTo>
                <a:lnTo>
                  <a:pt x="0" y="4397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2625259" y="129909"/>
            <a:ext cx="1234451" cy="529692"/>
          </a:xfrm>
          <a:custGeom>
            <a:avLst/>
            <a:gdLst/>
            <a:ahLst/>
            <a:cxnLst/>
            <a:rect r="r" b="b" t="t" l="l"/>
            <a:pathLst>
              <a:path h="529692" w="1234451">
                <a:moveTo>
                  <a:pt x="1234450" y="0"/>
                </a:moveTo>
                <a:lnTo>
                  <a:pt x="0" y="0"/>
                </a:lnTo>
                <a:lnTo>
                  <a:pt x="0" y="529692"/>
                </a:lnTo>
                <a:lnTo>
                  <a:pt x="1234450" y="529692"/>
                </a:lnTo>
                <a:lnTo>
                  <a:pt x="12344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891445" y="163007"/>
            <a:ext cx="876022" cy="463495"/>
          </a:xfrm>
          <a:custGeom>
            <a:avLst/>
            <a:gdLst/>
            <a:ahLst/>
            <a:cxnLst/>
            <a:rect r="r" b="b" t="t" l="l"/>
            <a:pathLst>
              <a:path h="463495" w="876022">
                <a:moveTo>
                  <a:pt x="0" y="0"/>
                </a:moveTo>
                <a:lnTo>
                  <a:pt x="876022" y="0"/>
                </a:lnTo>
                <a:lnTo>
                  <a:pt x="876022" y="463495"/>
                </a:lnTo>
                <a:lnTo>
                  <a:pt x="0" y="46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528125" y="1201862"/>
            <a:ext cx="732182" cy="812407"/>
          </a:xfrm>
          <a:custGeom>
            <a:avLst/>
            <a:gdLst/>
            <a:ahLst/>
            <a:cxnLst/>
            <a:rect r="r" b="b" t="t" l="l"/>
            <a:pathLst>
              <a:path h="812407" w="732182">
                <a:moveTo>
                  <a:pt x="0" y="0"/>
                </a:moveTo>
                <a:lnTo>
                  <a:pt x="732182" y="0"/>
                </a:lnTo>
                <a:lnTo>
                  <a:pt x="732182" y="812407"/>
                </a:lnTo>
                <a:lnTo>
                  <a:pt x="0" y="8124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0">
            <a:off x="1431693" y="1201862"/>
            <a:ext cx="732182" cy="812407"/>
          </a:xfrm>
          <a:custGeom>
            <a:avLst/>
            <a:gdLst/>
            <a:ahLst/>
            <a:cxnLst/>
            <a:rect r="r" b="b" t="t" l="l"/>
            <a:pathLst>
              <a:path h="812407" w="732182">
                <a:moveTo>
                  <a:pt x="732182" y="0"/>
                </a:moveTo>
                <a:lnTo>
                  <a:pt x="0" y="0"/>
                </a:lnTo>
                <a:lnTo>
                  <a:pt x="0" y="812407"/>
                </a:lnTo>
                <a:lnTo>
                  <a:pt x="732182" y="812407"/>
                </a:lnTo>
                <a:lnTo>
                  <a:pt x="7321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496791" y="4275139"/>
            <a:ext cx="7698417" cy="59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POR HABER OBTENIDO EL PRIMER LUGAR EN APROVECHAMIENTO ACADÉMICO DURANTE EL PRESENTE TRIMESTRE.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242484" y="5051384"/>
            <a:ext cx="4207032" cy="248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4"/>
              </a:lnSpc>
              <a:spcBef>
                <a:spcPct val="0"/>
              </a:spcBef>
            </a:pPr>
            <a:r>
              <a:rPr lang="en-US" sz="14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Fecha:                                                               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74037" y="1079832"/>
            <a:ext cx="6110840" cy="59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ESCUELA:                                               </a:t>
            </a:r>
          </a:p>
          <a:p>
            <a:pPr algn="l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                                 OTORGA EL PRESENTE: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709535" y="3751425"/>
            <a:ext cx="352177" cy="288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C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9245" y="4479593"/>
            <a:ext cx="1399160" cy="600367"/>
          </a:xfrm>
          <a:custGeom>
            <a:avLst/>
            <a:gdLst/>
            <a:ahLst/>
            <a:cxnLst/>
            <a:rect r="r" b="b" t="t" l="l"/>
            <a:pathLst>
              <a:path h="600367" w="1399160">
                <a:moveTo>
                  <a:pt x="0" y="0"/>
                </a:moveTo>
                <a:lnTo>
                  <a:pt x="1399160" y="0"/>
                </a:lnTo>
                <a:lnTo>
                  <a:pt x="1399160" y="600366"/>
                </a:lnTo>
                <a:lnTo>
                  <a:pt x="0" y="60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714647" y="4514930"/>
            <a:ext cx="1234451" cy="529692"/>
          </a:xfrm>
          <a:custGeom>
            <a:avLst/>
            <a:gdLst/>
            <a:ahLst/>
            <a:cxnLst/>
            <a:rect r="r" b="b" t="t" l="l"/>
            <a:pathLst>
              <a:path h="529692" w="1234451">
                <a:moveTo>
                  <a:pt x="1234451" y="0"/>
                </a:moveTo>
                <a:lnTo>
                  <a:pt x="0" y="0"/>
                </a:lnTo>
                <a:lnTo>
                  <a:pt x="0" y="529692"/>
                </a:lnTo>
                <a:lnTo>
                  <a:pt x="1234451" y="529692"/>
                </a:lnTo>
                <a:lnTo>
                  <a:pt x="123445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64484" y="150108"/>
            <a:ext cx="4040969" cy="6187893"/>
          </a:xfrm>
          <a:custGeom>
            <a:avLst/>
            <a:gdLst/>
            <a:ahLst/>
            <a:cxnLst/>
            <a:rect r="r" b="b" t="t" l="l"/>
            <a:pathLst>
              <a:path h="6187893" w="4040969">
                <a:moveTo>
                  <a:pt x="0" y="0"/>
                </a:moveTo>
                <a:lnTo>
                  <a:pt x="4040968" y="0"/>
                </a:lnTo>
                <a:lnTo>
                  <a:pt x="4040968" y="6187893"/>
                </a:lnTo>
                <a:lnTo>
                  <a:pt x="0" y="6187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15516" y="150108"/>
            <a:ext cx="4040969" cy="6187893"/>
          </a:xfrm>
          <a:custGeom>
            <a:avLst/>
            <a:gdLst/>
            <a:ahLst/>
            <a:cxnLst/>
            <a:rect r="r" b="b" t="t" l="l"/>
            <a:pathLst>
              <a:path h="6187893" w="4040969">
                <a:moveTo>
                  <a:pt x="0" y="0"/>
                </a:moveTo>
                <a:lnTo>
                  <a:pt x="4040968" y="0"/>
                </a:lnTo>
                <a:lnTo>
                  <a:pt x="4040968" y="6187893"/>
                </a:lnTo>
                <a:lnTo>
                  <a:pt x="0" y="6187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795925" y="5518109"/>
            <a:ext cx="12283850" cy="2741251"/>
            <a:chOff x="0" y="0"/>
            <a:chExt cx="4402254" cy="9824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02255" cy="982403"/>
            </a:xfrm>
            <a:custGeom>
              <a:avLst/>
              <a:gdLst/>
              <a:ahLst/>
              <a:cxnLst/>
              <a:rect r="r" b="b" t="t" l="l"/>
              <a:pathLst>
                <a:path h="982403" w="4402255">
                  <a:moveTo>
                    <a:pt x="2201127" y="0"/>
                  </a:moveTo>
                  <a:cubicBezTo>
                    <a:pt x="985478" y="0"/>
                    <a:pt x="0" y="219918"/>
                    <a:pt x="0" y="491201"/>
                  </a:cubicBezTo>
                  <a:cubicBezTo>
                    <a:pt x="0" y="762484"/>
                    <a:pt x="985478" y="982403"/>
                    <a:pt x="2201127" y="982403"/>
                  </a:cubicBezTo>
                  <a:cubicBezTo>
                    <a:pt x="3416776" y="982403"/>
                    <a:pt x="4402255" y="762484"/>
                    <a:pt x="4402255" y="491201"/>
                  </a:cubicBezTo>
                  <a:cubicBezTo>
                    <a:pt x="4402255" y="219918"/>
                    <a:pt x="3416776" y="0"/>
                    <a:pt x="2201127" y="0"/>
                  </a:cubicBezTo>
                  <a:close/>
                </a:path>
              </a:pathLst>
            </a:custGeom>
            <a:solidFill>
              <a:srgbClr val="80CC2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412711" y="63525"/>
              <a:ext cx="3576832" cy="8267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74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31204" y="0"/>
                  </a:moveTo>
                  <a:lnTo>
                    <a:pt x="3258701" y="0"/>
                  </a:lnTo>
                  <a:cubicBezTo>
                    <a:pt x="3266977" y="0"/>
                    <a:pt x="3274913" y="3288"/>
                    <a:pt x="3280765" y="9139"/>
                  </a:cubicBezTo>
                  <a:cubicBezTo>
                    <a:pt x="3286617" y="14991"/>
                    <a:pt x="3289905" y="22928"/>
                    <a:pt x="3289905" y="31204"/>
                  </a:cubicBezTo>
                  <a:lnTo>
                    <a:pt x="3289905" y="2136263"/>
                  </a:lnTo>
                  <a:cubicBezTo>
                    <a:pt x="3289905" y="2144539"/>
                    <a:pt x="3286617" y="2152476"/>
                    <a:pt x="3280765" y="2158327"/>
                  </a:cubicBezTo>
                  <a:cubicBezTo>
                    <a:pt x="3274913" y="2164179"/>
                    <a:pt x="3266977" y="2167467"/>
                    <a:pt x="3258701" y="2167467"/>
                  </a:cubicBezTo>
                  <a:lnTo>
                    <a:pt x="31204" y="2167467"/>
                  </a:lnTo>
                  <a:cubicBezTo>
                    <a:pt x="22928" y="2167467"/>
                    <a:pt x="14991" y="2164179"/>
                    <a:pt x="9139" y="2158327"/>
                  </a:cubicBezTo>
                  <a:cubicBezTo>
                    <a:pt x="3288" y="2152476"/>
                    <a:pt x="0" y="2144539"/>
                    <a:pt x="0" y="2136263"/>
                  </a:cubicBezTo>
                  <a:lnTo>
                    <a:pt x="0" y="31204"/>
                  </a:lnTo>
                  <a:cubicBezTo>
                    <a:pt x="0" y="22928"/>
                    <a:pt x="3288" y="14991"/>
                    <a:pt x="9139" y="9139"/>
                  </a:cubicBezTo>
                  <a:cubicBezTo>
                    <a:pt x="14991" y="3288"/>
                    <a:pt x="22928" y="0"/>
                    <a:pt x="312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3289905" cy="21960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77353" y="934785"/>
            <a:ext cx="8737294" cy="5690429"/>
            <a:chOff x="0" y="0"/>
            <a:chExt cx="3131249" cy="20393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31249" cy="2039321"/>
            </a:xfrm>
            <a:custGeom>
              <a:avLst/>
              <a:gdLst/>
              <a:ahLst/>
              <a:cxnLst/>
              <a:rect r="r" b="b" t="t" l="l"/>
              <a:pathLst>
                <a:path h="2039321" w="3131249">
                  <a:moveTo>
                    <a:pt x="17722" y="0"/>
                  </a:moveTo>
                  <a:lnTo>
                    <a:pt x="3113527" y="0"/>
                  </a:lnTo>
                  <a:cubicBezTo>
                    <a:pt x="3123315" y="0"/>
                    <a:pt x="3131249" y="7934"/>
                    <a:pt x="3131249" y="17722"/>
                  </a:cubicBezTo>
                  <a:lnTo>
                    <a:pt x="3131249" y="2021600"/>
                  </a:lnTo>
                  <a:cubicBezTo>
                    <a:pt x="3131249" y="2026300"/>
                    <a:pt x="3129382" y="2030807"/>
                    <a:pt x="3126058" y="2034131"/>
                  </a:cubicBezTo>
                  <a:cubicBezTo>
                    <a:pt x="3122735" y="2037454"/>
                    <a:pt x="3118227" y="2039321"/>
                    <a:pt x="3113527" y="2039321"/>
                  </a:cubicBezTo>
                  <a:lnTo>
                    <a:pt x="17722" y="2039321"/>
                  </a:lnTo>
                  <a:cubicBezTo>
                    <a:pt x="13022" y="2039321"/>
                    <a:pt x="8514" y="2037454"/>
                    <a:pt x="5191" y="2034131"/>
                  </a:cubicBezTo>
                  <a:cubicBezTo>
                    <a:pt x="1867" y="2030807"/>
                    <a:pt x="0" y="2026300"/>
                    <a:pt x="0" y="2021600"/>
                  </a:cubicBezTo>
                  <a:lnTo>
                    <a:pt x="0" y="17722"/>
                  </a:lnTo>
                  <a:cubicBezTo>
                    <a:pt x="0" y="13022"/>
                    <a:pt x="1867" y="8514"/>
                    <a:pt x="5191" y="5191"/>
                  </a:cubicBezTo>
                  <a:cubicBezTo>
                    <a:pt x="8514" y="1867"/>
                    <a:pt x="13022" y="0"/>
                    <a:pt x="1772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5DCDFF"/>
              </a:solidFill>
              <a:prstDash val="dash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3131249" cy="2067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793199" y="1519848"/>
            <a:ext cx="7105602" cy="205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92"/>
              </a:lnSpc>
              <a:spcBef>
                <a:spcPct val="0"/>
              </a:spcBef>
            </a:pPr>
            <a:r>
              <a:rPr lang="en-US" sz="11923">
                <a:solidFill>
                  <a:srgbClr val="5DCDFF"/>
                </a:solidFill>
                <a:latin typeface="Luckiest Guy"/>
                <a:ea typeface="Luckiest Guy"/>
                <a:cs typeface="Luckiest Guy"/>
                <a:sym typeface="Luckiest Guy"/>
              </a:rPr>
              <a:t>D</a:t>
            </a:r>
            <a:r>
              <a:rPr lang="en-US" sz="11923">
                <a:solidFill>
                  <a:srgbClr val="FFBD59"/>
                </a:solidFill>
                <a:latin typeface="Luckiest Guy"/>
                <a:ea typeface="Luckiest Guy"/>
                <a:cs typeface="Luckiest Guy"/>
                <a:sym typeface="Luckiest Guy"/>
              </a:rPr>
              <a:t>I</a:t>
            </a:r>
            <a:r>
              <a:rPr lang="en-US" sz="11923">
                <a:solidFill>
                  <a:srgbClr val="FC5C6F"/>
                </a:solidFill>
                <a:latin typeface="Luckiest Guy"/>
                <a:ea typeface="Luckiest Guy"/>
                <a:cs typeface="Luckiest Guy"/>
                <a:sym typeface="Luckiest Guy"/>
              </a:rPr>
              <a:t>P</a:t>
            </a:r>
            <a:r>
              <a:rPr lang="en-US" sz="11923">
                <a:solidFill>
                  <a:srgbClr val="80CC28"/>
                </a:solidFill>
                <a:latin typeface="Luckiest Guy"/>
                <a:ea typeface="Luckiest Guy"/>
                <a:cs typeface="Luckiest Guy"/>
                <a:sym typeface="Luckiest Guy"/>
              </a:rPr>
              <a:t>L</a:t>
            </a:r>
            <a:r>
              <a:rPr lang="en-US" sz="11923">
                <a:solidFill>
                  <a:srgbClr val="5DCDFF"/>
                </a:solidFill>
                <a:latin typeface="Luckiest Guy"/>
                <a:ea typeface="Luckiest Guy"/>
                <a:cs typeface="Luckiest Guy"/>
                <a:sym typeface="Luckiest Guy"/>
              </a:rPr>
              <a:t>O</a:t>
            </a:r>
            <a:r>
              <a:rPr lang="en-US" sz="11923">
                <a:solidFill>
                  <a:srgbClr val="FFBD59"/>
                </a:solidFill>
                <a:latin typeface="Luckiest Guy"/>
                <a:ea typeface="Luckiest Guy"/>
                <a:cs typeface="Luckiest Guy"/>
                <a:sym typeface="Luckiest Guy"/>
              </a:rPr>
              <a:t>M</a:t>
            </a:r>
            <a:r>
              <a:rPr lang="en-US" sz="11923">
                <a:solidFill>
                  <a:srgbClr val="FC5C6F"/>
                </a:solidFill>
                <a:latin typeface="Luckiest Guy"/>
                <a:ea typeface="Luckiest Guy"/>
                <a:cs typeface="Luckiest Guy"/>
                <a:sym typeface="Luckiest Guy"/>
              </a:rPr>
              <a:t>A</a:t>
            </a:r>
          </a:p>
        </p:txBody>
      </p:sp>
      <p:sp>
        <p:nvSpPr>
          <p:cNvPr name="AutoShape 16" id="16"/>
          <p:cNvSpPr/>
          <p:nvPr/>
        </p:nvSpPr>
        <p:spPr>
          <a:xfrm>
            <a:off x="2010226" y="4039253"/>
            <a:ext cx="6671549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flipV="true">
            <a:off x="1802370" y="5991361"/>
            <a:ext cx="1948230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V="true">
            <a:off x="7011097" y="5991361"/>
            <a:ext cx="1948230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4667765" y="5642758"/>
            <a:ext cx="1356470" cy="1697184"/>
          </a:xfrm>
          <a:custGeom>
            <a:avLst/>
            <a:gdLst/>
            <a:ahLst/>
            <a:cxnLst/>
            <a:rect r="r" b="b" t="t" l="l"/>
            <a:pathLst>
              <a:path h="1697184" w="1356470">
                <a:moveTo>
                  <a:pt x="0" y="0"/>
                </a:moveTo>
                <a:lnTo>
                  <a:pt x="1356470" y="0"/>
                </a:lnTo>
                <a:lnTo>
                  <a:pt x="1356470" y="1697184"/>
                </a:lnTo>
                <a:lnTo>
                  <a:pt x="0" y="1697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068606" y="6118103"/>
            <a:ext cx="554789" cy="439796"/>
          </a:xfrm>
          <a:custGeom>
            <a:avLst/>
            <a:gdLst/>
            <a:ahLst/>
            <a:cxnLst/>
            <a:rect r="r" b="b" t="t" l="l"/>
            <a:pathLst>
              <a:path h="439796" w="554789">
                <a:moveTo>
                  <a:pt x="0" y="0"/>
                </a:moveTo>
                <a:lnTo>
                  <a:pt x="554788" y="0"/>
                </a:lnTo>
                <a:lnTo>
                  <a:pt x="554788" y="439796"/>
                </a:lnTo>
                <a:lnTo>
                  <a:pt x="0" y="4397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2625259" y="129909"/>
            <a:ext cx="1234451" cy="529692"/>
          </a:xfrm>
          <a:custGeom>
            <a:avLst/>
            <a:gdLst/>
            <a:ahLst/>
            <a:cxnLst/>
            <a:rect r="r" b="b" t="t" l="l"/>
            <a:pathLst>
              <a:path h="529692" w="1234451">
                <a:moveTo>
                  <a:pt x="1234450" y="0"/>
                </a:moveTo>
                <a:lnTo>
                  <a:pt x="0" y="0"/>
                </a:lnTo>
                <a:lnTo>
                  <a:pt x="0" y="529692"/>
                </a:lnTo>
                <a:lnTo>
                  <a:pt x="1234450" y="529692"/>
                </a:lnTo>
                <a:lnTo>
                  <a:pt x="12344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891445" y="163007"/>
            <a:ext cx="876022" cy="463495"/>
          </a:xfrm>
          <a:custGeom>
            <a:avLst/>
            <a:gdLst/>
            <a:ahLst/>
            <a:cxnLst/>
            <a:rect r="r" b="b" t="t" l="l"/>
            <a:pathLst>
              <a:path h="463495" w="876022">
                <a:moveTo>
                  <a:pt x="0" y="0"/>
                </a:moveTo>
                <a:lnTo>
                  <a:pt x="876022" y="0"/>
                </a:lnTo>
                <a:lnTo>
                  <a:pt x="876022" y="463495"/>
                </a:lnTo>
                <a:lnTo>
                  <a:pt x="0" y="46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528125" y="1201862"/>
            <a:ext cx="732182" cy="812407"/>
          </a:xfrm>
          <a:custGeom>
            <a:avLst/>
            <a:gdLst/>
            <a:ahLst/>
            <a:cxnLst/>
            <a:rect r="r" b="b" t="t" l="l"/>
            <a:pathLst>
              <a:path h="812407" w="732182">
                <a:moveTo>
                  <a:pt x="0" y="0"/>
                </a:moveTo>
                <a:lnTo>
                  <a:pt x="732182" y="0"/>
                </a:lnTo>
                <a:lnTo>
                  <a:pt x="732182" y="812407"/>
                </a:lnTo>
                <a:lnTo>
                  <a:pt x="0" y="8124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0">
            <a:off x="1431693" y="1201862"/>
            <a:ext cx="732182" cy="812407"/>
          </a:xfrm>
          <a:custGeom>
            <a:avLst/>
            <a:gdLst/>
            <a:ahLst/>
            <a:cxnLst/>
            <a:rect r="r" b="b" t="t" l="l"/>
            <a:pathLst>
              <a:path h="812407" w="732182">
                <a:moveTo>
                  <a:pt x="732182" y="0"/>
                </a:moveTo>
                <a:lnTo>
                  <a:pt x="0" y="0"/>
                </a:lnTo>
                <a:lnTo>
                  <a:pt x="0" y="812407"/>
                </a:lnTo>
                <a:lnTo>
                  <a:pt x="732182" y="812407"/>
                </a:lnTo>
                <a:lnTo>
                  <a:pt x="7321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496791" y="4275139"/>
            <a:ext cx="7698417" cy="59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POR HABER OBTENIDO EL SEGUNDO LUGAR EN APROVECHAMIENTO ACADÉMICO DURANTE EL PRESENTE TRIMESTRE.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242484" y="5051384"/>
            <a:ext cx="4207032" cy="248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4"/>
              </a:lnSpc>
              <a:spcBef>
                <a:spcPct val="0"/>
              </a:spcBef>
            </a:pPr>
            <a:r>
              <a:rPr lang="en-US" sz="14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Fecha:                                                               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74037" y="1079832"/>
            <a:ext cx="6110840" cy="59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ESCUELA:                                               </a:t>
            </a:r>
          </a:p>
          <a:p>
            <a:pPr algn="l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                                 OTORGA EL PRESENTE: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709535" y="3751425"/>
            <a:ext cx="352177" cy="288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C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9245" y="4479593"/>
            <a:ext cx="1399160" cy="600367"/>
          </a:xfrm>
          <a:custGeom>
            <a:avLst/>
            <a:gdLst/>
            <a:ahLst/>
            <a:cxnLst/>
            <a:rect r="r" b="b" t="t" l="l"/>
            <a:pathLst>
              <a:path h="600367" w="1399160">
                <a:moveTo>
                  <a:pt x="0" y="0"/>
                </a:moveTo>
                <a:lnTo>
                  <a:pt x="1399160" y="0"/>
                </a:lnTo>
                <a:lnTo>
                  <a:pt x="1399160" y="600366"/>
                </a:lnTo>
                <a:lnTo>
                  <a:pt x="0" y="60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714647" y="4514930"/>
            <a:ext cx="1234451" cy="529692"/>
          </a:xfrm>
          <a:custGeom>
            <a:avLst/>
            <a:gdLst/>
            <a:ahLst/>
            <a:cxnLst/>
            <a:rect r="r" b="b" t="t" l="l"/>
            <a:pathLst>
              <a:path h="529692" w="1234451">
                <a:moveTo>
                  <a:pt x="1234451" y="0"/>
                </a:moveTo>
                <a:lnTo>
                  <a:pt x="0" y="0"/>
                </a:lnTo>
                <a:lnTo>
                  <a:pt x="0" y="529692"/>
                </a:lnTo>
                <a:lnTo>
                  <a:pt x="1234451" y="529692"/>
                </a:lnTo>
                <a:lnTo>
                  <a:pt x="123445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795925" y="5518109"/>
            <a:ext cx="12283850" cy="2741251"/>
            <a:chOff x="0" y="0"/>
            <a:chExt cx="4402254" cy="9824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2255" cy="982403"/>
            </a:xfrm>
            <a:custGeom>
              <a:avLst/>
              <a:gdLst/>
              <a:ahLst/>
              <a:cxnLst/>
              <a:rect r="r" b="b" t="t" l="l"/>
              <a:pathLst>
                <a:path h="982403" w="4402255">
                  <a:moveTo>
                    <a:pt x="2201127" y="0"/>
                  </a:moveTo>
                  <a:cubicBezTo>
                    <a:pt x="985478" y="0"/>
                    <a:pt x="0" y="219918"/>
                    <a:pt x="0" y="491201"/>
                  </a:cubicBezTo>
                  <a:cubicBezTo>
                    <a:pt x="0" y="762484"/>
                    <a:pt x="985478" y="982403"/>
                    <a:pt x="2201127" y="982403"/>
                  </a:cubicBezTo>
                  <a:cubicBezTo>
                    <a:pt x="3416776" y="982403"/>
                    <a:pt x="4402255" y="762484"/>
                    <a:pt x="4402255" y="491201"/>
                  </a:cubicBezTo>
                  <a:cubicBezTo>
                    <a:pt x="4402255" y="219918"/>
                    <a:pt x="3416776" y="0"/>
                    <a:pt x="2201127" y="0"/>
                  </a:cubicBezTo>
                  <a:close/>
                </a:path>
              </a:pathLst>
            </a:custGeom>
            <a:solidFill>
              <a:srgbClr val="80CC2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412711" y="63525"/>
              <a:ext cx="3576832" cy="8267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74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31204" y="0"/>
                  </a:moveTo>
                  <a:lnTo>
                    <a:pt x="3258701" y="0"/>
                  </a:lnTo>
                  <a:cubicBezTo>
                    <a:pt x="3266977" y="0"/>
                    <a:pt x="3274913" y="3288"/>
                    <a:pt x="3280765" y="9139"/>
                  </a:cubicBezTo>
                  <a:cubicBezTo>
                    <a:pt x="3286617" y="14991"/>
                    <a:pt x="3289905" y="22928"/>
                    <a:pt x="3289905" y="31204"/>
                  </a:cubicBezTo>
                  <a:lnTo>
                    <a:pt x="3289905" y="2136263"/>
                  </a:lnTo>
                  <a:cubicBezTo>
                    <a:pt x="3289905" y="2144539"/>
                    <a:pt x="3286617" y="2152476"/>
                    <a:pt x="3280765" y="2158327"/>
                  </a:cubicBezTo>
                  <a:cubicBezTo>
                    <a:pt x="3274913" y="2164179"/>
                    <a:pt x="3266977" y="2167467"/>
                    <a:pt x="3258701" y="2167467"/>
                  </a:cubicBezTo>
                  <a:lnTo>
                    <a:pt x="31204" y="2167467"/>
                  </a:lnTo>
                  <a:cubicBezTo>
                    <a:pt x="22928" y="2167467"/>
                    <a:pt x="14991" y="2164179"/>
                    <a:pt x="9139" y="2158327"/>
                  </a:cubicBezTo>
                  <a:cubicBezTo>
                    <a:pt x="3288" y="2152476"/>
                    <a:pt x="0" y="2144539"/>
                    <a:pt x="0" y="2136263"/>
                  </a:cubicBezTo>
                  <a:lnTo>
                    <a:pt x="0" y="31204"/>
                  </a:lnTo>
                  <a:cubicBezTo>
                    <a:pt x="0" y="22928"/>
                    <a:pt x="3288" y="14991"/>
                    <a:pt x="9139" y="9139"/>
                  </a:cubicBezTo>
                  <a:cubicBezTo>
                    <a:pt x="14991" y="3288"/>
                    <a:pt x="22928" y="0"/>
                    <a:pt x="312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3289905" cy="21960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77353" y="934785"/>
            <a:ext cx="8737294" cy="5690429"/>
            <a:chOff x="0" y="0"/>
            <a:chExt cx="3131249" cy="20393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1249" cy="2039321"/>
            </a:xfrm>
            <a:custGeom>
              <a:avLst/>
              <a:gdLst/>
              <a:ahLst/>
              <a:cxnLst/>
              <a:rect r="r" b="b" t="t" l="l"/>
              <a:pathLst>
                <a:path h="2039321" w="3131249">
                  <a:moveTo>
                    <a:pt x="17722" y="0"/>
                  </a:moveTo>
                  <a:lnTo>
                    <a:pt x="3113527" y="0"/>
                  </a:lnTo>
                  <a:cubicBezTo>
                    <a:pt x="3123315" y="0"/>
                    <a:pt x="3131249" y="7934"/>
                    <a:pt x="3131249" y="17722"/>
                  </a:cubicBezTo>
                  <a:lnTo>
                    <a:pt x="3131249" y="2021600"/>
                  </a:lnTo>
                  <a:cubicBezTo>
                    <a:pt x="3131249" y="2026300"/>
                    <a:pt x="3129382" y="2030807"/>
                    <a:pt x="3126058" y="2034131"/>
                  </a:cubicBezTo>
                  <a:cubicBezTo>
                    <a:pt x="3122735" y="2037454"/>
                    <a:pt x="3118227" y="2039321"/>
                    <a:pt x="3113527" y="2039321"/>
                  </a:cubicBezTo>
                  <a:lnTo>
                    <a:pt x="17722" y="2039321"/>
                  </a:lnTo>
                  <a:cubicBezTo>
                    <a:pt x="13022" y="2039321"/>
                    <a:pt x="8514" y="2037454"/>
                    <a:pt x="5191" y="2034131"/>
                  </a:cubicBezTo>
                  <a:cubicBezTo>
                    <a:pt x="1867" y="2030807"/>
                    <a:pt x="0" y="2026300"/>
                    <a:pt x="0" y="2021600"/>
                  </a:cubicBezTo>
                  <a:lnTo>
                    <a:pt x="0" y="17722"/>
                  </a:lnTo>
                  <a:cubicBezTo>
                    <a:pt x="0" y="13022"/>
                    <a:pt x="1867" y="8514"/>
                    <a:pt x="5191" y="5191"/>
                  </a:cubicBezTo>
                  <a:cubicBezTo>
                    <a:pt x="8514" y="1867"/>
                    <a:pt x="13022" y="0"/>
                    <a:pt x="1772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5DCDFF"/>
              </a:solidFill>
              <a:prstDash val="dash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3131249" cy="2067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793199" y="1519848"/>
            <a:ext cx="7105602" cy="205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92"/>
              </a:lnSpc>
              <a:spcBef>
                <a:spcPct val="0"/>
              </a:spcBef>
            </a:pPr>
            <a:r>
              <a:rPr lang="en-US" sz="11923">
                <a:solidFill>
                  <a:srgbClr val="5DCDFF"/>
                </a:solidFill>
                <a:latin typeface="Luckiest Guy"/>
                <a:ea typeface="Luckiest Guy"/>
                <a:cs typeface="Luckiest Guy"/>
                <a:sym typeface="Luckiest Guy"/>
              </a:rPr>
              <a:t>D</a:t>
            </a:r>
            <a:r>
              <a:rPr lang="en-US" sz="11923">
                <a:solidFill>
                  <a:srgbClr val="FFBD59"/>
                </a:solidFill>
                <a:latin typeface="Luckiest Guy"/>
                <a:ea typeface="Luckiest Guy"/>
                <a:cs typeface="Luckiest Guy"/>
                <a:sym typeface="Luckiest Guy"/>
              </a:rPr>
              <a:t>I</a:t>
            </a:r>
            <a:r>
              <a:rPr lang="en-US" sz="11923">
                <a:solidFill>
                  <a:srgbClr val="FC5C6F"/>
                </a:solidFill>
                <a:latin typeface="Luckiest Guy"/>
                <a:ea typeface="Luckiest Guy"/>
                <a:cs typeface="Luckiest Guy"/>
                <a:sym typeface="Luckiest Guy"/>
              </a:rPr>
              <a:t>P</a:t>
            </a:r>
            <a:r>
              <a:rPr lang="en-US" sz="11923">
                <a:solidFill>
                  <a:srgbClr val="80CC28"/>
                </a:solidFill>
                <a:latin typeface="Luckiest Guy"/>
                <a:ea typeface="Luckiest Guy"/>
                <a:cs typeface="Luckiest Guy"/>
                <a:sym typeface="Luckiest Guy"/>
              </a:rPr>
              <a:t>L</a:t>
            </a:r>
            <a:r>
              <a:rPr lang="en-US" sz="11923">
                <a:solidFill>
                  <a:srgbClr val="5DCDFF"/>
                </a:solidFill>
                <a:latin typeface="Luckiest Guy"/>
                <a:ea typeface="Luckiest Guy"/>
                <a:cs typeface="Luckiest Guy"/>
                <a:sym typeface="Luckiest Guy"/>
              </a:rPr>
              <a:t>O</a:t>
            </a:r>
            <a:r>
              <a:rPr lang="en-US" sz="11923">
                <a:solidFill>
                  <a:srgbClr val="FFBD59"/>
                </a:solidFill>
                <a:latin typeface="Luckiest Guy"/>
                <a:ea typeface="Luckiest Guy"/>
                <a:cs typeface="Luckiest Guy"/>
                <a:sym typeface="Luckiest Guy"/>
              </a:rPr>
              <a:t>M</a:t>
            </a:r>
            <a:r>
              <a:rPr lang="en-US" sz="11923">
                <a:solidFill>
                  <a:srgbClr val="FC5C6F"/>
                </a:solidFill>
                <a:latin typeface="Luckiest Guy"/>
                <a:ea typeface="Luckiest Guy"/>
                <a:cs typeface="Luckiest Guy"/>
                <a:sym typeface="Luckiest Guy"/>
              </a:rPr>
              <a:t>A</a:t>
            </a:r>
          </a:p>
        </p:txBody>
      </p:sp>
      <p:sp>
        <p:nvSpPr>
          <p:cNvPr name="AutoShape 14" id="14"/>
          <p:cNvSpPr/>
          <p:nvPr/>
        </p:nvSpPr>
        <p:spPr>
          <a:xfrm>
            <a:off x="2010226" y="4039253"/>
            <a:ext cx="6671549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flipV="true">
            <a:off x="1802370" y="5991361"/>
            <a:ext cx="1948230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 flipV="true">
            <a:off x="7011097" y="5991361"/>
            <a:ext cx="1948230" cy="0"/>
          </a:xfrm>
          <a:prstGeom prst="line">
            <a:avLst/>
          </a:prstGeom>
          <a:ln cap="flat" w="38100">
            <a:solidFill>
              <a:srgbClr val="01588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4667765" y="5642758"/>
            <a:ext cx="1356470" cy="1697184"/>
          </a:xfrm>
          <a:custGeom>
            <a:avLst/>
            <a:gdLst/>
            <a:ahLst/>
            <a:cxnLst/>
            <a:rect r="r" b="b" t="t" l="l"/>
            <a:pathLst>
              <a:path h="1697184" w="1356470">
                <a:moveTo>
                  <a:pt x="0" y="0"/>
                </a:moveTo>
                <a:lnTo>
                  <a:pt x="1356470" y="0"/>
                </a:lnTo>
                <a:lnTo>
                  <a:pt x="1356470" y="1697184"/>
                </a:lnTo>
                <a:lnTo>
                  <a:pt x="0" y="1697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068606" y="6118103"/>
            <a:ext cx="554789" cy="439796"/>
          </a:xfrm>
          <a:custGeom>
            <a:avLst/>
            <a:gdLst/>
            <a:ahLst/>
            <a:cxnLst/>
            <a:rect r="r" b="b" t="t" l="l"/>
            <a:pathLst>
              <a:path h="439796" w="554789">
                <a:moveTo>
                  <a:pt x="0" y="0"/>
                </a:moveTo>
                <a:lnTo>
                  <a:pt x="554788" y="0"/>
                </a:lnTo>
                <a:lnTo>
                  <a:pt x="554788" y="439796"/>
                </a:lnTo>
                <a:lnTo>
                  <a:pt x="0" y="4397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2625259" y="129909"/>
            <a:ext cx="1234451" cy="529692"/>
          </a:xfrm>
          <a:custGeom>
            <a:avLst/>
            <a:gdLst/>
            <a:ahLst/>
            <a:cxnLst/>
            <a:rect r="r" b="b" t="t" l="l"/>
            <a:pathLst>
              <a:path h="529692" w="1234451">
                <a:moveTo>
                  <a:pt x="1234450" y="0"/>
                </a:moveTo>
                <a:lnTo>
                  <a:pt x="0" y="0"/>
                </a:lnTo>
                <a:lnTo>
                  <a:pt x="0" y="529692"/>
                </a:lnTo>
                <a:lnTo>
                  <a:pt x="1234450" y="529692"/>
                </a:lnTo>
                <a:lnTo>
                  <a:pt x="12344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891445" y="163007"/>
            <a:ext cx="876022" cy="463495"/>
          </a:xfrm>
          <a:custGeom>
            <a:avLst/>
            <a:gdLst/>
            <a:ahLst/>
            <a:cxnLst/>
            <a:rect r="r" b="b" t="t" l="l"/>
            <a:pathLst>
              <a:path h="463495" w="876022">
                <a:moveTo>
                  <a:pt x="0" y="0"/>
                </a:moveTo>
                <a:lnTo>
                  <a:pt x="876022" y="0"/>
                </a:lnTo>
                <a:lnTo>
                  <a:pt x="876022" y="463495"/>
                </a:lnTo>
                <a:lnTo>
                  <a:pt x="0" y="4634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528125" y="1201862"/>
            <a:ext cx="732182" cy="812407"/>
          </a:xfrm>
          <a:custGeom>
            <a:avLst/>
            <a:gdLst/>
            <a:ahLst/>
            <a:cxnLst/>
            <a:rect r="r" b="b" t="t" l="l"/>
            <a:pathLst>
              <a:path h="812407" w="732182">
                <a:moveTo>
                  <a:pt x="0" y="0"/>
                </a:moveTo>
                <a:lnTo>
                  <a:pt x="732182" y="0"/>
                </a:lnTo>
                <a:lnTo>
                  <a:pt x="732182" y="812407"/>
                </a:lnTo>
                <a:lnTo>
                  <a:pt x="0" y="812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1431693" y="1201862"/>
            <a:ext cx="732182" cy="812407"/>
          </a:xfrm>
          <a:custGeom>
            <a:avLst/>
            <a:gdLst/>
            <a:ahLst/>
            <a:cxnLst/>
            <a:rect r="r" b="b" t="t" l="l"/>
            <a:pathLst>
              <a:path h="812407" w="732182">
                <a:moveTo>
                  <a:pt x="732182" y="0"/>
                </a:moveTo>
                <a:lnTo>
                  <a:pt x="0" y="0"/>
                </a:lnTo>
                <a:lnTo>
                  <a:pt x="0" y="812407"/>
                </a:lnTo>
                <a:lnTo>
                  <a:pt x="732182" y="812407"/>
                </a:lnTo>
                <a:lnTo>
                  <a:pt x="73218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496791" y="4275139"/>
            <a:ext cx="7698417" cy="59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POR HABER OBTENIDO EL TERCER LUGAR EN APROVECHAMIENTO ACADÉMICO DURANTE EL PRESENTE TRIMESTRE.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242484" y="5051384"/>
            <a:ext cx="4207032" cy="248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4"/>
              </a:lnSpc>
              <a:spcBef>
                <a:spcPct val="0"/>
              </a:spcBef>
            </a:pPr>
            <a:r>
              <a:rPr lang="en-US" sz="14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Fecha:                                                               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74037" y="1079832"/>
            <a:ext cx="6110840" cy="59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ESCUELA:                                               </a:t>
            </a:r>
          </a:p>
          <a:p>
            <a:pPr algn="l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                                 OTORGA EL PRESENTE: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09535" y="3751425"/>
            <a:ext cx="352177" cy="288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  <a:spcBef>
                <a:spcPct val="0"/>
              </a:spcBef>
            </a:pPr>
            <a:r>
              <a:rPr lang="en-US" sz="1767">
                <a:solidFill>
                  <a:srgbClr val="015880"/>
                </a:solidFill>
                <a:latin typeface="Fredoka"/>
                <a:ea typeface="Fredoka"/>
                <a:cs typeface="Fredoka"/>
                <a:sym typeface="Fredoka"/>
              </a:rPr>
              <a:t>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692000" cy="7560000"/>
          </a:xfrm>
          <a:custGeom>
            <a:avLst/>
            <a:gdLst/>
            <a:ahLst/>
            <a:cxnLst/>
            <a:rect r="r" b="b" t="t" l="l"/>
            <a:pathLst>
              <a:path h="7560000" w="10692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01" t="-1511" r="-7253" b="-850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31204" y="0"/>
                  </a:moveTo>
                  <a:lnTo>
                    <a:pt x="3258701" y="0"/>
                  </a:lnTo>
                  <a:cubicBezTo>
                    <a:pt x="3266977" y="0"/>
                    <a:pt x="3274913" y="3288"/>
                    <a:pt x="3280765" y="9139"/>
                  </a:cubicBezTo>
                  <a:cubicBezTo>
                    <a:pt x="3286617" y="14991"/>
                    <a:pt x="3289905" y="22928"/>
                    <a:pt x="3289905" y="31204"/>
                  </a:cubicBezTo>
                  <a:lnTo>
                    <a:pt x="3289905" y="2136263"/>
                  </a:lnTo>
                  <a:cubicBezTo>
                    <a:pt x="3289905" y="2144539"/>
                    <a:pt x="3286617" y="2152476"/>
                    <a:pt x="3280765" y="2158327"/>
                  </a:cubicBezTo>
                  <a:cubicBezTo>
                    <a:pt x="3274913" y="2164179"/>
                    <a:pt x="3266977" y="2167467"/>
                    <a:pt x="3258701" y="2167467"/>
                  </a:cubicBezTo>
                  <a:lnTo>
                    <a:pt x="31204" y="2167467"/>
                  </a:lnTo>
                  <a:cubicBezTo>
                    <a:pt x="22928" y="2167467"/>
                    <a:pt x="14991" y="2164179"/>
                    <a:pt x="9139" y="2158327"/>
                  </a:cubicBezTo>
                  <a:cubicBezTo>
                    <a:pt x="3288" y="2152476"/>
                    <a:pt x="0" y="2144539"/>
                    <a:pt x="0" y="2136263"/>
                  </a:cubicBezTo>
                  <a:lnTo>
                    <a:pt x="0" y="31204"/>
                  </a:lnTo>
                  <a:cubicBezTo>
                    <a:pt x="0" y="22928"/>
                    <a:pt x="3288" y="14991"/>
                    <a:pt x="9139" y="9139"/>
                  </a:cubicBezTo>
                  <a:cubicBezTo>
                    <a:pt x="14991" y="3288"/>
                    <a:pt x="22928" y="0"/>
                    <a:pt x="31204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B88C3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3289905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123859" y="-1031877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-5400000">
            <a:off x="8698278" y="1826839"/>
            <a:ext cx="3195773" cy="3024000"/>
          </a:xfrm>
          <a:custGeom>
            <a:avLst/>
            <a:gdLst/>
            <a:ahLst/>
            <a:cxnLst/>
            <a:rect r="r" b="b" t="t" l="l"/>
            <a:pathLst>
              <a:path h="3024000" w="3195773">
                <a:moveTo>
                  <a:pt x="0" y="3024000"/>
                </a:moveTo>
                <a:lnTo>
                  <a:pt x="3195773" y="3024000"/>
                </a:lnTo>
                <a:lnTo>
                  <a:pt x="3195773" y="0"/>
                </a:lnTo>
                <a:lnTo>
                  <a:pt x="0" y="0"/>
                </a:lnTo>
                <a:lnTo>
                  <a:pt x="0" y="30240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87206" y="5217109"/>
            <a:ext cx="3598132" cy="3098891"/>
          </a:xfrm>
          <a:custGeom>
            <a:avLst/>
            <a:gdLst/>
            <a:ahLst/>
            <a:cxnLst/>
            <a:rect r="r" b="b" t="t" l="l"/>
            <a:pathLst>
              <a:path h="3098891" w="3598132">
                <a:moveTo>
                  <a:pt x="0" y="0"/>
                </a:moveTo>
                <a:lnTo>
                  <a:pt x="3598132" y="0"/>
                </a:lnTo>
                <a:lnTo>
                  <a:pt x="3598132" y="3098891"/>
                </a:lnTo>
                <a:lnTo>
                  <a:pt x="0" y="30988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8551368" y="5419368"/>
            <a:ext cx="2769265" cy="2769265"/>
          </a:xfrm>
          <a:custGeom>
            <a:avLst/>
            <a:gdLst/>
            <a:ahLst/>
            <a:cxnLst/>
            <a:rect r="r" b="b" t="t" l="l"/>
            <a:pathLst>
              <a:path h="2769265" w="2769265">
                <a:moveTo>
                  <a:pt x="0" y="0"/>
                </a:moveTo>
                <a:lnTo>
                  <a:pt x="2769264" y="0"/>
                </a:lnTo>
                <a:lnTo>
                  <a:pt x="2769264" y="2769264"/>
                </a:lnTo>
                <a:lnTo>
                  <a:pt x="0" y="27692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16036" y="314839"/>
            <a:ext cx="2416923" cy="3024000"/>
          </a:xfrm>
          <a:custGeom>
            <a:avLst/>
            <a:gdLst/>
            <a:ahLst/>
            <a:cxnLst/>
            <a:rect r="r" b="b" t="t" l="l"/>
            <a:pathLst>
              <a:path h="3024000" w="2416923">
                <a:moveTo>
                  <a:pt x="0" y="0"/>
                </a:moveTo>
                <a:lnTo>
                  <a:pt x="2416923" y="0"/>
                </a:lnTo>
                <a:lnTo>
                  <a:pt x="2416923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24186" y="756000"/>
            <a:ext cx="1600624" cy="1600624"/>
          </a:xfrm>
          <a:custGeom>
            <a:avLst/>
            <a:gdLst/>
            <a:ahLst/>
            <a:cxnLst/>
            <a:rect r="r" b="b" t="t" l="l"/>
            <a:pathLst>
              <a:path h="1600624" w="1600624">
                <a:moveTo>
                  <a:pt x="0" y="0"/>
                </a:moveTo>
                <a:lnTo>
                  <a:pt x="1600623" y="0"/>
                </a:lnTo>
                <a:lnTo>
                  <a:pt x="1600623" y="1600624"/>
                </a:lnTo>
                <a:lnTo>
                  <a:pt x="0" y="16006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V="true">
            <a:off x="2539164" y="4449416"/>
            <a:ext cx="5584694" cy="38100"/>
          </a:xfrm>
          <a:prstGeom prst="line">
            <a:avLst/>
          </a:prstGeom>
          <a:ln cap="rnd" w="38100">
            <a:solidFill>
              <a:srgbClr val="3B88C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4350884" y="5947600"/>
            <a:ext cx="1990233" cy="14145"/>
          </a:xfrm>
          <a:prstGeom prst="line">
            <a:avLst/>
          </a:prstGeom>
          <a:ln cap="rnd" w="38100">
            <a:solidFill>
              <a:srgbClr val="EF535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-4384508">
            <a:off x="7291421" y="2427578"/>
            <a:ext cx="1230330" cy="1460233"/>
          </a:xfrm>
          <a:custGeom>
            <a:avLst/>
            <a:gdLst/>
            <a:ahLst/>
            <a:cxnLst/>
            <a:rect r="r" b="b" t="t" l="l"/>
            <a:pathLst>
              <a:path h="1460233" w="1230330">
                <a:moveTo>
                  <a:pt x="0" y="0"/>
                </a:moveTo>
                <a:lnTo>
                  <a:pt x="1230331" y="0"/>
                </a:lnTo>
                <a:lnTo>
                  <a:pt x="1230331" y="1460232"/>
                </a:lnTo>
                <a:lnTo>
                  <a:pt x="0" y="146023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66116" t="-34364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9054028">
            <a:off x="2281329" y="3146199"/>
            <a:ext cx="1004586" cy="1192305"/>
          </a:xfrm>
          <a:custGeom>
            <a:avLst/>
            <a:gdLst/>
            <a:ahLst/>
            <a:cxnLst/>
            <a:rect r="r" b="b" t="t" l="l"/>
            <a:pathLst>
              <a:path h="1192305" w="1004586">
                <a:moveTo>
                  <a:pt x="0" y="0"/>
                </a:moveTo>
                <a:lnTo>
                  <a:pt x="1004586" y="0"/>
                </a:lnTo>
                <a:lnTo>
                  <a:pt x="1004586" y="1192305"/>
                </a:lnTo>
                <a:lnTo>
                  <a:pt x="0" y="119230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66116" t="-34364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889090">
            <a:off x="6398224" y="5913669"/>
            <a:ext cx="2227652" cy="2239869"/>
          </a:xfrm>
          <a:custGeom>
            <a:avLst/>
            <a:gdLst/>
            <a:ahLst/>
            <a:cxnLst/>
            <a:rect r="r" b="b" t="t" l="l"/>
            <a:pathLst>
              <a:path h="2239869" w="2227652">
                <a:moveTo>
                  <a:pt x="0" y="0"/>
                </a:moveTo>
                <a:lnTo>
                  <a:pt x="2227652" y="0"/>
                </a:lnTo>
                <a:lnTo>
                  <a:pt x="2227652" y="2239869"/>
                </a:lnTo>
                <a:lnTo>
                  <a:pt x="0" y="223986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950365">
            <a:off x="977220" y="3492066"/>
            <a:ext cx="1094556" cy="1571816"/>
          </a:xfrm>
          <a:custGeom>
            <a:avLst/>
            <a:gdLst/>
            <a:ahLst/>
            <a:cxnLst/>
            <a:rect r="r" b="b" t="t" l="l"/>
            <a:pathLst>
              <a:path h="1571816" w="1094556">
                <a:moveTo>
                  <a:pt x="0" y="0"/>
                </a:moveTo>
                <a:lnTo>
                  <a:pt x="1094555" y="0"/>
                </a:lnTo>
                <a:lnTo>
                  <a:pt x="1094555" y="1571816"/>
                </a:lnTo>
                <a:lnTo>
                  <a:pt x="0" y="157181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495512" y="1537059"/>
            <a:ext cx="3700977" cy="115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81"/>
              </a:lnSpc>
            </a:pPr>
            <a:r>
              <a:rPr lang="en-US" sz="6772">
                <a:solidFill>
                  <a:srgbClr val="3B88C3"/>
                </a:solidFill>
                <a:latin typeface="Happy Font TH"/>
                <a:ea typeface="Happy Font TH"/>
                <a:cs typeface="Happy Font TH"/>
                <a:sym typeface="Happy Font TH"/>
              </a:rPr>
              <a:t>Diploma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495512" y="2771746"/>
            <a:ext cx="370097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3B88C3"/>
                </a:solidFill>
                <a:latin typeface="Happy Font TH"/>
                <a:ea typeface="Happy Font TH"/>
                <a:cs typeface="Happy Font TH"/>
                <a:sym typeface="Happy Font TH"/>
              </a:rPr>
              <a:t>De reconocimiento a: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54805" y="4635916"/>
            <a:ext cx="6582390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>
                <a:solidFill>
                  <a:srgbClr val="5C913B"/>
                </a:solidFill>
                <a:latin typeface="Happy Font TH"/>
                <a:ea typeface="Happy Font TH"/>
                <a:cs typeface="Happy Font TH"/>
                <a:sym typeface="Happy Font TH"/>
              </a:rPr>
              <a:t>Por su gran esfuerzo, desarrollo y promedio.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054805" y="5070741"/>
            <a:ext cx="6582390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5C913B"/>
                </a:solidFill>
                <a:latin typeface="Happy Font TH"/>
                <a:ea typeface="Happy Font TH"/>
                <a:cs typeface="Happy Font TH"/>
                <a:sym typeface="Happy Font TH"/>
              </a:rPr>
              <a:t>/      /2025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517816" y="1288139"/>
            <a:ext cx="4678672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EF5350"/>
                </a:solidFill>
                <a:latin typeface="Happy Font TH"/>
                <a:ea typeface="Happy Font TH"/>
                <a:cs typeface="Happy Font TH"/>
                <a:sym typeface="Happy Font TH"/>
              </a:rPr>
              <a:t>Escuela:                            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5400000">
            <a:off x="5852348" y="2700842"/>
            <a:ext cx="6792718" cy="4042725"/>
          </a:xfrm>
          <a:custGeom>
            <a:avLst/>
            <a:gdLst/>
            <a:ahLst/>
            <a:cxnLst/>
            <a:rect r="r" b="b" t="t" l="l"/>
            <a:pathLst>
              <a:path h="4042725" w="6792718">
                <a:moveTo>
                  <a:pt x="0" y="4042725"/>
                </a:moveTo>
                <a:lnTo>
                  <a:pt x="6792719" y="4042725"/>
                </a:lnTo>
                <a:lnTo>
                  <a:pt x="6792719" y="0"/>
                </a:lnTo>
                <a:lnTo>
                  <a:pt x="0" y="0"/>
                </a:lnTo>
                <a:lnTo>
                  <a:pt x="0" y="40427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760925">
            <a:off x="8444194" y="197827"/>
            <a:ext cx="2765486" cy="2328036"/>
          </a:xfrm>
          <a:custGeom>
            <a:avLst/>
            <a:gdLst/>
            <a:ahLst/>
            <a:cxnLst/>
            <a:rect r="r" b="b" t="t" l="l"/>
            <a:pathLst>
              <a:path h="2328036" w="2765486">
                <a:moveTo>
                  <a:pt x="0" y="0"/>
                </a:moveTo>
                <a:lnTo>
                  <a:pt x="2765486" y="0"/>
                </a:lnTo>
                <a:lnTo>
                  <a:pt x="2765486" y="2328036"/>
                </a:lnTo>
                <a:lnTo>
                  <a:pt x="0" y="232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720378">
            <a:off x="838258" y="5007285"/>
            <a:ext cx="7515848" cy="4081880"/>
          </a:xfrm>
          <a:custGeom>
            <a:avLst/>
            <a:gdLst/>
            <a:ahLst/>
            <a:cxnLst/>
            <a:rect r="r" b="b" t="t" l="l"/>
            <a:pathLst>
              <a:path h="4081880" w="7515848">
                <a:moveTo>
                  <a:pt x="0" y="0"/>
                </a:moveTo>
                <a:lnTo>
                  <a:pt x="7515848" y="0"/>
                </a:lnTo>
                <a:lnTo>
                  <a:pt x="7515848" y="4081880"/>
                </a:lnTo>
                <a:lnTo>
                  <a:pt x="0" y="40818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625" t="-25059" r="-2480" b="-2646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228723">
            <a:off x="7989048" y="2337094"/>
            <a:ext cx="3382758" cy="4109161"/>
          </a:xfrm>
          <a:custGeom>
            <a:avLst/>
            <a:gdLst/>
            <a:ahLst/>
            <a:cxnLst/>
            <a:rect r="r" b="b" t="t" l="l"/>
            <a:pathLst>
              <a:path h="4109161" w="3382758">
                <a:moveTo>
                  <a:pt x="0" y="0"/>
                </a:moveTo>
                <a:lnTo>
                  <a:pt x="3382758" y="0"/>
                </a:lnTo>
                <a:lnTo>
                  <a:pt x="3382758" y="4109161"/>
                </a:lnTo>
                <a:lnTo>
                  <a:pt x="0" y="41091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1153410" y="3816302"/>
            <a:ext cx="5014174" cy="2984215"/>
          </a:xfrm>
          <a:custGeom>
            <a:avLst/>
            <a:gdLst/>
            <a:ahLst/>
            <a:cxnLst/>
            <a:rect r="r" b="b" t="t" l="l"/>
            <a:pathLst>
              <a:path h="2984215" w="5014174">
                <a:moveTo>
                  <a:pt x="0" y="0"/>
                </a:moveTo>
                <a:lnTo>
                  <a:pt x="5014175" y="0"/>
                </a:lnTo>
                <a:lnTo>
                  <a:pt x="5014175" y="2984214"/>
                </a:lnTo>
                <a:lnTo>
                  <a:pt x="0" y="29842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700000">
            <a:off x="-1828367" y="1331689"/>
            <a:ext cx="3656734" cy="2728838"/>
          </a:xfrm>
          <a:custGeom>
            <a:avLst/>
            <a:gdLst/>
            <a:ahLst/>
            <a:cxnLst/>
            <a:rect r="r" b="b" t="t" l="l"/>
            <a:pathLst>
              <a:path h="2728838" w="3656734">
                <a:moveTo>
                  <a:pt x="0" y="0"/>
                </a:moveTo>
                <a:lnTo>
                  <a:pt x="3656734" y="0"/>
                </a:lnTo>
                <a:lnTo>
                  <a:pt x="3656734" y="2728838"/>
                </a:lnTo>
                <a:lnTo>
                  <a:pt x="0" y="27288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3064806">
            <a:off x="-1854260" y="3676772"/>
            <a:ext cx="3189494" cy="4340486"/>
          </a:xfrm>
          <a:custGeom>
            <a:avLst/>
            <a:gdLst/>
            <a:ahLst/>
            <a:cxnLst/>
            <a:rect r="r" b="b" t="t" l="l"/>
            <a:pathLst>
              <a:path h="4340486" w="3189494">
                <a:moveTo>
                  <a:pt x="0" y="0"/>
                </a:moveTo>
                <a:lnTo>
                  <a:pt x="3189494" y="0"/>
                </a:lnTo>
                <a:lnTo>
                  <a:pt x="3189494" y="4340485"/>
                </a:lnTo>
                <a:lnTo>
                  <a:pt x="0" y="43404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122585">
            <a:off x="1815141" y="5227823"/>
            <a:ext cx="2840720" cy="5167863"/>
          </a:xfrm>
          <a:custGeom>
            <a:avLst/>
            <a:gdLst/>
            <a:ahLst/>
            <a:cxnLst/>
            <a:rect r="r" b="b" t="t" l="l"/>
            <a:pathLst>
              <a:path h="5167863" w="2840720">
                <a:moveTo>
                  <a:pt x="0" y="0"/>
                </a:moveTo>
                <a:lnTo>
                  <a:pt x="2840720" y="0"/>
                </a:lnTo>
                <a:lnTo>
                  <a:pt x="2840720" y="5167863"/>
                </a:lnTo>
                <a:lnTo>
                  <a:pt x="0" y="51678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20023" y="5004374"/>
            <a:ext cx="3356821" cy="2703767"/>
          </a:xfrm>
          <a:custGeom>
            <a:avLst/>
            <a:gdLst/>
            <a:ahLst/>
            <a:cxnLst/>
            <a:rect r="r" b="b" t="t" l="l"/>
            <a:pathLst>
              <a:path h="2703767" w="3356821">
                <a:moveTo>
                  <a:pt x="0" y="0"/>
                </a:moveTo>
                <a:lnTo>
                  <a:pt x="3356821" y="0"/>
                </a:lnTo>
                <a:lnTo>
                  <a:pt x="3356821" y="2703767"/>
                </a:lnTo>
                <a:lnTo>
                  <a:pt x="0" y="270376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3241485">
            <a:off x="9578691" y="4301137"/>
            <a:ext cx="3382758" cy="4109161"/>
          </a:xfrm>
          <a:custGeom>
            <a:avLst/>
            <a:gdLst/>
            <a:ahLst/>
            <a:cxnLst/>
            <a:rect r="r" b="b" t="t" l="l"/>
            <a:pathLst>
              <a:path h="4109161" w="3382758">
                <a:moveTo>
                  <a:pt x="0" y="0"/>
                </a:moveTo>
                <a:lnTo>
                  <a:pt x="3382758" y="0"/>
                </a:lnTo>
                <a:lnTo>
                  <a:pt x="3382758" y="4109161"/>
                </a:lnTo>
                <a:lnTo>
                  <a:pt x="0" y="410916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12193" y="3780000"/>
            <a:ext cx="3742105" cy="3660459"/>
          </a:xfrm>
          <a:custGeom>
            <a:avLst/>
            <a:gdLst/>
            <a:ahLst/>
            <a:cxnLst/>
            <a:rect r="r" b="b" t="t" l="l"/>
            <a:pathLst>
              <a:path h="3660459" w="3742105">
                <a:moveTo>
                  <a:pt x="0" y="0"/>
                </a:moveTo>
                <a:lnTo>
                  <a:pt x="3742104" y="0"/>
                </a:lnTo>
                <a:lnTo>
                  <a:pt x="3742104" y="3660459"/>
                </a:lnTo>
                <a:lnTo>
                  <a:pt x="0" y="366045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>
            <a:off x="3510000" y="4780536"/>
            <a:ext cx="3672000" cy="0"/>
          </a:xfrm>
          <a:prstGeom prst="line">
            <a:avLst/>
          </a:prstGeom>
          <a:ln cap="rnd" w="28575">
            <a:solidFill>
              <a:srgbClr val="C7DA4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2641913" y="920720"/>
            <a:ext cx="5408174" cy="1343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4"/>
              </a:lnSpc>
            </a:pPr>
            <a:r>
              <a:rPr lang="en-US" sz="7853" spc="-235">
                <a:solidFill>
                  <a:srgbClr val="926596"/>
                </a:solidFill>
                <a:latin typeface="Sensei"/>
                <a:ea typeface="Sensei"/>
                <a:cs typeface="Sensei"/>
                <a:sym typeface="Sensei"/>
              </a:rPr>
              <a:t>CERTIFICADO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81738" y="2219065"/>
            <a:ext cx="5928524" cy="69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4"/>
              </a:lnSpc>
            </a:pPr>
            <a:r>
              <a:rPr lang="en-US" sz="5057" spc="-151">
                <a:solidFill>
                  <a:srgbClr val="8AD2D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DE RECONOCIMIENTO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8274262" y="1699123"/>
            <a:ext cx="848343" cy="996984"/>
          </a:xfrm>
          <a:custGeom>
            <a:avLst/>
            <a:gdLst/>
            <a:ahLst/>
            <a:cxnLst/>
            <a:rect r="r" b="b" t="t" l="l"/>
            <a:pathLst>
              <a:path h="996984" w="848343">
                <a:moveTo>
                  <a:pt x="0" y="0"/>
                </a:moveTo>
                <a:lnTo>
                  <a:pt x="848343" y="0"/>
                </a:lnTo>
                <a:lnTo>
                  <a:pt x="848343" y="996985"/>
                </a:lnTo>
                <a:lnTo>
                  <a:pt x="0" y="99698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8443799" y="848946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3103518">
            <a:off x="9809994" y="1719926"/>
            <a:ext cx="104307" cy="105847"/>
          </a:xfrm>
          <a:custGeom>
            <a:avLst/>
            <a:gdLst/>
            <a:ahLst/>
            <a:cxnLst/>
            <a:rect r="r" b="b" t="t" l="l"/>
            <a:pathLst>
              <a:path h="105847" w="104307">
                <a:moveTo>
                  <a:pt x="0" y="0"/>
                </a:moveTo>
                <a:lnTo>
                  <a:pt x="104307" y="0"/>
                </a:lnTo>
                <a:lnTo>
                  <a:pt x="104307" y="105846"/>
                </a:lnTo>
                <a:lnTo>
                  <a:pt x="0" y="10584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3103518">
            <a:off x="10254585" y="2112143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9" y="0"/>
                </a:lnTo>
                <a:lnTo>
                  <a:pt x="145199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3103518">
            <a:off x="9931525" y="3513677"/>
            <a:ext cx="172812" cy="175362"/>
          </a:xfrm>
          <a:custGeom>
            <a:avLst/>
            <a:gdLst/>
            <a:ahLst/>
            <a:cxnLst/>
            <a:rect r="r" b="b" t="t" l="l"/>
            <a:pathLst>
              <a:path h="175362" w="172812">
                <a:moveTo>
                  <a:pt x="0" y="0"/>
                </a:moveTo>
                <a:lnTo>
                  <a:pt x="172812" y="0"/>
                </a:lnTo>
                <a:lnTo>
                  <a:pt x="172812" y="175362"/>
                </a:lnTo>
                <a:lnTo>
                  <a:pt x="0" y="175362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0311409" y="2731754"/>
            <a:ext cx="237161" cy="181497"/>
          </a:xfrm>
          <a:custGeom>
            <a:avLst/>
            <a:gdLst/>
            <a:ahLst/>
            <a:cxnLst/>
            <a:rect r="r" b="b" t="t" l="l"/>
            <a:pathLst>
              <a:path h="181497" w="237161">
                <a:moveTo>
                  <a:pt x="237161" y="0"/>
                </a:moveTo>
                <a:lnTo>
                  <a:pt x="0" y="0"/>
                </a:lnTo>
                <a:lnTo>
                  <a:pt x="0" y="181497"/>
                </a:lnTo>
                <a:lnTo>
                  <a:pt x="237161" y="181497"/>
                </a:lnTo>
                <a:lnTo>
                  <a:pt x="237161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648775">
            <a:off x="6135125" y="5780407"/>
            <a:ext cx="799481" cy="665749"/>
          </a:xfrm>
          <a:custGeom>
            <a:avLst/>
            <a:gdLst/>
            <a:ahLst/>
            <a:cxnLst/>
            <a:rect r="r" b="b" t="t" l="l"/>
            <a:pathLst>
              <a:path h="665749" w="799481">
                <a:moveTo>
                  <a:pt x="0" y="0"/>
                </a:moveTo>
                <a:lnTo>
                  <a:pt x="799481" y="0"/>
                </a:lnTo>
                <a:lnTo>
                  <a:pt x="799481" y="665750"/>
                </a:lnTo>
                <a:lnTo>
                  <a:pt x="0" y="665750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4256216" y="6408831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3103518">
            <a:off x="4912701" y="7080557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6744116" y="718859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170034" y="369068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0" y="0"/>
                </a:moveTo>
                <a:lnTo>
                  <a:pt x="339966" y="0"/>
                </a:lnTo>
                <a:lnTo>
                  <a:pt x="339966" y="260173"/>
                </a:lnTo>
                <a:lnTo>
                  <a:pt x="0" y="26017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5680474">
            <a:off x="1498698" y="3277363"/>
            <a:ext cx="799481" cy="403699"/>
          </a:xfrm>
          <a:custGeom>
            <a:avLst/>
            <a:gdLst/>
            <a:ahLst/>
            <a:cxnLst/>
            <a:rect r="r" b="b" t="t" l="l"/>
            <a:pathLst>
              <a:path h="403699" w="799481">
                <a:moveTo>
                  <a:pt x="0" y="0"/>
                </a:moveTo>
                <a:lnTo>
                  <a:pt x="799481" y="0"/>
                </a:lnTo>
                <a:lnTo>
                  <a:pt x="799481" y="403699"/>
                </a:lnTo>
                <a:lnTo>
                  <a:pt x="0" y="403699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-64912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3103518">
            <a:off x="1689676" y="2293075"/>
            <a:ext cx="172812" cy="175362"/>
          </a:xfrm>
          <a:custGeom>
            <a:avLst/>
            <a:gdLst/>
            <a:ahLst/>
            <a:cxnLst/>
            <a:rect r="r" b="b" t="t" l="l"/>
            <a:pathLst>
              <a:path h="175362" w="172812">
                <a:moveTo>
                  <a:pt x="0" y="0"/>
                </a:moveTo>
                <a:lnTo>
                  <a:pt x="172811" y="0"/>
                </a:lnTo>
                <a:lnTo>
                  <a:pt x="172811" y="175363"/>
                </a:lnTo>
                <a:lnTo>
                  <a:pt x="0" y="175363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3103518">
            <a:off x="6261441" y="7058905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3103518">
            <a:off x="4286422" y="877903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2"/>
                </a:lnTo>
                <a:lnTo>
                  <a:pt x="0" y="147342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3416032" y="5017344"/>
            <a:ext cx="3859935" cy="309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1"/>
              </a:lnSpc>
            </a:pPr>
            <a:r>
              <a:rPr lang="en-US" sz="1850">
                <a:solidFill>
                  <a:srgbClr val="533073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Por haber obtenido el segundo lugar.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024553" y="3301857"/>
            <a:ext cx="4642895" cy="323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2006">
                <a:solidFill>
                  <a:srgbClr val="533073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Se otorga el presente reconocimiento a: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5400000">
            <a:off x="5852348" y="2700842"/>
            <a:ext cx="6792718" cy="4042725"/>
          </a:xfrm>
          <a:custGeom>
            <a:avLst/>
            <a:gdLst/>
            <a:ahLst/>
            <a:cxnLst/>
            <a:rect r="r" b="b" t="t" l="l"/>
            <a:pathLst>
              <a:path h="4042725" w="6792718">
                <a:moveTo>
                  <a:pt x="0" y="4042725"/>
                </a:moveTo>
                <a:lnTo>
                  <a:pt x="6792719" y="4042725"/>
                </a:lnTo>
                <a:lnTo>
                  <a:pt x="6792719" y="0"/>
                </a:lnTo>
                <a:lnTo>
                  <a:pt x="0" y="0"/>
                </a:lnTo>
                <a:lnTo>
                  <a:pt x="0" y="40427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760925">
            <a:off x="8444194" y="197827"/>
            <a:ext cx="2765486" cy="2328036"/>
          </a:xfrm>
          <a:custGeom>
            <a:avLst/>
            <a:gdLst/>
            <a:ahLst/>
            <a:cxnLst/>
            <a:rect r="r" b="b" t="t" l="l"/>
            <a:pathLst>
              <a:path h="2328036" w="2765486">
                <a:moveTo>
                  <a:pt x="0" y="0"/>
                </a:moveTo>
                <a:lnTo>
                  <a:pt x="2765486" y="0"/>
                </a:lnTo>
                <a:lnTo>
                  <a:pt x="2765486" y="2328036"/>
                </a:lnTo>
                <a:lnTo>
                  <a:pt x="0" y="232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720378">
            <a:off x="838258" y="5007285"/>
            <a:ext cx="7515848" cy="4081880"/>
          </a:xfrm>
          <a:custGeom>
            <a:avLst/>
            <a:gdLst/>
            <a:ahLst/>
            <a:cxnLst/>
            <a:rect r="r" b="b" t="t" l="l"/>
            <a:pathLst>
              <a:path h="4081880" w="7515848">
                <a:moveTo>
                  <a:pt x="0" y="0"/>
                </a:moveTo>
                <a:lnTo>
                  <a:pt x="7515848" y="0"/>
                </a:lnTo>
                <a:lnTo>
                  <a:pt x="7515848" y="4081880"/>
                </a:lnTo>
                <a:lnTo>
                  <a:pt x="0" y="40818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625" t="-25059" r="-2480" b="-2646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228723">
            <a:off x="7989048" y="2337094"/>
            <a:ext cx="3382758" cy="4109161"/>
          </a:xfrm>
          <a:custGeom>
            <a:avLst/>
            <a:gdLst/>
            <a:ahLst/>
            <a:cxnLst/>
            <a:rect r="r" b="b" t="t" l="l"/>
            <a:pathLst>
              <a:path h="4109161" w="3382758">
                <a:moveTo>
                  <a:pt x="0" y="0"/>
                </a:moveTo>
                <a:lnTo>
                  <a:pt x="3382758" y="0"/>
                </a:lnTo>
                <a:lnTo>
                  <a:pt x="3382758" y="4109161"/>
                </a:lnTo>
                <a:lnTo>
                  <a:pt x="0" y="41091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1153410" y="3816302"/>
            <a:ext cx="5014174" cy="2984215"/>
          </a:xfrm>
          <a:custGeom>
            <a:avLst/>
            <a:gdLst/>
            <a:ahLst/>
            <a:cxnLst/>
            <a:rect r="r" b="b" t="t" l="l"/>
            <a:pathLst>
              <a:path h="2984215" w="5014174">
                <a:moveTo>
                  <a:pt x="0" y="0"/>
                </a:moveTo>
                <a:lnTo>
                  <a:pt x="5014175" y="0"/>
                </a:lnTo>
                <a:lnTo>
                  <a:pt x="5014175" y="2984214"/>
                </a:lnTo>
                <a:lnTo>
                  <a:pt x="0" y="29842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700000">
            <a:off x="-1828367" y="1331689"/>
            <a:ext cx="3656734" cy="2728838"/>
          </a:xfrm>
          <a:custGeom>
            <a:avLst/>
            <a:gdLst/>
            <a:ahLst/>
            <a:cxnLst/>
            <a:rect r="r" b="b" t="t" l="l"/>
            <a:pathLst>
              <a:path h="2728838" w="3656734">
                <a:moveTo>
                  <a:pt x="0" y="0"/>
                </a:moveTo>
                <a:lnTo>
                  <a:pt x="3656734" y="0"/>
                </a:lnTo>
                <a:lnTo>
                  <a:pt x="3656734" y="2728838"/>
                </a:lnTo>
                <a:lnTo>
                  <a:pt x="0" y="27288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3064806">
            <a:off x="-1854260" y="3676772"/>
            <a:ext cx="3189494" cy="4340486"/>
          </a:xfrm>
          <a:custGeom>
            <a:avLst/>
            <a:gdLst/>
            <a:ahLst/>
            <a:cxnLst/>
            <a:rect r="r" b="b" t="t" l="l"/>
            <a:pathLst>
              <a:path h="4340486" w="3189494">
                <a:moveTo>
                  <a:pt x="0" y="0"/>
                </a:moveTo>
                <a:lnTo>
                  <a:pt x="3189494" y="0"/>
                </a:lnTo>
                <a:lnTo>
                  <a:pt x="3189494" y="4340485"/>
                </a:lnTo>
                <a:lnTo>
                  <a:pt x="0" y="43404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122585">
            <a:off x="1815141" y="5227823"/>
            <a:ext cx="2840720" cy="5167863"/>
          </a:xfrm>
          <a:custGeom>
            <a:avLst/>
            <a:gdLst/>
            <a:ahLst/>
            <a:cxnLst/>
            <a:rect r="r" b="b" t="t" l="l"/>
            <a:pathLst>
              <a:path h="5167863" w="2840720">
                <a:moveTo>
                  <a:pt x="0" y="0"/>
                </a:moveTo>
                <a:lnTo>
                  <a:pt x="2840720" y="0"/>
                </a:lnTo>
                <a:lnTo>
                  <a:pt x="2840720" y="5167863"/>
                </a:lnTo>
                <a:lnTo>
                  <a:pt x="0" y="51678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20023" y="5004374"/>
            <a:ext cx="3356821" cy="2703767"/>
          </a:xfrm>
          <a:custGeom>
            <a:avLst/>
            <a:gdLst/>
            <a:ahLst/>
            <a:cxnLst/>
            <a:rect r="r" b="b" t="t" l="l"/>
            <a:pathLst>
              <a:path h="2703767" w="3356821">
                <a:moveTo>
                  <a:pt x="0" y="0"/>
                </a:moveTo>
                <a:lnTo>
                  <a:pt x="3356821" y="0"/>
                </a:lnTo>
                <a:lnTo>
                  <a:pt x="3356821" y="2703767"/>
                </a:lnTo>
                <a:lnTo>
                  <a:pt x="0" y="270376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3241485">
            <a:off x="9578691" y="4301137"/>
            <a:ext cx="3382758" cy="4109161"/>
          </a:xfrm>
          <a:custGeom>
            <a:avLst/>
            <a:gdLst/>
            <a:ahLst/>
            <a:cxnLst/>
            <a:rect r="r" b="b" t="t" l="l"/>
            <a:pathLst>
              <a:path h="4109161" w="3382758">
                <a:moveTo>
                  <a:pt x="0" y="0"/>
                </a:moveTo>
                <a:lnTo>
                  <a:pt x="3382758" y="0"/>
                </a:lnTo>
                <a:lnTo>
                  <a:pt x="3382758" y="4109161"/>
                </a:lnTo>
                <a:lnTo>
                  <a:pt x="0" y="410916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12193" y="3780000"/>
            <a:ext cx="3742105" cy="3660459"/>
          </a:xfrm>
          <a:custGeom>
            <a:avLst/>
            <a:gdLst/>
            <a:ahLst/>
            <a:cxnLst/>
            <a:rect r="r" b="b" t="t" l="l"/>
            <a:pathLst>
              <a:path h="3660459" w="3742105">
                <a:moveTo>
                  <a:pt x="0" y="0"/>
                </a:moveTo>
                <a:lnTo>
                  <a:pt x="3742104" y="0"/>
                </a:lnTo>
                <a:lnTo>
                  <a:pt x="3742104" y="3660459"/>
                </a:lnTo>
                <a:lnTo>
                  <a:pt x="0" y="366045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>
            <a:off x="3510000" y="4780536"/>
            <a:ext cx="3672000" cy="0"/>
          </a:xfrm>
          <a:prstGeom prst="line">
            <a:avLst/>
          </a:prstGeom>
          <a:ln cap="rnd" w="28575">
            <a:solidFill>
              <a:srgbClr val="C7DA4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2641913" y="920720"/>
            <a:ext cx="5408174" cy="1343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4"/>
              </a:lnSpc>
            </a:pPr>
            <a:r>
              <a:rPr lang="en-US" sz="7853" spc="-235">
                <a:solidFill>
                  <a:srgbClr val="926596"/>
                </a:solidFill>
                <a:latin typeface="Sensei"/>
                <a:ea typeface="Sensei"/>
                <a:cs typeface="Sensei"/>
                <a:sym typeface="Sensei"/>
              </a:rPr>
              <a:t>CERTIFICADO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81738" y="2219065"/>
            <a:ext cx="5928524" cy="69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4"/>
              </a:lnSpc>
            </a:pPr>
            <a:r>
              <a:rPr lang="en-US" sz="5057" spc="-151">
                <a:solidFill>
                  <a:srgbClr val="8AD2D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DE RECONOCIMIENTO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8274262" y="1699123"/>
            <a:ext cx="848343" cy="996984"/>
          </a:xfrm>
          <a:custGeom>
            <a:avLst/>
            <a:gdLst/>
            <a:ahLst/>
            <a:cxnLst/>
            <a:rect r="r" b="b" t="t" l="l"/>
            <a:pathLst>
              <a:path h="996984" w="848343">
                <a:moveTo>
                  <a:pt x="0" y="0"/>
                </a:moveTo>
                <a:lnTo>
                  <a:pt x="848343" y="0"/>
                </a:lnTo>
                <a:lnTo>
                  <a:pt x="848343" y="996985"/>
                </a:lnTo>
                <a:lnTo>
                  <a:pt x="0" y="99698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8443799" y="848946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3103518">
            <a:off x="9809994" y="1719926"/>
            <a:ext cx="104307" cy="105847"/>
          </a:xfrm>
          <a:custGeom>
            <a:avLst/>
            <a:gdLst/>
            <a:ahLst/>
            <a:cxnLst/>
            <a:rect r="r" b="b" t="t" l="l"/>
            <a:pathLst>
              <a:path h="105847" w="104307">
                <a:moveTo>
                  <a:pt x="0" y="0"/>
                </a:moveTo>
                <a:lnTo>
                  <a:pt x="104307" y="0"/>
                </a:lnTo>
                <a:lnTo>
                  <a:pt x="104307" y="105846"/>
                </a:lnTo>
                <a:lnTo>
                  <a:pt x="0" y="10584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3103518">
            <a:off x="10254585" y="2112143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9" y="0"/>
                </a:lnTo>
                <a:lnTo>
                  <a:pt x="145199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3103518">
            <a:off x="9931525" y="3513677"/>
            <a:ext cx="172812" cy="175362"/>
          </a:xfrm>
          <a:custGeom>
            <a:avLst/>
            <a:gdLst/>
            <a:ahLst/>
            <a:cxnLst/>
            <a:rect r="r" b="b" t="t" l="l"/>
            <a:pathLst>
              <a:path h="175362" w="172812">
                <a:moveTo>
                  <a:pt x="0" y="0"/>
                </a:moveTo>
                <a:lnTo>
                  <a:pt x="172812" y="0"/>
                </a:lnTo>
                <a:lnTo>
                  <a:pt x="172812" y="175362"/>
                </a:lnTo>
                <a:lnTo>
                  <a:pt x="0" y="175362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0311409" y="2731754"/>
            <a:ext cx="237161" cy="181497"/>
          </a:xfrm>
          <a:custGeom>
            <a:avLst/>
            <a:gdLst/>
            <a:ahLst/>
            <a:cxnLst/>
            <a:rect r="r" b="b" t="t" l="l"/>
            <a:pathLst>
              <a:path h="181497" w="237161">
                <a:moveTo>
                  <a:pt x="237161" y="0"/>
                </a:moveTo>
                <a:lnTo>
                  <a:pt x="0" y="0"/>
                </a:lnTo>
                <a:lnTo>
                  <a:pt x="0" y="181497"/>
                </a:lnTo>
                <a:lnTo>
                  <a:pt x="237161" y="181497"/>
                </a:lnTo>
                <a:lnTo>
                  <a:pt x="237161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648775">
            <a:off x="6135125" y="5780407"/>
            <a:ext cx="799481" cy="665749"/>
          </a:xfrm>
          <a:custGeom>
            <a:avLst/>
            <a:gdLst/>
            <a:ahLst/>
            <a:cxnLst/>
            <a:rect r="r" b="b" t="t" l="l"/>
            <a:pathLst>
              <a:path h="665749" w="799481">
                <a:moveTo>
                  <a:pt x="0" y="0"/>
                </a:moveTo>
                <a:lnTo>
                  <a:pt x="799481" y="0"/>
                </a:lnTo>
                <a:lnTo>
                  <a:pt x="799481" y="665750"/>
                </a:lnTo>
                <a:lnTo>
                  <a:pt x="0" y="665750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4256216" y="6408831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3103518">
            <a:off x="4912701" y="7080557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6744116" y="718859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170034" y="369068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0" y="0"/>
                </a:moveTo>
                <a:lnTo>
                  <a:pt x="339966" y="0"/>
                </a:lnTo>
                <a:lnTo>
                  <a:pt x="339966" y="260173"/>
                </a:lnTo>
                <a:lnTo>
                  <a:pt x="0" y="26017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5680474">
            <a:off x="1498698" y="3277363"/>
            <a:ext cx="799481" cy="403699"/>
          </a:xfrm>
          <a:custGeom>
            <a:avLst/>
            <a:gdLst/>
            <a:ahLst/>
            <a:cxnLst/>
            <a:rect r="r" b="b" t="t" l="l"/>
            <a:pathLst>
              <a:path h="403699" w="799481">
                <a:moveTo>
                  <a:pt x="0" y="0"/>
                </a:moveTo>
                <a:lnTo>
                  <a:pt x="799481" y="0"/>
                </a:lnTo>
                <a:lnTo>
                  <a:pt x="799481" y="403699"/>
                </a:lnTo>
                <a:lnTo>
                  <a:pt x="0" y="403699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-64912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3103518">
            <a:off x="1689676" y="2293075"/>
            <a:ext cx="172812" cy="175362"/>
          </a:xfrm>
          <a:custGeom>
            <a:avLst/>
            <a:gdLst/>
            <a:ahLst/>
            <a:cxnLst/>
            <a:rect r="r" b="b" t="t" l="l"/>
            <a:pathLst>
              <a:path h="175362" w="172812">
                <a:moveTo>
                  <a:pt x="0" y="0"/>
                </a:moveTo>
                <a:lnTo>
                  <a:pt x="172811" y="0"/>
                </a:lnTo>
                <a:lnTo>
                  <a:pt x="172811" y="175363"/>
                </a:lnTo>
                <a:lnTo>
                  <a:pt x="0" y="175363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3103518">
            <a:off x="5657184" y="7264160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3103518">
            <a:off x="6261441" y="7058905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3103518">
            <a:off x="4286422" y="877903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2"/>
                </a:lnTo>
                <a:lnTo>
                  <a:pt x="0" y="147342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416032" y="5017344"/>
            <a:ext cx="3859935" cy="309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1"/>
              </a:lnSpc>
            </a:pPr>
            <a:r>
              <a:rPr lang="en-US" sz="1850">
                <a:solidFill>
                  <a:srgbClr val="533073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Por haber obtenido el primer lugar.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024553" y="3301857"/>
            <a:ext cx="4642895" cy="323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2006">
                <a:solidFill>
                  <a:srgbClr val="533073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Se otorga el presente reconocimiento a: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5400000">
            <a:off x="5852348" y="2700842"/>
            <a:ext cx="6792718" cy="4042725"/>
          </a:xfrm>
          <a:custGeom>
            <a:avLst/>
            <a:gdLst/>
            <a:ahLst/>
            <a:cxnLst/>
            <a:rect r="r" b="b" t="t" l="l"/>
            <a:pathLst>
              <a:path h="4042725" w="6792718">
                <a:moveTo>
                  <a:pt x="0" y="4042725"/>
                </a:moveTo>
                <a:lnTo>
                  <a:pt x="6792719" y="4042725"/>
                </a:lnTo>
                <a:lnTo>
                  <a:pt x="6792719" y="0"/>
                </a:lnTo>
                <a:lnTo>
                  <a:pt x="0" y="0"/>
                </a:lnTo>
                <a:lnTo>
                  <a:pt x="0" y="40427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760925">
            <a:off x="8444194" y="197827"/>
            <a:ext cx="2765486" cy="2328036"/>
          </a:xfrm>
          <a:custGeom>
            <a:avLst/>
            <a:gdLst/>
            <a:ahLst/>
            <a:cxnLst/>
            <a:rect r="r" b="b" t="t" l="l"/>
            <a:pathLst>
              <a:path h="2328036" w="2765486">
                <a:moveTo>
                  <a:pt x="0" y="0"/>
                </a:moveTo>
                <a:lnTo>
                  <a:pt x="2765486" y="0"/>
                </a:lnTo>
                <a:lnTo>
                  <a:pt x="2765486" y="2328036"/>
                </a:lnTo>
                <a:lnTo>
                  <a:pt x="0" y="232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720378">
            <a:off x="838258" y="5007285"/>
            <a:ext cx="7515848" cy="4081880"/>
          </a:xfrm>
          <a:custGeom>
            <a:avLst/>
            <a:gdLst/>
            <a:ahLst/>
            <a:cxnLst/>
            <a:rect r="r" b="b" t="t" l="l"/>
            <a:pathLst>
              <a:path h="4081880" w="7515848">
                <a:moveTo>
                  <a:pt x="0" y="0"/>
                </a:moveTo>
                <a:lnTo>
                  <a:pt x="7515848" y="0"/>
                </a:lnTo>
                <a:lnTo>
                  <a:pt x="7515848" y="4081880"/>
                </a:lnTo>
                <a:lnTo>
                  <a:pt x="0" y="40818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6625" t="-25059" r="-2480" b="-2646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228723">
            <a:off x="7989048" y="2337094"/>
            <a:ext cx="3382758" cy="4109161"/>
          </a:xfrm>
          <a:custGeom>
            <a:avLst/>
            <a:gdLst/>
            <a:ahLst/>
            <a:cxnLst/>
            <a:rect r="r" b="b" t="t" l="l"/>
            <a:pathLst>
              <a:path h="4109161" w="3382758">
                <a:moveTo>
                  <a:pt x="0" y="0"/>
                </a:moveTo>
                <a:lnTo>
                  <a:pt x="3382758" y="0"/>
                </a:lnTo>
                <a:lnTo>
                  <a:pt x="3382758" y="4109161"/>
                </a:lnTo>
                <a:lnTo>
                  <a:pt x="0" y="41091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1153410" y="3816302"/>
            <a:ext cx="5014174" cy="2984215"/>
          </a:xfrm>
          <a:custGeom>
            <a:avLst/>
            <a:gdLst/>
            <a:ahLst/>
            <a:cxnLst/>
            <a:rect r="r" b="b" t="t" l="l"/>
            <a:pathLst>
              <a:path h="2984215" w="5014174">
                <a:moveTo>
                  <a:pt x="0" y="0"/>
                </a:moveTo>
                <a:lnTo>
                  <a:pt x="5014175" y="0"/>
                </a:lnTo>
                <a:lnTo>
                  <a:pt x="5014175" y="2984214"/>
                </a:lnTo>
                <a:lnTo>
                  <a:pt x="0" y="29842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700000">
            <a:off x="-1828367" y="1331689"/>
            <a:ext cx="3656734" cy="2728838"/>
          </a:xfrm>
          <a:custGeom>
            <a:avLst/>
            <a:gdLst/>
            <a:ahLst/>
            <a:cxnLst/>
            <a:rect r="r" b="b" t="t" l="l"/>
            <a:pathLst>
              <a:path h="2728838" w="3656734">
                <a:moveTo>
                  <a:pt x="0" y="0"/>
                </a:moveTo>
                <a:lnTo>
                  <a:pt x="3656734" y="0"/>
                </a:lnTo>
                <a:lnTo>
                  <a:pt x="3656734" y="2728838"/>
                </a:lnTo>
                <a:lnTo>
                  <a:pt x="0" y="27288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3064806">
            <a:off x="-1854260" y="3676772"/>
            <a:ext cx="3189494" cy="4340486"/>
          </a:xfrm>
          <a:custGeom>
            <a:avLst/>
            <a:gdLst/>
            <a:ahLst/>
            <a:cxnLst/>
            <a:rect r="r" b="b" t="t" l="l"/>
            <a:pathLst>
              <a:path h="4340486" w="3189494">
                <a:moveTo>
                  <a:pt x="0" y="0"/>
                </a:moveTo>
                <a:lnTo>
                  <a:pt x="3189494" y="0"/>
                </a:lnTo>
                <a:lnTo>
                  <a:pt x="3189494" y="4340485"/>
                </a:lnTo>
                <a:lnTo>
                  <a:pt x="0" y="43404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122585">
            <a:off x="1815141" y="5227823"/>
            <a:ext cx="2840720" cy="5167863"/>
          </a:xfrm>
          <a:custGeom>
            <a:avLst/>
            <a:gdLst/>
            <a:ahLst/>
            <a:cxnLst/>
            <a:rect r="r" b="b" t="t" l="l"/>
            <a:pathLst>
              <a:path h="5167863" w="2840720">
                <a:moveTo>
                  <a:pt x="0" y="0"/>
                </a:moveTo>
                <a:lnTo>
                  <a:pt x="2840720" y="0"/>
                </a:lnTo>
                <a:lnTo>
                  <a:pt x="2840720" y="5167863"/>
                </a:lnTo>
                <a:lnTo>
                  <a:pt x="0" y="51678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20023" y="5004374"/>
            <a:ext cx="3356821" cy="2703767"/>
          </a:xfrm>
          <a:custGeom>
            <a:avLst/>
            <a:gdLst/>
            <a:ahLst/>
            <a:cxnLst/>
            <a:rect r="r" b="b" t="t" l="l"/>
            <a:pathLst>
              <a:path h="2703767" w="3356821">
                <a:moveTo>
                  <a:pt x="0" y="0"/>
                </a:moveTo>
                <a:lnTo>
                  <a:pt x="3356821" y="0"/>
                </a:lnTo>
                <a:lnTo>
                  <a:pt x="3356821" y="2703767"/>
                </a:lnTo>
                <a:lnTo>
                  <a:pt x="0" y="270376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3241485">
            <a:off x="9578691" y="4301137"/>
            <a:ext cx="3382758" cy="4109161"/>
          </a:xfrm>
          <a:custGeom>
            <a:avLst/>
            <a:gdLst/>
            <a:ahLst/>
            <a:cxnLst/>
            <a:rect r="r" b="b" t="t" l="l"/>
            <a:pathLst>
              <a:path h="4109161" w="3382758">
                <a:moveTo>
                  <a:pt x="0" y="0"/>
                </a:moveTo>
                <a:lnTo>
                  <a:pt x="3382758" y="0"/>
                </a:lnTo>
                <a:lnTo>
                  <a:pt x="3382758" y="4109161"/>
                </a:lnTo>
                <a:lnTo>
                  <a:pt x="0" y="410916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12193" y="3780000"/>
            <a:ext cx="3742105" cy="3660459"/>
          </a:xfrm>
          <a:custGeom>
            <a:avLst/>
            <a:gdLst/>
            <a:ahLst/>
            <a:cxnLst/>
            <a:rect r="r" b="b" t="t" l="l"/>
            <a:pathLst>
              <a:path h="3660459" w="3742105">
                <a:moveTo>
                  <a:pt x="0" y="0"/>
                </a:moveTo>
                <a:lnTo>
                  <a:pt x="3742104" y="0"/>
                </a:lnTo>
                <a:lnTo>
                  <a:pt x="3742104" y="3660459"/>
                </a:lnTo>
                <a:lnTo>
                  <a:pt x="0" y="366045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>
            <a:off x="3510000" y="4780536"/>
            <a:ext cx="3672000" cy="0"/>
          </a:xfrm>
          <a:prstGeom prst="line">
            <a:avLst/>
          </a:prstGeom>
          <a:ln cap="rnd" w="28575">
            <a:solidFill>
              <a:srgbClr val="C7DA4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2641913" y="920720"/>
            <a:ext cx="5408174" cy="1343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4"/>
              </a:lnSpc>
            </a:pPr>
            <a:r>
              <a:rPr lang="en-US" sz="7853" spc="-235">
                <a:solidFill>
                  <a:srgbClr val="926596"/>
                </a:solidFill>
                <a:latin typeface="Sensei"/>
                <a:ea typeface="Sensei"/>
                <a:cs typeface="Sensei"/>
                <a:sym typeface="Sensei"/>
              </a:rPr>
              <a:t>CERTIFICADO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81738" y="2219065"/>
            <a:ext cx="5928524" cy="69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4"/>
              </a:lnSpc>
            </a:pPr>
            <a:r>
              <a:rPr lang="en-US" sz="5057" spc="-151">
                <a:solidFill>
                  <a:srgbClr val="8AD2D0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DE RECONOCIMIENTO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8274262" y="1699123"/>
            <a:ext cx="848343" cy="996984"/>
          </a:xfrm>
          <a:custGeom>
            <a:avLst/>
            <a:gdLst/>
            <a:ahLst/>
            <a:cxnLst/>
            <a:rect r="r" b="b" t="t" l="l"/>
            <a:pathLst>
              <a:path h="996984" w="848343">
                <a:moveTo>
                  <a:pt x="0" y="0"/>
                </a:moveTo>
                <a:lnTo>
                  <a:pt x="848343" y="0"/>
                </a:lnTo>
                <a:lnTo>
                  <a:pt x="848343" y="996985"/>
                </a:lnTo>
                <a:lnTo>
                  <a:pt x="0" y="99698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8443799" y="848946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3103518">
            <a:off x="9809994" y="1719926"/>
            <a:ext cx="104307" cy="105847"/>
          </a:xfrm>
          <a:custGeom>
            <a:avLst/>
            <a:gdLst/>
            <a:ahLst/>
            <a:cxnLst/>
            <a:rect r="r" b="b" t="t" l="l"/>
            <a:pathLst>
              <a:path h="105847" w="104307">
                <a:moveTo>
                  <a:pt x="0" y="0"/>
                </a:moveTo>
                <a:lnTo>
                  <a:pt x="104307" y="0"/>
                </a:lnTo>
                <a:lnTo>
                  <a:pt x="104307" y="105846"/>
                </a:lnTo>
                <a:lnTo>
                  <a:pt x="0" y="10584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3103518">
            <a:off x="10254585" y="2112143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9" y="0"/>
                </a:lnTo>
                <a:lnTo>
                  <a:pt x="145199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3103518">
            <a:off x="9931525" y="3513677"/>
            <a:ext cx="172812" cy="175362"/>
          </a:xfrm>
          <a:custGeom>
            <a:avLst/>
            <a:gdLst/>
            <a:ahLst/>
            <a:cxnLst/>
            <a:rect r="r" b="b" t="t" l="l"/>
            <a:pathLst>
              <a:path h="175362" w="172812">
                <a:moveTo>
                  <a:pt x="0" y="0"/>
                </a:moveTo>
                <a:lnTo>
                  <a:pt x="172812" y="0"/>
                </a:lnTo>
                <a:lnTo>
                  <a:pt x="172812" y="175362"/>
                </a:lnTo>
                <a:lnTo>
                  <a:pt x="0" y="175362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0311409" y="2731754"/>
            <a:ext cx="237161" cy="181497"/>
          </a:xfrm>
          <a:custGeom>
            <a:avLst/>
            <a:gdLst/>
            <a:ahLst/>
            <a:cxnLst/>
            <a:rect r="r" b="b" t="t" l="l"/>
            <a:pathLst>
              <a:path h="181497" w="237161">
                <a:moveTo>
                  <a:pt x="237161" y="0"/>
                </a:moveTo>
                <a:lnTo>
                  <a:pt x="0" y="0"/>
                </a:lnTo>
                <a:lnTo>
                  <a:pt x="0" y="181497"/>
                </a:lnTo>
                <a:lnTo>
                  <a:pt x="237161" y="181497"/>
                </a:lnTo>
                <a:lnTo>
                  <a:pt x="237161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648775">
            <a:off x="6135125" y="5780407"/>
            <a:ext cx="799481" cy="665749"/>
          </a:xfrm>
          <a:custGeom>
            <a:avLst/>
            <a:gdLst/>
            <a:ahLst/>
            <a:cxnLst/>
            <a:rect r="r" b="b" t="t" l="l"/>
            <a:pathLst>
              <a:path h="665749" w="799481">
                <a:moveTo>
                  <a:pt x="0" y="0"/>
                </a:moveTo>
                <a:lnTo>
                  <a:pt x="799481" y="0"/>
                </a:lnTo>
                <a:lnTo>
                  <a:pt x="799481" y="665750"/>
                </a:lnTo>
                <a:lnTo>
                  <a:pt x="0" y="665750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4256216" y="6408831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3103518">
            <a:off x="4912701" y="7080557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6744116" y="718859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339966" y="0"/>
                </a:moveTo>
                <a:lnTo>
                  <a:pt x="0" y="0"/>
                </a:lnTo>
                <a:lnTo>
                  <a:pt x="0" y="260174"/>
                </a:lnTo>
                <a:lnTo>
                  <a:pt x="339966" y="260174"/>
                </a:lnTo>
                <a:lnTo>
                  <a:pt x="339966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170034" y="369068"/>
            <a:ext cx="339966" cy="260173"/>
          </a:xfrm>
          <a:custGeom>
            <a:avLst/>
            <a:gdLst/>
            <a:ahLst/>
            <a:cxnLst/>
            <a:rect r="r" b="b" t="t" l="l"/>
            <a:pathLst>
              <a:path h="260173" w="339966">
                <a:moveTo>
                  <a:pt x="0" y="0"/>
                </a:moveTo>
                <a:lnTo>
                  <a:pt x="339966" y="0"/>
                </a:lnTo>
                <a:lnTo>
                  <a:pt x="339966" y="260173"/>
                </a:lnTo>
                <a:lnTo>
                  <a:pt x="0" y="26017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-150391" t="0" r="-30097" b="-205205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5680474">
            <a:off x="1498698" y="3277363"/>
            <a:ext cx="799481" cy="403699"/>
          </a:xfrm>
          <a:custGeom>
            <a:avLst/>
            <a:gdLst/>
            <a:ahLst/>
            <a:cxnLst/>
            <a:rect r="r" b="b" t="t" l="l"/>
            <a:pathLst>
              <a:path h="403699" w="799481">
                <a:moveTo>
                  <a:pt x="0" y="0"/>
                </a:moveTo>
                <a:lnTo>
                  <a:pt x="799481" y="0"/>
                </a:lnTo>
                <a:lnTo>
                  <a:pt x="799481" y="403699"/>
                </a:lnTo>
                <a:lnTo>
                  <a:pt x="0" y="403699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-64912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3103518">
            <a:off x="1689676" y="2293075"/>
            <a:ext cx="172812" cy="175362"/>
          </a:xfrm>
          <a:custGeom>
            <a:avLst/>
            <a:gdLst/>
            <a:ahLst/>
            <a:cxnLst/>
            <a:rect r="r" b="b" t="t" l="l"/>
            <a:pathLst>
              <a:path h="175362" w="172812">
                <a:moveTo>
                  <a:pt x="0" y="0"/>
                </a:moveTo>
                <a:lnTo>
                  <a:pt x="172811" y="0"/>
                </a:lnTo>
                <a:lnTo>
                  <a:pt x="172811" y="175363"/>
                </a:lnTo>
                <a:lnTo>
                  <a:pt x="0" y="175363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3103518">
            <a:off x="5657184" y="7264160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3103518">
            <a:off x="6261441" y="7058905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1"/>
                </a:lnTo>
                <a:lnTo>
                  <a:pt x="0" y="14734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3103518">
            <a:off x="4286422" y="877903"/>
            <a:ext cx="145198" cy="147341"/>
          </a:xfrm>
          <a:custGeom>
            <a:avLst/>
            <a:gdLst/>
            <a:ahLst/>
            <a:cxnLst/>
            <a:rect r="r" b="b" t="t" l="l"/>
            <a:pathLst>
              <a:path h="147341" w="145198">
                <a:moveTo>
                  <a:pt x="0" y="0"/>
                </a:moveTo>
                <a:lnTo>
                  <a:pt x="145198" y="0"/>
                </a:lnTo>
                <a:lnTo>
                  <a:pt x="145198" y="147342"/>
                </a:lnTo>
                <a:lnTo>
                  <a:pt x="0" y="147342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416032" y="5017344"/>
            <a:ext cx="3859935" cy="309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1"/>
              </a:lnSpc>
            </a:pPr>
            <a:r>
              <a:rPr lang="en-US" sz="1850">
                <a:solidFill>
                  <a:srgbClr val="533073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Por haber obtenido el tercer lugar.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024553" y="3301857"/>
            <a:ext cx="4642895" cy="323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2006">
                <a:solidFill>
                  <a:srgbClr val="533073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Se otorga el presente reconocimiento a: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3229" y="503078"/>
            <a:ext cx="4185670" cy="2192245"/>
          </a:xfrm>
          <a:custGeom>
            <a:avLst/>
            <a:gdLst/>
            <a:ahLst/>
            <a:cxnLst/>
            <a:rect r="r" b="b" t="t" l="l"/>
            <a:pathLst>
              <a:path h="2192245" w="4185670">
                <a:moveTo>
                  <a:pt x="0" y="0"/>
                </a:moveTo>
                <a:lnTo>
                  <a:pt x="4185670" y="0"/>
                </a:lnTo>
                <a:lnTo>
                  <a:pt x="4185670" y="2192244"/>
                </a:lnTo>
                <a:lnTo>
                  <a:pt x="0" y="21922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3229" y="1282142"/>
            <a:ext cx="3714154" cy="10265249"/>
          </a:xfrm>
          <a:custGeom>
            <a:avLst/>
            <a:gdLst/>
            <a:ahLst/>
            <a:cxnLst/>
            <a:rect r="r" b="b" t="t" l="l"/>
            <a:pathLst>
              <a:path h="10265249" w="3714154">
                <a:moveTo>
                  <a:pt x="0" y="0"/>
                </a:moveTo>
                <a:lnTo>
                  <a:pt x="3714154" y="0"/>
                </a:lnTo>
                <a:lnTo>
                  <a:pt x="3714154" y="10265249"/>
                </a:lnTo>
                <a:lnTo>
                  <a:pt x="0" y="102652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28439" y="1176824"/>
            <a:ext cx="1563561" cy="1689506"/>
          </a:xfrm>
          <a:custGeom>
            <a:avLst/>
            <a:gdLst/>
            <a:ahLst/>
            <a:cxnLst/>
            <a:rect r="r" b="b" t="t" l="l"/>
            <a:pathLst>
              <a:path h="1689506" w="1563561">
                <a:moveTo>
                  <a:pt x="0" y="0"/>
                </a:moveTo>
                <a:lnTo>
                  <a:pt x="1563561" y="0"/>
                </a:lnTo>
                <a:lnTo>
                  <a:pt x="1563561" y="1689505"/>
                </a:lnTo>
                <a:lnTo>
                  <a:pt x="0" y="1689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7252" y="4654438"/>
            <a:ext cx="986108" cy="1109545"/>
          </a:xfrm>
          <a:custGeom>
            <a:avLst/>
            <a:gdLst/>
            <a:ahLst/>
            <a:cxnLst/>
            <a:rect r="r" b="b" t="t" l="l"/>
            <a:pathLst>
              <a:path h="1109545" w="986108">
                <a:moveTo>
                  <a:pt x="0" y="0"/>
                </a:moveTo>
                <a:lnTo>
                  <a:pt x="986108" y="0"/>
                </a:lnTo>
                <a:lnTo>
                  <a:pt x="986108" y="1109544"/>
                </a:lnTo>
                <a:lnTo>
                  <a:pt x="0" y="1109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38967" y="6363129"/>
            <a:ext cx="10971664" cy="3293122"/>
            <a:chOff x="0" y="0"/>
            <a:chExt cx="14628886" cy="4390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871350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899373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1620582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580974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-10800000">
            <a:off x="-139832" y="-2116298"/>
            <a:ext cx="10971664" cy="3293122"/>
            <a:chOff x="0" y="0"/>
            <a:chExt cx="14628886" cy="43908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71350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99373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1620582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80974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2921260" y="1320435"/>
            <a:ext cx="638867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5FA421"/>
                </a:solidFill>
                <a:latin typeface="Lazydog"/>
                <a:ea typeface="Lazydog"/>
                <a:cs typeface="Lazydog"/>
                <a:sym typeface="Lazydog"/>
              </a:rPr>
              <a:t>el profesor:                                    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444026" y="1983477"/>
            <a:ext cx="468441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4F090B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Otorga el presente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94135" y="2226468"/>
            <a:ext cx="5584195" cy="120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DA00"/>
                </a:solidFill>
                <a:latin typeface="Lazydog"/>
                <a:ea typeface="Lazydog"/>
                <a:cs typeface="Lazydog"/>
                <a:sym typeface="Lazydog"/>
              </a:rPr>
              <a:t>DIPLOMA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556990" y="4895958"/>
            <a:ext cx="645848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4F090B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Por el esfuerzo y dedicación en el presente ciclo escolar.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115595" y="3391693"/>
            <a:ext cx="1341276" cy="388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b="true" sz="2337">
                <a:solidFill>
                  <a:srgbClr val="4F090B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a:</a:t>
            </a:r>
          </a:p>
        </p:txBody>
      </p:sp>
      <p:sp>
        <p:nvSpPr>
          <p:cNvPr name="AutoShape 23" id="23"/>
          <p:cNvSpPr/>
          <p:nvPr/>
        </p:nvSpPr>
        <p:spPr>
          <a:xfrm>
            <a:off x="3784871" y="4532475"/>
            <a:ext cx="36720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6750233" y="4532475"/>
            <a:ext cx="36720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3229" y="503078"/>
            <a:ext cx="4185670" cy="2192245"/>
          </a:xfrm>
          <a:custGeom>
            <a:avLst/>
            <a:gdLst/>
            <a:ahLst/>
            <a:cxnLst/>
            <a:rect r="r" b="b" t="t" l="l"/>
            <a:pathLst>
              <a:path h="2192245" w="4185670">
                <a:moveTo>
                  <a:pt x="0" y="0"/>
                </a:moveTo>
                <a:lnTo>
                  <a:pt x="4185670" y="0"/>
                </a:lnTo>
                <a:lnTo>
                  <a:pt x="4185670" y="2192244"/>
                </a:lnTo>
                <a:lnTo>
                  <a:pt x="0" y="21922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3229" y="1282142"/>
            <a:ext cx="3714154" cy="10265249"/>
          </a:xfrm>
          <a:custGeom>
            <a:avLst/>
            <a:gdLst/>
            <a:ahLst/>
            <a:cxnLst/>
            <a:rect r="r" b="b" t="t" l="l"/>
            <a:pathLst>
              <a:path h="10265249" w="3714154">
                <a:moveTo>
                  <a:pt x="0" y="0"/>
                </a:moveTo>
                <a:lnTo>
                  <a:pt x="3714154" y="0"/>
                </a:lnTo>
                <a:lnTo>
                  <a:pt x="3714154" y="10265249"/>
                </a:lnTo>
                <a:lnTo>
                  <a:pt x="0" y="102652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28439" y="1176824"/>
            <a:ext cx="1563561" cy="1689506"/>
          </a:xfrm>
          <a:custGeom>
            <a:avLst/>
            <a:gdLst/>
            <a:ahLst/>
            <a:cxnLst/>
            <a:rect r="r" b="b" t="t" l="l"/>
            <a:pathLst>
              <a:path h="1689506" w="1563561">
                <a:moveTo>
                  <a:pt x="0" y="0"/>
                </a:moveTo>
                <a:lnTo>
                  <a:pt x="1563561" y="0"/>
                </a:lnTo>
                <a:lnTo>
                  <a:pt x="1563561" y="1689505"/>
                </a:lnTo>
                <a:lnTo>
                  <a:pt x="0" y="1689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7252" y="4654438"/>
            <a:ext cx="986108" cy="1109545"/>
          </a:xfrm>
          <a:custGeom>
            <a:avLst/>
            <a:gdLst/>
            <a:ahLst/>
            <a:cxnLst/>
            <a:rect r="r" b="b" t="t" l="l"/>
            <a:pathLst>
              <a:path h="1109545" w="986108">
                <a:moveTo>
                  <a:pt x="0" y="0"/>
                </a:moveTo>
                <a:lnTo>
                  <a:pt x="986108" y="0"/>
                </a:lnTo>
                <a:lnTo>
                  <a:pt x="986108" y="1109544"/>
                </a:lnTo>
                <a:lnTo>
                  <a:pt x="0" y="1109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38967" y="6363129"/>
            <a:ext cx="10971664" cy="3293122"/>
            <a:chOff x="0" y="0"/>
            <a:chExt cx="14628886" cy="4390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871350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899373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1620582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580974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-10800000">
            <a:off x="-139832" y="-2116298"/>
            <a:ext cx="10971664" cy="3293122"/>
            <a:chOff x="0" y="0"/>
            <a:chExt cx="14628886" cy="43908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71350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99373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1620582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4" y="0"/>
                  </a:lnTo>
                  <a:lnTo>
                    <a:pt x="3008304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809749" y="0"/>
              <a:ext cx="3008303" cy="4390829"/>
            </a:xfrm>
            <a:custGeom>
              <a:avLst/>
              <a:gdLst/>
              <a:ahLst/>
              <a:cxnLst/>
              <a:rect r="r" b="b" t="t" l="l"/>
              <a:pathLst>
                <a:path h="4390829" w="3008303">
                  <a:moveTo>
                    <a:pt x="0" y="0"/>
                  </a:moveTo>
                  <a:lnTo>
                    <a:pt x="3008303" y="0"/>
                  </a:lnTo>
                  <a:lnTo>
                    <a:pt x="3008303" y="4390829"/>
                  </a:lnTo>
                  <a:lnTo>
                    <a:pt x="0" y="43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2921260" y="1320435"/>
            <a:ext cx="638867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5FA421"/>
                </a:solidFill>
                <a:latin typeface="Lazydog"/>
                <a:ea typeface="Lazydog"/>
                <a:cs typeface="Lazydog"/>
                <a:sym typeface="Lazydog"/>
              </a:rPr>
              <a:t>la profesora:                                    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444026" y="1983477"/>
            <a:ext cx="468441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4F090B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Otorga el presente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94135" y="2226468"/>
            <a:ext cx="5584195" cy="120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DA00"/>
                </a:solidFill>
                <a:latin typeface="Lazydog"/>
                <a:ea typeface="Lazydog"/>
                <a:cs typeface="Lazydog"/>
                <a:sym typeface="Lazydog"/>
              </a:rPr>
              <a:t>DIPLOMA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556990" y="4895958"/>
            <a:ext cx="645848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4F090B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Por el esfuerzo y dedicación en el presente ciclo escolar.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115595" y="3391693"/>
            <a:ext cx="1341276" cy="388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b="true" sz="2337">
                <a:solidFill>
                  <a:srgbClr val="4F090B"/>
                </a:solidFill>
                <a:latin typeface="Crusoe Text Bold"/>
                <a:ea typeface="Crusoe Text Bold"/>
                <a:cs typeface="Crusoe Text Bold"/>
                <a:sym typeface="Crusoe Text Bold"/>
              </a:rPr>
              <a:t>a:</a:t>
            </a:r>
          </a:p>
        </p:txBody>
      </p:sp>
      <p:sp>
        <p:nvSpPr>
          <p:cNvPr name="AutoShape 23" id="23"/>
          <p:cNvSpPr/>
          <p:nvPr/>
        </p:nvSpPr>
        <p:spPr>
          <a:xfrm>
            <a:off x="3784871" y="4532475"/>
            <a:ext cx="36720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6750233" y="4532475"/>
            <a:ext cx="36720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34496" y="876094"/>
            <a:ext cx="7653127" cy="6915644"/>
          </a:xfrm>
          <a:custGeom>
            <a:avLst/>
            <a:gdLst/>
            <a:ahLst/>
            <a:cxnLst/>
            <a:rect r="r" b="b" t="t" l="l"/>
            <a:pathLst>
              <a:path h="6915644" w="7653127">
                <a:moveTo>
                  <a:pt x="0" y="0"/>
                </a:moveTo>
                <a:lnTo>
                  <a:pt x="7653127" y="0"/>
                </a:lnTo>
                <a:lnTo>
                  <a:pt x="7653127" y="6915644"/>
                </a:lnTo>
                <a:lnTo>
                  <a:pt x="0" y="691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4725282" y="-519839"/>
            <a:ext cx="6236926" cy="5635913"/>
          </a:xfrm>
          <a:custGeom>
            <a:avLst/>
            <a:gdLst/>
            <a:ahLst/>
            <a:cxnLst/>
            <a:rect r="r" b="b" t="t" l="l"/>
            <a:pathLst>
              <a:path h="5635913" w="6236926">
                <a:moveTo>
                  <a:pt x="0" y="0"/>
                </a:moveTo>
                <a:lnTo>
                  <a:pt x="6236926" y="0"/>
                </a:lnTo>
                <a:lnTo>
                  <a:pt x="6236926" y="5635913"/>
                </a:lnTo>
                <a:lnTo>
                  <a:pt x="0" y="5635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67316" y="4732532"/>
            <a:ext cx="1751817" cy="2576201"/>
          </a:xfrm>
          <a:custGeom>
            <a:avLst/>
            <a:gdLst/>
            <a:ahLst/>
            <a:cxnLst/>
            <a:rect r="r" b="b" t="t" l="l"/>
            <a:pathLst>
              <a:path h="2576201" w="1751817">
                <a:moveTo>
                  <a:pt x="0" y="0"/>
                </a:moveTo>
                <a:lnTo>
                  <a:pt x="1751816" y="0"/>
                </a:lnTo>
                <a:lnTo>
                  <a:pt x="1751816" y="2576201"/>
                </a:lnTo>
                <a:lnTo>
                  <a:pt x="0" y="25762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1983844" y="3621248"/>
            <a:ext cx="6724312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2351296" y="5989079"/>
            <a:ext cx="2430194" cy="952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785297" y="5989079"/>
            <a:ext cx="2430194" cy="952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750017" y="433181"/>
            <a:ext cx="7191966" cy="1776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11"/>
              </a:lnSpc>
              <a:spcBef>
                <a:spcPct val="0"/>
              </a:spcBef>
            </a:pPr>
            <a:r>
              <a:rPr lang="en-US" sz="10365">
                <a:solidFill>
                  <a:srgbClr val="BE914B"/>
                </a:solidFill>
                <a:latin typeface="Great Vibes"/>
                <a:ea typeface="Great Vibes"/>
                <a:cs typeface="Great Vibes"/>
                <a:sym typeface="Great Vibes"/>
              </a:rPr>
              <a:t>Reconocimiento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0017" y="1902383"/>
            <a:ext cx="7191966" cy="395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2"/>
              </a:lnSpc>
              <a:spcBef>
                <a:spcPct val="0"/>
              </a:spcBef>
            </a:pPr>
            <a:r>
              <a:rPr lang="en-US" sz="2044" spc="141">
                <a:solidFill>
                  <a:srgbClr val="545454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OTORGA EL PRESENTE RECONOCIMIENTO A: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0017" y="3791593"/>
            <a:ext cx="7191966" cy="605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2"/>
              </a:lnSpc>
              <a:spcBef>
                <a:spcPct val="0"/>
              </a:spcBef>
            </a:pPr>
            <a:r>
              <a:rPr lang="en-US" sz="1644">
                <a:solidFill>
                  <a:srgbClr val="545454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Por su esfuerzo y dedicación y así, por haber obtenido el primer lugar del trimestre.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40778" y="4595937"/>
            <a:ext cx="4810444" cy="32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2"/>
              </a:lnSpc>
              <a:spcBef>
                <a:spcPct val="0"/>
              </a:spcBef>
            </a:pPr>
            <a:r>
              <a:rPr lang="en-US" b="true" sz="1644">
                <a:solidFill>
                  <a:srgbClr val="545454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Lugar y fecha:                                                                            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209480" y="2460043"/>
            <a:ext cx="251971" cy="240159"/>
            <a:chOff x="0" y="0"/>
            <a:chExt cx="812800" cy="7747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714747" y="2460043"/>
            <a:ext cx="251971" cy="240159"/>
            <a:chOff x="0" y="0"/>
            <a:chExt cx="812800" cy="774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20015" y="2460043"/>
            <a:ext cx="251971" cy="240159"/>
            <a:chOff x="0" y="0"/>
            <a:chExt cx="812800" cy="7747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725282" y="2460043"/>
            <a:ext cx="251971" cy="240159"/>
            <a:chOff x="0" y="0"/>
            <a:chExt cx="812800" cy="7747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230549" y="2460043"/>
            <a:ext cx="251971" cy="240159"/>
            <a:chOff x="0" y="0"/>
            <a:chExt cx="812800" cy="7747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34496" y="876094"/>
            <a:ext cx="7653127" cy="6915644"/>
          </a:xfrm>
          <a:custGeom>
            <a:avLst/>
            <a:gdLst/>
            <a:ahLst/>
            <a:cxnLst/>
            <a:rect r="r" b="b" t="t" l="l"/>
            <a:pathLst>
              <a:path h="6915644" w="7653127">
                <a:moveTo>
                  <a:pt x="0" y="0"/>
                </a:moveTo>
                <a:lnTo>
                  <a:pt x="7653127" y="0"/>
                </a:lnTo>
                <a:lnTo>
                  <a:pt x="7653127" y="6915644"/>
                </a:lnTo>
                <a:lnTo>
                  <a:pt x="0" y="691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4725282" y="-519839"/>
            <a:ext cx="6236926" cy="5635913"/>
          </a:xfrm>
          <a:custGeom>
            <a:avLst/>
            <a:gdLst/>
            <a:ahLst/>
            <a:cxnLst/>
            <a:rect r="r" b="b" t="t" l="l"/>
            <a:pathLst>
              <a:path h="5635913" w="6236926">
                <a:moveTo>
                  <a:pt x="0" y="0"/>
                </a:moveTo>
                <a:lnTo>
                  <a:pt x="6236926" y="0"/>
                </a:lnTo>
                <a:lnTo>
                  <a:pt x="6236926" y="5635913"/>
                </a:lnTo>
                <a:lnTo>
                  <a:pt x="0" y="5635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67316" y="4732532"/>
            <a:ext cx="1751817" cy="2576201"/>
          </a:xfrm>
          <a:custGeom>
            <a:avLst/>
            <a:gdLst/>
            <a:ahLst/>
            <a:cxnLst/>
            <a:rect r="r" b="b" t="t" l="l"/>
            <a:pathLst>
              <a:path h="2576201" w="1751817">
                <a:moveTo>
                  <a:pt x="0" y="0"/>
                </a:moveTo>
                <a:lnTo>
                  <a:pt x="1751816" y="0"/>
                </a:lnTo>
                <a:lnTo>
                  <a:pt x="1751816" y="2576201"/>
                </a:lnTo>
                <a:lnTo>
                  <a:pt x="0" y="25762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1983844" y="3621248"/>
            <a:ext cx="6724312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2351296" y="5989079"/>
            <a:ext cx="2430194" cy="952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785297" y="5989079"/>
            <a:ext cx="2430194" cy="952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750017" y="433181"/>
            <a:ext cx="7191966" cy="1776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11"/>
              </a:lnSpc>
              <a:spcBef>
                <a:spcPct val="0"/>
              </a:spcBef>
            </a:pPr>
            <a:r>
              <a:rPr lang="en-US" sz="10365">
                <a:solidFill>
                  <a:srgbClr val="BE914B"/>
                </a:solidFill>
                <a:latin typeface="Great Vibes"/>
                <a:ea typeface="Great Vibes"/>
                <a:cs typeface="Great Vibes"/>
                <a:sym typeface="Great Vibes"/>
              </a:rPr>
              <a:t>Reconocimiento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0017" y="1902383"/>
            <a:ext cx="7191966" cy="395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2"/>
              </a:lnSpc>
              <a:spcBef>
                <a:spcPct val="0"/>
              </a:spcBef>
            </a:pPr>
            <a:r>
              <a:rPr lang="en-US" sz="2044" spc="141">
                <a:solidFill>
                  <a:srgbClr val="545454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OTORGA EL PRESENTE RECONOCIMIENTO A: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0017" y="3791593"/>
            <a:ext cx="7191966" cy="605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2"/>
              </a:lnSpc>
              <a:spcBef>
                <a:spcPct val="0"/>
              </a:spcBef>
            </a:pPr>
            <a:r>
              <a:rPr lang="en-US" sz="1644">
                <a:solidFill>
                  <a:srgbClr val="545454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Por su esfuerzo y dedicación y así, por haber obtenido el segundo lugar del trimestre.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40778" y="4595937"/>
            <a:ext cx="4810444" cy="32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2"/>
              </a:lnSpc>
              <a:spcBef>
                <a:spcPct val="0"/>
              </a:spcBef>
            </a:pPr>
            <a:r>
              <a:rPr lang="en-US" b="true" sz="1644">
                <a:solidFill>
                  <a:srgbClr val="545454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Lugar y fecha:                                                                            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209480" y="2460043"/>
            <a:ext cx="251971" cy="240159"/>
            <a:chOff x="0" y="0"/>
            <a:chExt cx="812800" cy="7747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714747" y="2460043"/>
            <a:ext cx="251971" cy="240159"/>
            <a:chOff x="0" y="0"/>
            <a:chExt cx="812800" cy="774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20015" y="2460043"/>
            <a:ext cx="251971" cy="240159"/>
            <a:chOff x="0" y="0"/>
            <a:chExt cx="812800" cy="7747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725282" y="2460043"/>
            <a:ext cx="251971" cy="240159"/>
            <a:chOff x="0" y="0"/>
            <a:chExt cx="812800" cy="7747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230549" y="2460043"/>
            <a:ext cx="251971" cy="240159"/>
            <a:chOff x="0" y="0"/>
            <a:chExt cx="812800" cy="7747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34496" y="876094"/>
            <a:ext cx="7653127" cy="6915644"/>
          </a:xfrm>
          <a:custGeom>
            <a:avLst/>
            <a:gdLst/>
            <a:ahLst/>
            <a:cxnLst/>
            <a:rect r="r" b="b" t="t" l="l"/>
            <a:pathLst>
              <a:path h="6915644" w="7653127">
                <a:moveTo>
                  <a:pt x="0" y="0"/>
                </a:moveTo>
                <a:lnTo>
                  <a:pt x="7653127" y="0"/>
                </a:lnTo>
                <a:lnTo>
                  <a:pt x="7653127" y="6915644"/>
                </a:lnTo>
                <a:lnTo>
                  <a:pt x="0" y="691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4725282" y="-519839"/>
            <a:ext cx="6236926" cy="5635913"/>
          </a:xfrm>
          <a:custGeom>
            <a:avLst/>
            <a:gdLst/>
            <a:ahLst/>
            <a:cxnLst/>
            <a:rect r="r" b="b" t="t" l="l"/>
            <a:pathLst>
              <a:path h="5635913" w="6236926">
                <a:moveTo>
                  <a:pt x="0" y="0"/>
                </a:moveTo>
                <a:lnTo>
                  <a:pt x="6236926" y="0"/>
                </a:lnTo>
                <a:lnTo>
                  <a:pt x="6236926" y="5635913"/>
                </a:lnTo>
                <a:lnTo>
                  <a:pt x="0" y="5635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67316" y="4732532"/>
            <a:ext cx="1751817" cy="2576201"/>
          </a:xfrm>
          <a:custGeom>
            <a:avLst/>
            <a:gdLst/>
            <a:ahLst/>
            <a:cxnLst/>
            <a:rect r="r" b="b" t="t" l="l"/>
            <a:pathLst>
              <a:path h="2576201" w="1751817">
                <a:moveTo>
                  <a:pt x="0" y="0"/>
                </a:moveTo>
                <a:lnTo>
                  <a:pt x="1751816" y="0"/>
                </a:lnTo>
                <a:lnTo>
                  <a:pt x="1751816" y="2576201"/>
                </a:lnTo>
                <a:lnTo>
                  <a:pt x="0" y="25762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1983844" y="3621248"/>
            <a:ext cx="6724312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2351296" y="5989079"/>
            <a:ext cx="2430194" cy="952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785297" y="5989079"/>
            <a:ext cx="2430194" cy="952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750017" y="433181"/>
            <a:ext cx="7191966" cy="1776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11"/>
              </a:lnSpc>
              <a:spcBef>
                <a:spcPct val="0"/>
              </a:spcBef>
            </a:pPr>
            <a:r>
              <a:rPr lang="en-US" sz="10365">
                <a:solidFill>
                  <a:srgbClr val="BE914B"/>
                </a:solidFill>
                <a:latin typeface="Great Vibes"/>
                <a:ea typeface="Great Vibes"/>
                <a:cs typeface="Great Vibes"/>
                <a:sym typeface="Great Vibes"/>
              </a:rPr>
              <a:t>Reconocimiento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0017" y="1902383"/>
            <a:ext cx="7191966" cy="395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2"/>
              </a:lnSpc>
              <a:spcBef>
                <a:spcPct val="0"/>
              </a:spcBef>
            </a:pPr>
            <a:r>
              <a:rPr lang="en-US" sz="2044" spc="141">
                <a:solidFill>
                  <a:srgbClr val="545454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OTORGA EL PRESENTE RECONOCIMIENTO A: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0017" y="3791593"/>
            <a:ext cx="7191966" cy="605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2"/>
              </a:lnSpc>
              <a:spcBef>
                <a:spcPct val="0"/>
              </a:spcBef>
            </a:pPr>
            <a:r>
              <a:rPr lang="en-US" sz="1644">
                <a:solidFill>
                  <a:srgbClr val="545454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Por su esfuerzo y dedicación y así, por haber obtenido el tercer lugar del trimestre.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40778" y="4595937"/>
            <a:ext cx="4810444" cy="32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2"/>
              </a:lnSpc>
              <a:spcBef>
                <a:spcPct val="0"/>
              </a:spcBef>
            </a:pPr>
            <a:r>
              <a:rPr lang="en-US" b="true" sz="1644">
                <a:solidFill>
                  <a:srgbClr val="545454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Lugar y fecha:                                                                            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209480" y="2460043"/>
            <a:ext cx="251971" cy="240159"/>
            <a:chOff x="0" y="0"/>
            <a:chExt cx="812800" cy="7747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714747" y="2460043"/>
            <a:ext cx="251971" cy="240159"/>
            <a:chOff x="0" y="0"/>
            <a:chExt cx="812800" cy="774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20015" y="2460043"/>
            <a:ext cx="251971" cy="240159"/>
            <a:chOff x="0" y="0"/>
            <a:chExt cx="812800" cy="7747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725282" y="2460043"/>
            <a:ext cx="251971" cy="240159"/>
            <a:chOff x="0" y="0"/>
            <a:chExt cx="812800" cy="7747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230549" y="2460043"/>
            <a:ext cx="251971" cy="240159"/>
            <a:chOff x="0" y="0"/>
            <a:chExt cx="812800" cy="7747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E914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228600" y="190500"/>
              <a:ext cx="3556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2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DAGi1-wO8o0</dc:identifier>
  <dcterms:modified xsi:type="dcterms:W3CDTF">2011-08-01T06:04:30Z</dcterms:modified>
  <cp:revision>1</cp:revision>
  <dc:title>Diploma de reconocimiento alegre ilustrado colorido</dc:title>
</cp:coreProperties>
</file>