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7772400" cy="10058400"/>
  <p:notesSz cx="6858000" cy="9144000"/>
  <p:embeddedFontLst>
    <p:embeddedFont>
      <p:font typeface="Caveat Brush" charset="1" panose="00000000000000000000"/>
      <p:regular r:id="rId9"/>
    </p:embeddedFont>
    <p:embeddedFont>
      <p:font typeface="Children One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14992" y="76250"/>
            <a:ext cx="780168" cy="439819"/>
          </a:xfrm>
          <a:custGeom>
            <a:avLst/>
            <a:gdLst/>
            <a:ahLst/>
            <a:cxnLst/>
            <a:rect r="r" b="b" t="t" l="l"/>
            <a:pathLst>
              <a:path h="439819" w="780168">
                <a:moveTo>
                  <a:pt x="0" y="0"/>
                </a:moveTo>
                <a:lnTo>
                  <a:pt x="780168" y="0"/>
                </a:lnTo>
                <a:lnTo>
                  <a:pt x="780168" y="439820"/>
                </a:lnTo>
                <a:lnTo>
                  <a:pt x="0" y="439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88694" y="2197646"/>
          <a:ext cx="7384177" cy="7489740"/>
        </p:xfrm>
        <a:graphic>
          <a:graphicData uri="http://schemas.openxmlformats.org/drawingml/2006/table">
            <a:tbl>
              <a:tblPr/>
              <a:tblGrid>
                <a:gridCol w="298495"/>
                <a:gridCol w="2367610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</a:tblGrid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Nº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F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Nombre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</a:tbl>
          </a:graphicData>
        </a:graphic>
      </p:graphicFrame>
      <p:sp>
        <p:nvSpPr>
          <p:cNvPr name="Freeform 4" id="4"/>
          <p:cNvSpPr/>
          <p:nvPr/>
        </p:nvSpPr>
        <p:spPr>
          <a:xfrm flipH="false" flipV="false" rot="0">
            <a:off x="3100700" y="694807"/>
            <a:ext cx="491805" cy="669122"/>
          </a:xfrm>
          <a:custGeom>
            <a:avLst/>
            <a:gdLst/>
            <a:ahLst/>
            <a:cxnLst/>
            <a:rect r="r" b="b" t="t" l="l"/>
            <a:pathLst>
              <a:path h="669122" w="491805">
                <a:moveTo>
                  <a:pt x="0" y="0"/>
                </a:moveTo>
                <a:lnTo>
                  <a:pt x="491805" y="0"/>
                </a:lnTo>
                <a:lnTo>
                  <a:pt x="491805" y="669123"/>
                </a:lnTo>
                <a:lnTo>
                  <a:pt x="0" y="669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664606" y="707776"/>
            <a:ext cx="432541" cy="643184"/>
          </a:xfrm>
          <a:custGeom>
            <a:avLst/>
            <a:gdLst/>
            <a:ahLst/>
            <a:cxnLst/>
            <a:rect r="r" b="b" t="t" l="l"/>
            <a:pathLst>
              <a:path h="643184" w="432541">
                <a:moveTo>
                  <a:pt x="0" y="0"/>
                </a:moveTo>
                <a:lnTo>
                  <a:pt x="432542" y="0"/>
                </a:lnTo>
                <a:lnTo>
                  <a:pt x="432542" y="643184"/>
                </a:lnTo>
                <a:lnTo>
                  <a:pt x="0" y="643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173348" y="691044"/>
            <a:ext cx="487517" cy="652196"/>
          </a:xfrm>
          <a:custGeom>
            <a:avLst/>
            <a:gdLst/>
            <a:ahLst/>
            <a:cxnLst/>
            <a:rect r="r" b="b" t="t" l="l"/>
            <a:pathLst>
              <a:path h="652196" w="487517">
                <a:moveTo>
                  <a:pt x="0" y="0"/>
                </a:moveTo>
                <a:lnTo>
                  <a:pt x="487517" y="0"/>
                </a:lnTo>
                <a:lnTo>
                  <a:pt x="487517" y="652197"/>
                </a:lnTo>
                <a:lnTo>
                  <a:pt x="0" y="6521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316459" y="248535"/>
            <a:ext cx="3128646" cy="52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10"/>
              </a:lnSpc>
              <a:spcBef>
                <a:spcPct val="0"/>
              </a:spcBef>
            </a:pPr>
            <a:r>
              <a:rPr lang="en-US" sz="2436" spc="153" strike="noStrike" u="none">
                <a:solidFill>
                  <a:srgbClr val="A36BBF"/>
                </a:solidFill>
                <a:latin typeface="Children One"/>
                <a:ea typeface="Children One"/>
                <a:cs typeface="Children One"/>
                <a:sym typeface="Children One"/>
              </a:rPr>
              <a:t>Registro de asistencia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271676" y="1839881"/>
            <a:ext cx="3893004" cy="251892"/>
            <a:chOff x="0" y="0"/>
            <a:chExt cx="1395165" cy="902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95165" cy="90272"/>
            </a:xfrm>
            <a:custGeom>
              <a:avLst/>
              <a:gdLst/>
              <a:ahLst/>
              <a:cxnLst/>
              <a:rect r="r" b="b" t="t" l="l"/>
              <a:pathLst>
                <a:path h="90272" w="1395165">
                  <a:moveTo>
                    <a:pt x="31819" y="0"/>
                  </a:moveTo>
                  <a:lnTo>
                    <a:pt x="1363346" y="0"/>
                  </a:lnTo>
                  <a:cubicBezTo>
                    <a:pt x="1380919" y="0"/>
                    <a:pt x="1395165" y="14246"/>
                    <a:pt x="1395165" y="31819"/>
                  </a:cubicBezTo>
                  <a:lnTo>
                    <a:pt x="1395165" y="58453"/>
                  </a:lnTo>
                  <a:cubicBezTo>
                    <a:pt x="1395165" y="76027"/>
                    <a:pt x="1380919" y="90272"/>
                    <a:pt x="1363346" y="90272"/>
                  </a:cubicBezTo>
                  <a:lnTo>
                    <a:pt x="31819" y="90272"/>
                  </a:lnTo>
                  <a:cubicBezTo>
                    <a:pt x="14246" y="90272"/>
                    <a:pt x="0" y="76027"/>
                    <a:pt x="0" y="58453"/>
                  </a:cubicBezTo>
                  <a:lnTo>
                    <a:pt x="0" y="31819"/>
                  </a:lnTo>
                  <a:cubicBezTo>
                    <a:pt x="0" y="14246"/>
                    <a:pt x="14246" y="0"/>
                    <a:pt x="31819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395165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1544" y="1860632"/>
            <a:ext cx="1493374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95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Nombre de la escuela: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271676" y="1540364"/>
            <a:ext cx="3893004" cy="251892"/>
            <a:chOff x="0" y="0"/>
            <a:chExt cx="1395165" cy="9027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5165" cy="90272"/>
            </a:xfrm>
            <a:custGeom>
              <a:avLst/>
              <a:gdLst/>
              <a:ahLst/>
              <a:cxnLst/>
              <a:rect r="r" b="b" t="t" l="l"/>
              <a:pathLst>
                <a:path h="90272" w="1395165">
                  <a:moveTo>
                    <a:pt x="31819" y="0"/>
                  </a:moveTo>
                  <a:lnTo>
                    <a:pt x="1363346" y="0"/>
                  </a:lnTo>
                  <a:cubicBezTo>
                    <a:pt x="1380919" y="0"/>
                    <a:pt x="1395165" y="14246"/>
                    <a:pt x="1395165" y="31819"/>
                  </a:cubicBezTo>
                  <a:lnTo>
                    <a:pt x="1395165" y="58453"/>
                  </a:lnTo>
                  <a:cubicBezTo>
                    <a:pt x="1395165" y="76027"/>
                    <a:pt x="1380919" y="90272"/>
                    <a:pt x="1363346" y="90272"/>
                  </a:cubicBezTo>
                  <a:lnTo>
                    <a:pt x="31819" y="90272"/>
                  </a:lnTo>
                  <a:cubicBezTo>
                    <a:pt x="14246" y="90272"/>
                    <a:pt x="0" y="76027"/>
                    <a:pt x="0" y="58453"/>
                  </a:cubicBezTo>
                  <a:lnTo>
                    <a:pt x="0" y="31819"/>
                  </a:lnTo>
                  <a:cubicBezTo>
                    <a:pt x="0" y="14246"/>
                    <a:pt x="14246" y="0"/>
                    <a:pt x="31819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1395165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987334" y="1540364"/>
            <a:ext cx="1332645" cy="251892"/>
            <a:chOff x="0" y="0"/>
            <a:chExt cx="477590" cy="9027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7590" cy="90272"/>
            </a:xfrm>
            <a:custGeom>
              <a:avLst/>
              <a:gdLst/>
              <a:ahLst/>
              <a:cxnLst/>
              <a:rect r="r" b="b" t="t" l="l"/>
              <a:pathLst>
                <a:path h="90272" w="477590">
                  <a:moveTo>
                    <a:pt x="45136" y="0"/>
                  </a:moveTo>
                  <a:lnTo>
                    <a:pt x="432454" y="0"/>
                  </a:lnTo>
                  <a:cubicBezTo>
                    <a:pt x="457382" y="0"/>
                    <a:pt x="477590" y="20208"/>
                    <a:pt x="477590" y="45136"/>
                  </a:cubicBezTo>
                  <a:lnTo>
                    <a:pt x="477590" y="45136"/>
                  </a:lnTo>
                  <a:cubicBezTo>
                    <a:pt x="477590" y="70064"/>
                    <a:pt x="457382" y="90272"/>
                    <a:pt x="432454" y="90272"/>
                  </a:cubicBezTo>
                  <a:lnTo>
                    <a:pt x="45136" y="90272"/>
                  </a:lnTo>
                  <a:cubicBezTo>
                    <a:pt x="20208" y="90272"/>
                    <a:pt x="0" y="70064"/>
                    <a:pt x="0" y="45136"/>
                  </a:cubicBezTo>
                  <a:lnTo>
                    <a:pt x="0" y="45136"/>
                  </a:lnTo>
                  <a:cubicBezTo>
                    <a:pt x="0" y="20208"/>
                    <a:pt x="20208" y="0"/>
                    <a:pt x="45136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477590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5194662" y="1541215"/>
            <a:ext cx="885490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59"/>
              </a:lnSpc>
              <a:spcBef>
                <a:spcPct val="0"/>
              </a:spcBef>
            </a:pPr>
            <a:r>
              <a:rPr lang="en-US" sz="1399" spc="-95" strike="noStrike" u="none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Grado y grupo: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57859" y="1541215"/>
            <a:ext cx="908253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95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Docente: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14992" y="76250"/>
            <a:ext cx="780168" cy="439819"/>
          </a:xfrm>
          <a:custGeom>
            <a:avLst/>
            <a:gdLst/>
            <a:ahLst/>
            <a:cxnLst/>
            <a:rect r="r" b="b" t="t" l="l"/>
            <a:pathLst>
              <a:path h="439819" w="780168">
                <a:moveTo>
                  <a:pt x="0" y="0"/>
                </a:moveTo>
                <a:lnTo>
                  <a:pt x="780168" y="0"/>
                </a:lnTo>
                <a:lnTo>
                  <a:pt x="780168" y="439820"/>
                </a:lnTo>
                <a:lnTo>
                  <a:pt x="0" y="439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88694" y="2197646"/>
          <a:ext cx="7384177" cy="7489740"/>
        </p:xfrm>
        <a:graphic>
          <a:graphicData uri="http://schemas.openxmlformats.org/drawingml/2006/table">
            <a:tbl>
              <a:tblPr/>
              <a:tblGrid>
                <a:gridCol w="298495"/>
                <a:gridCol w="2367610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</a:tblGrid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Nº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F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Nombre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</a:tbl>
          </a:graphicData>
        </a:graphic>
      </p:graphicFrame>
      <p:sp>
        <p:nvSpPr>
          <p:cNvPr name="TextBox 4" id="4"/>
          <p:cNvSpPr txBox="true"/>
          <p:nvPr/>
        </p:nvSpPr>
        <p:spPr>
          <a:xfrm rot="0">
            <a:off x="2316459" y="248535"/>
            <a:ext cx="3128646" cy="52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10"/>
              </a:lnSpc>
              <a:spcBef>
                <a:spcPct val="0"/>
              </a:spcBef>
            </a:pPr>
            <a:r>
              <a:rPr lang="en-US" sz="2436" spc="153" strike="noStrike" u="none">
                <a:solidFill>
                  <a:srgbClr val="A36BBF"/>
                </a:solidFill>
                <a:latin typeface="Children One"/>
                <a:ea typeface="Children One"/>
                <a:cs typeface="Children One"/>
                <a:sym typeface="Children One"/>
              </a:rPr>
              <a:t>Registro de asistencia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271676" y="1839881"/>
            <a:ext cx="3893004" cy="251892"/>
            <a:chOff x="0" y="0"/>
            <a:chExt cx="1395165" cy="902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95165" cy="90272"/>
            </a:xfrm>
            <a:custGeom>
              <a:avLst/>
              <a:gdLst/>
              <a:ahLst/>
              <a:cxnLst/>
              <a:rect r="r" b="b" t="t" l="l"/>
              <a:pathLst>
                <a:path h="90272" w="1395165">
                  <a:moveTo>
                    <a:pt x="31819" y="0"/>
                  </a:moveTo>
                  <a:lnTo>
                    <a:pt x="1363346" y="0"/>
                  </a:lnTo>
                  <a:cubicBezTo>
                    <a:pt x="1380919" y="0"/>
                    <a:pt x="1395165" y="14246"/>
                    <a:pt x="1395165" y="31819"/>
                  </a:cubicBezTo>
                  <a:lnTo>
                    <a:pt x="1395165" y="58453"/>
                  </a:lnTo>
                  <a:cubicBezTo>
                    <a:pt x="1395165" y="76027"/>
                    <a:pt x="1380919" y="90272"/>
                    <a:pt x="1363346" y="90272"/>
                  </a:cubicBezTo>
                  <a:lnTo>
                    <a:pt x="31819" y="90272"/>
                  </a:lnTo>
                  <a:cubicBezTo>
                    <a:pt x="14246" y="90272"/>
                    <a:pt x="0" y="76027"/>
                    <a:pt x="0" y="58453"/>
                  </a:cubicBezTo>
                  <a:lnTo>
                    <a:pt x="0" y="31819"/>
                  </a:lnTo>
                  <a:cubicBezTo>
                    <a:pt x="0" y="14246"/>
                    <a:pt x="14246" y="0"/>
                    <a:pt x="31819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395165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1544" y="1860632"/>
            <a:ext cx="1493374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95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Nombre de la escuela: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271676" y="1540364"/>
            <a:ext cx="3893004" cy="251892"/>
            <a:chOff x="0" y="0"/>
            <a:chExt cx="1395165" cy="902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95165" cy="90272"/>
            </a:xfrm>
            <a:custGeom>
              <a:avLst/>
              <a:gdLst/>
              <a:ahLst/>
              <a:cxnLst/>
              <a:rect r="r" b="b" t="t" l="l"/>
              <a:pathLst>
                <a:path h="90272" w="1395165">
                  <a:moveTo>
                    <a:pt x="31819" y="0"/>
                  </a:moveTo>
                  <a:lnTo>
                    <a:pt x="1363346" y="0"/>
                  </a:lnTo>
                  <a:cubicBezTo>
                    <a:pt x="1380919" y="0"/>
                    <a:pt x="1395165" y="14246"/>
                    <a:pt x="1395165" y="31819"/>
                  </a:cubicBezTo>
                  <a:lnTo>
                    <a:pt x="1395165" y="58453"/>
                  </a:lnTo>
                  <a:cubicBezTo>
                    <a:pt x="1395165" y="76027"/>
                    <a:pt x="1380919" y="90272"/>
                    <a:pt x="1363346" y="90272"/>
                  </a:cubicBezTo>
                  <a:lnTo>
                    <a:pt x="31819" y="90272"/>
                  </a:lnTo>
                  <a:cubicBezTo>
                    <a:pt x="14246" y="90272"/>
                    <a:pt x="0" y="76027"/>
                    <a:pt x="0" y="58453"/>
                  </a:cubicBezTo>
                  <a:lnTo>
                    <a:pt x="0" y="31819"/>
                  </a:lnTo>
                  <a:cubicBezTo>
                    <a:pt x="0" y="14246"/>
                    <a:pt x="14246" y="0"/>
                    <a:pt x="31819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395165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987334" y="1540364"/>
            <a:ext cx="1332645" cy="251892"/>
            <a:chOff x="0" y="0"/>
            <a:chExt cx="477590" cy="9027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7590" cy="90272"/>
            </a:xfrm>
            <a:custGeom>
              <a:avLst/>
              <a:gdLst/>
              <a:ahLst/>
              <a:cxnLst/>
              <a:rect r="r" b="b" t="t" l="l"/>
              <a:pathLst>
                <a:path h="90272" w="477590">
                  <a:moveTo>
                    <a:pt x="45136" y="0"/>
                  </a:moveTo>
                  <a:lnTo>
                    <a:pt x="432454" y="0"/>
                  </a:lnTo>
                  <a:cubicBezTo>
                    <a:pt x="457382" y="0"/>
                    <a:pt x="477590" y="20208"/>
                    <a:pt x="477590" y="45136"/>
                  </a:cubicBezTo>
                  <a:lnTo>
                    <a:pt x="477590" y="45136"/>
                  </a:lnTo>
                  <a:cubicBezTo>
                    <a:pt x="477590" y="70064"/>
                    <a:pt x="457382" y="90272"/>
                    <a:pt x="432454" y="90272"/>
                  </a:cubicBezTo>
                  <a:lnTo>
                    <a:pt x="45136" y="90272"/>
                  </a:lnTo>
                  <a:cubicBezTo>
                    <a:pt x="20208" y="90272"/>
                    <a:pt x="0" y="70064"/>
                    <a:pt x="0" y="45136"/>
                  </a:cubicBezTo>
                  <a:lnTo>
                    <a:pt x="0" y="45136"/>
                  </a:lnTo>
                  <a:cubicBezTo>
                    <a:pt x="0" y="20208"/>
                    <a:pt x="20208" y="0"/>
                    <a:pt x="45136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477590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5194662" y="1541215"/>
            <a:ext cx="885490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59"/>
              </a:lnSpc>
              <a:spcBef>
                <a:spcPct val="0"/>
              </a:spcBef>
            </a:pPr>
            <a:r>
              <a:rPr lang="en-US" sz="1399" spc="-95" strike="noStrike" u="none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Grado y grupo: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57859" y="1541215"/>
            <a:ext cx="908253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95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Docente: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14992" y="76250"/>
            <a:ext cx="780168" cy="439819"/>
          </a:xfrm>
          <a:custGeom>
            <a:avLst/>
            <a:gdLst/>
            <a:ahLst/>
            <a:cxnLst/>
            <a:rect r="r" b="b" t="t" l="l"/>
            <a:pathLst>
              <a:path h="439819" w="780168">
                <a:moveTo>
                  <a:pt x="0" y="0"/>
                </a:moveTo>
                <a:lnTo>
                  <a:pt x="780168" y="0"/>
                </a:lnTo>
                <a:lnTo>
                  <a:pt x="780168" y="439820"/>
                </a:lnTo>
                <a:lnTo>
                  <a:pt x="0" y="4398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88694" y="2197646"/>
          <a:ext cx="7384177" cy="7489740"/>
        </p:xfrm>
        <a:graphic>
          <a:graphicData uri="http://schemas.openxmlformats.org/drawingml/2006/table">
            <a:tbl>
              <a:tblPr/>
              <a:tblGrid>
                <a:gridCol w="298495"/>
                <a:gridCol w="2367610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  <a:gridCol w="181464"/>
              </a:tblGrid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Nº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F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Nombre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41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D8E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19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DDF"/>
                    </a:solidFill>
                  </a:tcPr>
                </a:tc>
              </a:tr>
              <a:tr h="2582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704D17"/>
                          </a:solidFill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28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77">
                      <a:solidFill>
                        <a:srgbClr val="F9C6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</a:tbl>
          </a:graphicData>
        </a:graphic>
      </p:graphicFrame>
      <p:sp>
        <p:nvSpPr>
          <p:cNvPr name="TextBox 4" id="4"/>
          <p:cNvSpPr txBox="true"/>
          <p:nvPr/>
        </p:nvSpPr>
        <p:spPr>
          <a:xfrm rot="0">
            <a:off x="2316459" y="248535"/>
            <a:ext cx="3128646" cy="52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10"/>
              </a:lnSpc>
              <a:spcBef>
                <a:spcPct val="0"/>
              </a:spcBef>
            </a:pPr>
            <a:r>
              <a:rPr lang="en-US" sz="2436" spc="153" strike="noStrike" u="none">
                <a:solidFill>
                  <a:srgbClr val="A36BBF"/>
                </a:solidFill>
                <a:latin typeface="Children One"/>
                <a:ea typeface="Children One"/>
                <a:cs typeface="Children One"/>
                <a:sym typeface="Children One"/>
              </a:rPr>
              <a:t>Registro de asistencia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271676" y="1839881"/>
            <a:ext cx="3893004" cy="251892"/>
            <a:chOff x="0" y="0"/>
            <a:chExt cx="1395165" cy="902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95165" cy="90272"/>
            </a:xfrm>
            <a:custGeom>
              <a:avLst/>
              <a:gdLst/>
              <a:ahLst/>
              <a:cxnLst/>
              <a:rect r="r" b="b" t="t" l="l"/>
              <a:pathLst>
                <a:path h="90272" w="1395165">
                  <a:moveTo>
                    <a:pt x="31819" y="0"/>
                  </a:moveTo>
                  <a:lnTo>
                    <a:pt x="1363346" y="0"/>
                  </a:lnTo>
                  <a:cubicBezTo>
                    <a:pt x="1380919" y="0"/>
                    <a:pt x="1395165" y="14246"/>
                    <a:pt x="1395165" y="31819"/>
                  </a:cubicBezTo>
                  <a:lnTo>
                    <a:pt x="1395165" y="58453"/>
                  </a:lnTo>
                  <a:cubicBezTo>
                    <a:pt x="1395165" y="76027"/>
                    <a:pt x="1380919" y="90272"/>
                    <a:pt x="1363346" y="90272"/>
                  </a:cubicBezTo>
                  <a:lnTo>
                    <a:pt x="31819" y="90272"/>
                  </a:lnTo>
                  <a:cubicBezTo>
                    <a:pt x="14246" y="90272"/>
                    <a:pt x="0" y="76027"/>
                    <a:pt x="0" y="58453"/>
                  </a:cubicBezTo>
                  <a:lnTo>
                    <a:pt x="0" y="31819"/>
                  </a:lnTo>
                  <a:cubicBezTo>
                    <a:pt x="0" y="14246"/>
                    <a:pt x="14246" y="0"/>
                    <a:pt x="31819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395165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1544" y="1860632"/>
            <a:ext cx="1493374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95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Nombre de la escuela: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271676" y="1540364"/>
            <a:ext cx="3893004" cy="251892"/>
            <a:chOff x="0" y="0"/>
            <a:chExt cx="1395165" cy="902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95165" cy="90272"/>
            </a:xfrm>
            <a:custGeom>
              <a:avLst/>
              <a:gdLst/>
              <a:ahLst/>
              <a:cxnLst/>
              <a:rect r="r" b="b" t="t" l="l"/>
              <a:pathLst>
                <a:path h="90272" w="1395165">
                  <a:moveTo>
                    <a:pt x="31819" y="0"/>
                  </a:moveTo>
                  <a:lnTo>
                    <a:pt x="1363346" y="0"/>
                  </a:lnTo>
                  <a:cubicBezTo>
                    <a:pt x="1380919" y="0"/>
                    <a:pt x="1395165" y="14246"/>
                    <a:pt x="1395165" y="31819"/>
                  </a:cubicBezTo>
                  <a:lnTo>
                    <a:pt x="1395165" y="58453"/>
                  </a:lnTo>
                  <a:cubicBezTo>
                    <a:pt x="1395165" y="76027"/>
                    <a:pt x="1380919" y="90272"/>
                    <a:pt x="1363346" y="90272"/>
                  </a:cubicBezTo>
                  <a:lnTo>
                    <a:pt x="31819" y="90272"/>
                  </a:lnTo>
                  <a:cubicBezTo>
                    <a:pt x="14246" y="90272"/>
                    <a:pt x="0" y="76027"/>
                    <a:pt x="0" y="58453"/>
                  </a:cubicBezTo>
                  <a:lnTo>
                    <a:pt x="0" y="31819"/>
                  </a:lnTo>
                  <a:cubicBezTo>
                    <a:pt x="0" y="14246"/>
                    <a:pt x="14246" y="0"/>
                    <a:pt x="31819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395165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987334" y="1540364"/>
            <a:ext cx="1332645" cy="251892"/>
            <a:chOff x="0" y="0"/>
            <a:chExt cx="477590" cy="9027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7590" cy="90272"/>
            </a:xfrm>
            <a:custGeom>
              <a:avLst/>
              <a:gdLst/>
              <a:ahLst/>
              <a:cxnLst/>
              <a:rect r="r" b="b" t="t" l="l"/>
              <a:pathLst>
                <a:path h="90272" w="477590">
                  <a:moveTo>
                    <a:pt x="45136" y="0"/>
                  </a:moveTo>
                  <a:lnTo>
                    <a:pt x="432454" y="0"/>
                  </a:lnTo>
                  <a:cubicBezTo>
                    <a:pt x="457382" y="0"/>
                    <a:pt x="477590" y="20208"/>
                    <a:pt x="477590" y="45136"/>
                  </a:cubicBezTo>
                  <a:lnTo>
                    <a:pt x="477590" y="45136"/>
                  </a:lnTo>
                  <a:cubicBezTo>
                    <a:pt x="477590" y="70064"/>
                    <a:pt x="457382" y="90272"/>
                    <a:pt x="432454" y="90272"/>
                  </a:cubicBezTo>
                  <a:lnTo>
                    <a:pt x="45136" y="90272"/>
                  </a:lnTo>
                  <a:cubicBezTo>
                    <a:pt x="20208" y="90272"/>
                    <a:pt x="0" y="70064"/>
                    <a:pt x="0" y="45136"/>
                  </a:cubicBezTo>
                  <a:lnTo>
                    <a:pt x="0" y="45136"/>
                  </a:lnTo>
                  <a:cubicBezTo>
                    <a:pt x="0" y="20208"/>
                    <a:pt x="20208" y="0"/>
                    <a:pt x="45136" y="0"/>
                  </a:cubicBezTo>
                  <a:close/>
                </a:path>
              </a:pathLst>
            </a:custGeom>
            <a:solidFill>
              <a:srgbClr val="38B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477590" cy="118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5194662" y="1541215"/>
            <a:ext cx="885490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59"/>
              </a:lnSpc>
              <a:spcBef>
                <a:spcPct val="0"/>
              </a:spcBef>
            </a:pPr>
            <a:r>
              <a:rPr lang="en-US" sz="1399" spc="-95" strike="noStrike" u="none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Grado y grupo: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57859" y="1541215"/>
            <a:ext cx="908253" cy="23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95">
                <a:solidFill>
                  <a:srgbClr val="BE914E"/>
                </a:solidFill>
                <a:latin typeface="Caveat Brush"/>
                <a:ea typeface="Caveat Brush"/>
                <a:cs typeface="Caveat Brush"/>
                <a:sym typeface="Caveat Brush"/>
              </a:rPr>
              <a:t>Docente: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DAGxxTG1RGY</dc:identifier>
  <dcterms:modified xsi:type="dcterms:W3CDTF">2011-08-01T06:04:30Z</dcterms:modified>
  <cp:revision>1</cp:revision>
  <dc:title>Registro de asistencia de clases abril colorido rosa y verde </dc:title>
</cp:coreProperties>
</file>