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7772400" cy="10058400"/>
  <p:notesSz cx="6858000" cy="9144000"/>
  <p:embeddedFontLst>
    <p:embeddedFont>
      <p:font typeface="Handyman" charset="1" panose="00000000000000000000"/>
      <p:regular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slide1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77240" y="777240"/>
            <a:ext cx="6217920" cy="8503920"/>
            <a:chOff x="0" y="0"/>
            <a:chExt cx="2167467" cy="296432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67467" cy="2964329"/>
            </a:xfrm>
            <a:custGeom>
              <a:avLst/>
              <a:gdLst/>
              <a:ahLst/>
              <a:cxnLst/>
              <a:rect r="r" b="b" t="t" l="l"/>
              <a:pathLst>
                <a:path h="2964329" w="2167467">
                  <a:moveTo>
                    <a:pt x="47314" y="0"/>
                  </a:moveTo>
                  <a:lnTo>
                    <a:pt x="2120153" y="0"/>
                  </a:lnTo>
                  <a:cubicBezTo>
                    <a:pt x="2146284" y="0"/>
                    <a:pt x="2167467" y="21183"/>
                    <a:pt x="2167467" y="47314"/>
                  </a:cubicBezTo>
                  <a:lnTo>
                    <a:pt x="2167467" y="2917016"/>
                  </a:lnTo>
                  <a:cubicBezTo>
                    <a:pt x="2167467" y="2943146"/>
                    <a:pt x="2146284" y="2964329"/>
                    <a:pt x="2120153" y="2964329"/>
                  </a:cubicBezTo>
                  <a:lnTo>
                    <a:pt x="47314" y="2964329"/>
                  </a:lnTo>
                  <a:cubicBezTo>
                    <a:pt x="21183" y="2964329"/>
                    <a:pt x="0" y="2943146"/>
                    <a:pt x="0" y="2917016"/>
                  </a:cubicBezTo>
                  <a:lnTo>
                    <a:pt x="0" y="47314"/>
                  </a:lnTo>
                  <a:cubicBezTo>
                    <a:pt x="0" y="21183"/>
                    <a:pt x="21183" y="0"/>
                    <a:pt x="47314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57150"/>
              <a:ext cx="2167467" cy="302147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19"/>
                </a:lnSpc>
              </a:pPr>
            </a:p>
          </p:txBody>
        </p:sp>
      </p:grpSp>
      <p:graphicFrame>
        <p:nvGraphicFramePr>
          <p:cNvPr name="Table 5" id="5"/>
          <p:cNvGraphicFramePr>
            <a:graphicFrameLocks noGrp="true"/>
          </p:cNvGraphicFramePr>
          <p:nvPr/>
        </p:nvGraphicFramePr>
        <p:xfrm>
          <a:off x="874216" y="2044934"/>
          <a:ext cx="6023968" cy="7097896"/>
        </p:xfrm>
        <a:graphic>
          <a:graphicData uri="http://schemas.openxmlformats.org/drawingml/2006/table">
            <a:tbl>
              <a:tblPr/>
              <a:tblGrid>
                <a:gridCol w="1204794"/>
                <a:gridCol w="1204794"/>
                <a:gridCol w="1204794"/>
                <a:gridCol w="1204794"/>
                <a:gridCol w="1204794"/>
              </a:tblGrid>
              <a:tr h="505775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819"/>
                        </a:lnSpc>
                        <a:defRPr/>
                      </a:pPr>
                      <a:r>
                        <a:rPr lang="en-US" sz="1299">
                          <a:solidFill>
                            <a:srgbClr val="000000"/>
                          </a:solidFill>
                          <a:latin typeface="Handyman"/>
                          <a:ea typeface="Handyman"/>
                          <a:cs typeface="Handyman"/>
                          <a:sym typeface="Handyman"/>
                        </a:rPr>
                        <a:t>Nombre del alumno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D3D9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819"/>
                        </a:lnSpc>
                        <a:defRPr/>
                      </a:pPr>
                      <a:r>
                        <a:rPr lang="en-US" sz="1299">
                          <a:solidFill>
                            <a:srgbClr val="000000"/>
                          </a:solidFill>
                          <a:latin typeface="Handyman"/>
                          <a:ea typeface="Handyman"/>
                          <a:cs typeface="Handyman"/>
                          <a:sym typeface="Handyman"/>
                        </a:rPr>
                        <a:t>presilábico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678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819"/>
                        </a:lnSpc>
                        <a:defRPr/>
                      </a:pPr>
                      <a:r>
                        <a:rPr lang="en-US" sz="1299">
                          <a:solidFill>
                            <a:srgbClr val="000000"/>
                          </a:solidFill>
                          <a:latin typeface="Handyman"/>
                          <a:ea typeface="Handyman"/>
                          <a:cs typeface="Handyman"/>
                          <a:sym typeface="Handyman"/>
                        </a:rPr>
                        <a:t>Silábico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83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819"/>
                        </a:lnSpc>
                        <a:defRPr/>
                      </a:pPr>
                      <a:r>
                        <a:rPr lang="en-US" sz="1299">
                          <a:solidFill>
                            <a:srgbClr val="000000"/>
                          </a:solidFill>
                          <a:latin typeface="Handyman"/>
                          <a:ea typeface="Handyman"/>
                          <a:cs typeface="Handyman"/>
                          <a:sym typeface="Handyman"/>
                        </a:rPr>
                        <a:t>silábico</a:t>
                      </a:r>
                      <a:endParaRPr lang="en-US" sz="1100"/>
                    </a:p>
                    <a:p>
                      <a:pPr algn="ctr">
                        <a:lnSpc>
                          <a:spcPts val="1819"/>
                        </a:lnSpc>
                      </a:pPr>
                      <a:r>
                        <a:rPr lang="en-US" sz="1299">
                          <a:solidFill>
                            <a:srgbClr val="000000"/>
                          </a:solidFill>
                          <a:latin typeface="Handyman"/>
                          <a:ea typeface="Handyman"/>
                          <a:cs typeface="Handyman"/>
                          <a:sym typeface="Handyman"/>
                        </a:rPr>
                        <a:t>alfabético</a:t>
                      </a:r>
                    </a:p>
                  </a:txBody>
                  <a:tcPr marL="0" marR="0" marT="0" marB="0" anchor="ctr">
                    <a:lnL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DDB7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819"/>
                        </a:lnSpc>
                        <a:defRPr/>
                      </a:pPr>
                      <a:r>
                        <a:rPr lang="en-US" sz="1299">
                          <a:solidFill>
                            <a:srgbClr val="000000"/>
                          </a:solidFill>
                          <a:latin typeface="Handyman"/>
                          <a:ea typeface="Handyman"/>
                          <a:cs typeface="Handyman"/>
                          <a:sym typeface="Handyman"/>
                        </a:rPr>
                        <a:t>alfabético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9155"/>
                    </a:solidFill>
                  </a:tcPr>
                </a:tc>
              </a:tr>
              <a:tr h="412526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97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97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97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97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97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97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97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97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97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97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97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97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97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97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97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333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name="TextBox 6" id="6"/>
          <p:cNvSpPr txBox="true"/>
          <p:nvPr/>
        </p:nvSpPr>
        <p:spPr>
          <a:xfrm rot="0">
            <a:off x="1135364" y="1270314"/>
            <a:ext cx="5501673" cy="5555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24"/>
              </a:lnSpc>
              <a:spcBef>
                <a:spcPct val="0"/>
              </a:spcBef>
            </a:pPr>
            <a:r>
              <a:rPr lang="en-US" sz="2874">
                <a:solidFill>
                  <a:srgbClr val="FB9155"/>
                </a:solidFill>
                <a:latin typeface="Handyman"/>
                <a:ea typeface="Handyman"/>
                <a:cs typeface="Handyman"/>
                <a:sym typeface="Handyman"/>
              </a:rPr>
              <a:t>Registro Niveles de lectoescritura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135364" y="924319"/>
            <a:ext cx="2665578" cy="2527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19"/>
              </a:lnSpc>
              <a:spcBef>
                <a:spcPct val="0"/>
              </a:spcBef>
            </a:pPr>
            <a:r>
              <a:rPr lang="en-US" sz="1299">
                <a:solidFill>
                  <a:srgbClr val="000000"/>
                </a:solidFill>
                <a:latin typeface="Handyman"/>
                <a:ea typeface="Handyman"/>
                <a:cs typeface="Handyman"/>
                <a:sym typeface="Handyman"/>
              </a:rPr>
              <a:t>Nombre del maestro:_______________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971459" y="924319"/>
            <a:ext cx="2665578" cy="2527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19"/>
              </a:lnSpc>
              <a:spcBef>
                <a:spcPct val="0"/>
              </a:spcBef>
            </a:pPr>
            <a:r>
              <a:rPr lang="en-US" sz="1299">
                <a:solidFill>
                  <a:srgbClr val="000000"/>
                </a:solidFill>
                <a:latin typeface="Handyman"/>
                <a:ea typeface="Handyman"/>
                <a:cs typeface="Handyman"/>
                <a:sym typeface="Handyman"/>
              </a:rPr>
              <a:t>Grado y grupo:____________________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DAGx3MM2QVw</dc:identifier>
  <dcterms:modified xsi:type="dcterms:W3CDTF">2011-08-01T06:04:30Z</dcterms:modified>
  <cp:revision>1</cp:revision>
  <dc:title>Registro de Niveles de Escritura arcoiris colorido</dc:title>
</cp:coreProperties>
</file>