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790700" cy="3048000"/>
  <p:notesSz cx="6858000" cy="9144000"/>
  <p:embeddedFontLst>
    <p:embeddedFont>
      <p:font typeface="Gliker" charset="1" panose="00000500000000000000"/>
      <p:regular r:id="rId8"/>
    </p:embeddedFont>
    <p:embeddedFont>
      <p:font typeface="Gliker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49379" y="-145859"/>
            <a:ext cx="3246785" cy="3246785"/>
          </a:xfrm>
          <a:custGeom>
            <a:avLst/>
            <a:gdLst/>
            <a:ahLst/>
            <a:cxnLst/>
            <a:rect r="r" b="b" t="t" l="l"/>
            <a:pathLst>
              <a:path h="3246785" w="3246785">
                <a:moveTo>
                  <a:pt x="0" y="0"/>
                </a:moveTo>
                <a:lnTo>
                  <a:pt x="3246785" y="0"/>
                </a:lnTo>
                <a:lnTo>
                  <a:pt x="3246785" y="3246785"/>
                </a:lnTo>
                <a:lnTo>
                  <a:pt x="0" y="3246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5449" y="114539"/>
            <a:ext cx="1589101" cy="2830922"/>
            <a:chOff x="0" y="0"/>
            <a:chExt cx="2391892" cy="426106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91892" cy="4261062"/>
            </a:xfrm>
            <a:custGeom>
              <a:avLst/>
              <a:gdLst/>
              <a:ahLst/>
              <a:cxnLst/>
              <a:rect r="r" b="b" t="t" l="l"/>
              <a:pathLst>
                <a:path h="4261062" w="2391892">
                  <a:moveTo>
                    <a:pt x="24359" y="0"/>
                  </a:moveTo>
                  <a:lnTo>
                    <a:pt x="2367532" y="0"/>
                  </a:lnTo>
                  <a:cubicBezTo>
                    <a:pt x="2380986" y="0"/>
                    <a:pt x="2391892" y="10906"/>
                    <a:pt x="2391892" y="24359"/>
                  </a:cubicBezTo>
                  <a:lnTo>
                    <a:pt x="2391892" y="4236702"/>
                  </a:lnTo>
                  <a:cubicBezTo>
                    <a:pt x="2391892" y="4243163"/>
                    <a:pt x="2389325" y="4249358"/>
                    <a:pt x="2384757" y="4253927"/>
                  </a:cubicBezTo>
                  <a:cubicBezTo>
                    <a:pt x="2380189" y="4258495"/>
                    <a:pt x="2373993" y="4261062"/>
                    <a:pt x="2367532" y="4261062"/>
                  </a:cubicBezTo>
                  <a:lnTo>
                    <a:pt x="24359" y="4261062"/>
                  </a:lnTo>
                  <a:cubicBezTo>
                    <a:pt x="10906" y="4261062"/>
                    <a:pt x="0" y="4250156"/>
                    <a:pt x="0" y="4236702"/>
                  </a:cubicBezTo>
                  <a:lnTo>
                    <a:pt x="0" y="24359"/>
                  </a:lnTo>
                  <a:cubicBezTo>
                    <a:pt x="0" y="10906"/>
                    <a:pt x="10906" y="0"/>
                    <a:pt x="2435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2391892" cy="42705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80000" y="1391920"/>
            <a:ext cx="1440000" cy="408413"/>
            <a:chOff x="0" y="0"/>
            <a:chExt cx="1920000" cy="544551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1920000" cy="544551"/>
              <a:chOff x="0" y="0"/>
              <a:chExt cx="2657541" cy="753732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2657541" cy="753732"/>
              </a:xfrm>
              <a:custGeom>
                <a:avLst/>
                <a:gdLst/>
                <a:ahLst/>
                <a:cxnLst/>
                <a:rect r="r" b="b" t="t" l="l"/>
                <a:pathLst>
                  <a:path h="753732" w="2657541">
                    <a:moveTo>
                      <a:pt x="20466" y="0"/>
                    </a:moveTo>
                    <a:lnTo>
                      <a:pt x="2637075" y="0"/>
                    </a:lnTo>
                    <a:cubicBezTo>
                      <a:pt x="2642503" y="0"/>
                      <a:pt x="2647708" y="2156"/>
                      <a:pt x="2651546" y="5994"/>
                    </a:cubicBezTo>
                    <a:cubicBezTo>
                      <a:pt x="2655385" y="9833"/>
                      <a:pt x="2657541" y="15038"/>
                      <a:pt x="2657541" y="20466"/>
                    </a:cubicBezTo>
                    <a:lnTo>
                      <a:pt x="2657541" y="733266"/>
                    </a:lnTo>
                    <a:cubicBezTo>
                      <a:pt x="2657541" y="738694"/>
                      <a:pt x="2655385" y="743900"/>
                      <a:pt x="2651546" y="747738"/>
                    </a:cubicBezTo>
                    <a:cubicBezTo>
                      <a:pt x="2647708" y="751576"/>
                      <a:pt x="2642503" y="753732"/>
                      <a:pt x="2637075" y="753732"/>
                    </a:cubicBezTo>
                    <a:lnTo>
                      <a:pt x="20466" y="753732"/>
                    </a:lnTo>
                    <a:cubicBezTo>
                      <a:pt x="15038" y="753732"/>
                      <a:pt x="9833" y="751576"/>
                      <a:pt x="5994" y="747738"/>
                    </a:cubicBezTo>
                    <a:cubicBezTo>
                      <a:pt x="2156" y="743900"/>
                      <a:pt x="0" y="738694"/>
                      <a:pt x="0" y="733266"/>
                    </a:cubicBezTo>
                    <a:lnTo>
                      <a:pt x="0" y="20466"/>
                    </a:lnTo>
                    <a:cubicBezTo>
                      <a:pt x="0" y="15038"/>
                      <a:pt x="2156" y="9833"/>
                      <a:pt x="5994" y="5994"/>
                    </a:cubicBezTo>
                    <a:cubicBezTo>
                      <a:pt x="9833" y="2156"/>
                      <a:pt x="15038" y="0"/>
                      <a:pt x="20466" y="0"/>
                    </a:cubicBezTo>
                    <a:close/>
                  </a:path>
                </a:pathLst>
              </a:custGeom>
              <a:solidFill>
                <a:srgbClr val="FFE6D8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9525"/>
                <a:ext cx="2657541" cy="763257"/>
              </a:xfrm>
              <a:prstGeom prst="rect">
                <a:avLst/>
              </a:prstGeom>
            </p:spPr>
            <p:txBody>
              <a:bodyPr anchor="ctr" rtlCol="false" tIns="11993" lIns="11993" bIns="11993" rIns="11993"/>
              <a:lstStyle/>
              <a:p>
                <a:pPr algn="ctr">
                  <a:lnSpc>
                    <a:spcPts val="354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71420" y="47234"/>
              <a:ext cx="1777160" cy="450083"/>
              <a:chOff x="0" y="0"/>
              <a:chExt cx="2459831" cy="622977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459831" cy="622977"/>
              </a:xfrm>
              <a:custGeom>
                <a:avLst/>
                <a:gdLst/>
                <a:ahLst/>
                <a:cxnLst/>
                <a:rect r="r" b="b" t="t" l="l"/>
                <a:pathLst>
                  <a:path h="622977" w="2459831">
                    <a:moveTo>
                      <a:pt x="22111" y="0"/>
                    </a:moveTo>
                    <a:lnTo>
                      <a:pt x="2437719" y="0"/>
                    </a:lnTo>
                    <a:cubicBezTo>
                      <a:pt x="2449931" y="0"/>
                      <a:pt x="2459831" y="9900"/>
                      <a:pt x="2459831" y="22111"/>
                    </a:cubicBezTo>
                    <a:lnTo>
                      <a:pt x="2459831" y="600865"/>
                    </a:lnTo>
                    <a:cubicBezTo>
                      <a:pt x="2459831" y="613077"/>
                      <a:pt x="2449931" y="622977"/>
                      <a:pt x="2437719" y="622977"/>
                    </a:cubicBezTo>
                    <a:lnTo>
                      <a:pt x="22111" y="622977"/>
                    </a:lnTo>
                    <a:cubicBezTo>
                      <a:pt x="9900" y="622977"/>
                      <a:pt x="0" y="613077"/>
                      <a:pt x="0" y="600865"/>
                    </a:cubicBezTo>
                    <a:lnTo>
                      <a:pt x="0" y="22111"/>
                    </a:lnTo>
                    <a:cubicBezTo>
                      <a:pt x="0" y="9900"/>
                      <a:pt x="9900" y="0"/>
                      <a:pt x="221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9525"/>
                <a:ext cx="2459831" cy="632502"/>
              </a:xfrm>
              <a:prstGeom prst="rect">
                <a:avLst/>
              </a:prstGeom>
            </p:spPr>
            <p:txBody>
              <a:bodyPr anchor="ctr" rtlCol="false" tIns="11993" lIns="11993" bIns="11993" rIns="11993"/>
              <a:lstStyle/>
              <a:p>
                <a:pPr algn="ctr">
                  <a:lnSpc>
                    <a:spcPts val="354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13" id="13"/>
          <p:cNvGrpSpPr/>
          <p:nvPr/>
        </p:nvGrpSpPr>
        <p:grpSpPr>
          <a:xfrm rot="0">
            <a:off x="180000" y="2091195"/>
            <a:ext cx="1440000" cy="414163"/>
            <a:chOff x="0" y="0"/>
            <a:chExt cx="1920000" cy="552217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920000" cy="552217"/>
              <a:chOff x="0" y="0"/>
              <a:chExt cx="2657541" cy="764344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2657541" cy="764344"/>
              </a:xfrm>
              <a:custGeom>
                <a:avLst/>
                <a:gdLst/>
                <a:ahLst/>
                <a:cxnLst/>
                <a:rect r="r" b="b" t="t" l="l"/>
                <a:pathLst>
                  <a:path h="764344" w="2657541">
                    <a:moveTo>
                      <a:pt x="20466" y="0"/>
                    </a:moveTo>
                    <a:lnTo>
                      <a:pt x="2637075" y="0"/>
                    </a:lnTo>
                    <a:cubicBezTo>
                      <a:pt x="2642503" y="0"/>
                      <a:pt x="2647708" y="2156"/>
                      <a:pt x="2651546" y="5994"/>
                    </a:cubicBezTo>
                    <a:cubicBezTo>
                      <a:pt x="2655385" y="9833"/>
                      <a:pt x="2657541" y="15038"/>
                      <a:pt x="2657541" y="20466"/>
                    </a:cubicBezTo>
                    <a:lnTo>
                      <a:pt x="2657541" y="743877"/>
                    </a:lnTo>
                    <a:cubicBezTo>
                      <a:pt x="2657541" y="749305"/>
                      <a:pt x="2655385" y="754511"/>
                      <a:pt x="2651546" y="758349"/>
                    </a:cubicBezTo>
                    <a:cubicBezTo>
                      <a:pt x="2647708" y="762188"/>
                      <a:pt x="2642503" y="764344"/>
                      <a:pt x="2637075" y="764344"/>
                    </a:cubicBezTo>
                    <a:lnTo>
                      <a:pt x="20466" y="764344"/>
                    </a:lnTo>
                    <a:cubicBezTo>
                      <a:pt x="15038" y="764344"/>
                      <a:pt x="9833" y="762188"/>
                      <a:pt x="5994" y="758349"/>
                    </a:cubicBezTo>
                    <a:cubicBezTo>
                      <a:pt x="2156" y="754511"/>
                      <a:pt x="0" y="749305"/>
                      <a:pt x="0" y="743877"/>
                    </a:cubicBezTo>
                    <a:lnTo>
                      <a:pt x="0" y="20466"/>
                    </a:lnTo>
                    <a:cubicBezTo>
                      <a:pt x="0" y="15038"/>
                      <a:pt x="2156" y="9833"/>
                      <a:pt x="5994" y="5994"/>
                    </a:cubicBezTo>
                    <a:cubicBezTo>
                      <a:pt x="9833" y="2156"/>
                      <a:pt x="15038" y="0"/>
                      <a:pt x="20466" y="0"/>
                    </a:cubicBezTo>
                    <a:close/>
                  </a:path>
                </a:pathLst>
              </a:custGeom>
              <a:solidFill>
                <a:srgbClr val="FFE6D8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9525"/>
                <a:ext cx="2657541" cy="773869"/>
              </a:xfrm>
              <a:prstGeom prst="rect">
                <a:avLst/>
              </a:prstGeom>
            </p:spPr>
            <p:txBody>
              <a:bodyPr anchor="ctr" rtlCol="false" tIns="11993" lIns="11993" bIns="11993" rIns="11993"/>
              <a:lstStyle/>
              <a:p>
                <a:pPr algn="ctr">
                  <a:lnSpc>
                    <a:spcPts val="354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71420" y="47899"/>
              <a:ext cx="1777160" cy="456420"/>
              <a:chOff x="0" y="0"/>
              <a:chExt cx="2459831" cy="631747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2459831" cy="631747"/>
              </a:xfrm>
              <a:custGeom>
                <a:avLst/>
                <a:gdLst/>
                <a:ahLst/>
                <a:cxnLst/>
                <a:rect r="r" b="b" t="t" l="l"/>
                <a:pathLst>
                  <a:path h="631747" w="2459831">
                    <a:moveTo>
                      <a:pt x="22111" y="0"/>
                    </a:moveTo>
                    <a:lnTo>
                      <a:pt x="2437719" y="0"/>
                    </a:lnTo>
                    <a:cubicBezTo>
                      <a:pt x="2449931" y="0"/>
                      <a:pt x="2459831" y="9900"/>
                      <a:pt x="2459831" y="22111"/>
                    </a:cubicBezTo>
                    <a:lnTo>
                      <a:pt x="2459831" y="609636"/>
                    </a:lnTo>
                    <a:cubicBezTo>
                      <a:pt x="2459831" y="621848"/>
                      <a:pt x="2449931" y="631747"/>
                      <a:pt x="2437719" y="631747"/>
                    </a:cubicBezTo>
                    <a:lnTo>
                      <a:pt x="22111" y="631747"/>
                    </a:lnTo>
                    <a:cubicBezTo>
                      <a:pt x="9900" y="631747"/>
                      <a:pt x="0" y="621848"/>
                      <a:pt x="0" y="609636"/>
                    </a:cubicBezTo>
                    <a:lnTo>
                      <a:pt x="0" y="22111"/>
                    </a:lnTo>
                    <a:cubicBezTo>
                      <a:pt x="0" y="9900"/>
                      <a:pt x="9900" y="0"/>
                      <a:pt x="221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9525"/>
                <a:ext cx="2459831" cy="641272"/>
              </a:xfrm>
              <a:prstGeom prst="rect">
                <a:avLst/>
              </a:prstGeom>
            </p:spPr>
            <p:txBody>
              <a:bodyPr anchor="ctr" rtlCol="false" tIns="11993" lIns="11993" bIns="11993" rIns="11993"/>
              <a:lstStyle/>
              <a:p>
                <a:pPr algn="ctr">
                  <a:lnSpc>
                    <a:spcPts val="354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420394" y="180000"/>
            <a:ext cx="959213" cy="959213"/>
            <a:chOff x="0" y="0"/>
            <a:chExt cx="8909050" cy="89090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-210012" y="2402"/>
              <a:ext cx="9329074" cy="8904246"/>
            </a:xfrm>
            <a:custGeom>
              <a:avLst/>
              <a:gdLst/>
              <a:ahLst/>
              <a:cxnLst/>
              <a:rect r="r" b="b" t="t" l="l"/>
              <a:pathLst>
                <a:path h="8904246" w="9329074">
                  <a:moveTo>
                    <a:pt x="4664537" y="7123"/>
                  </a:moveTo>
                  <a:cubicBezTo>
                    <a:pt x="3071756" y="0"/>
                    <a:pt x="1596908" y="845651"/>
                    <a:pt x="798454" y="2223865"/>
                  </a:cubicBezTo>
                  <a:cubicBezTo>
                    <a:pt x="0" y="3602079"/>
                    <a:pt x="0" y="5302167"/>
                    <a:pt x="798454" y="6680382"/>
                  </a:cubicBezTo>
                  <a:cubicBezTo>
                    <a:pt x="1596908" y="8058595"/>
                    <a:pt x="3071756" y="8904246"/>
                    <a:pt x="4664537" y="8897123"/>
                  </a:cubicBezTo>
                  <a:cubicBezTo>
                    <a:pt x="6257318" y="8904246"/>
                    <a:pt x="7732166" y="8058595"/>
                    <a:pt x="8530620" y="6680382"/>
                  </a:cubicBezTo>
                  <a:cubicBezTo>
                    <a:pt x="9329074" y="5302167"/>
                    <a:pt x="9329074" y="3602079"/>
                    <a:pt x="8530620" y="2223865"/>
                  </a:cubicBezTo>
                  <a:cubicBezTo>
                    <a:pt x="7732166" y="845651"/>
                    <a:pt x="6257318" y="0"/>
                    <a:pt x="4664537" y="7123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3863" y="263805"/>
              <a:ext cx="8781323" cy="8381440"/>
            </a:xfrm>
            <a:custGeom>
              <a:avLst/>
              <a:gdLst/>
              <a:ahLst/>
              <a:cxnLst/>
              <a:rect r="r" b="b" t="t" l="l"/>
              <a:pathLst>
                <a:path h="8381440" w="8781323">
                  <a:moveTo>
                    <a:pt x="4390662" y="6705"/>
                  </a:moveTo>
                  <a:cubicBezTo>
                    <a:pt x="2891400" y="0"/>
                    <a:pt x="1503147" y="795999"/>
                    <a:pt x="751573" y="2093292"/>
                  </a:cubicBezTo>
                  <a:cubicBezTo>
                    <a:pt x="0" y="3390586"/>
                    <a:pt x="0" y="4990854"/>
                    <a:pt x="751573" y="6288148"/>
                  </a:cubicBezTo>
                  <a:cubicBezTo>
                    <a:pt x="1503147" y="7585441"/>
                    <a:pt x="2891400" y="8381440"/>
                    <a:pt x="4390662" y="8374735"/>
                  </a:cubicBezTo>
                  <a:cubicBezTo>
                    <a:pt x="5889924" y="8381440"/>
                    <a:pt x="7278177" y="7585441"/>
                    <a:pt x="8029751" y="6288148"/>
                  </a:cubicBezTo>
                  <a:cubicBezTo>
                    <a:pt x="8781323" y="4990854"/>
                    <a:pt x="8781323" y="3390586"/>
                    <a:pt x="8029751" y="2093292"/>
                  </a:cubicBezTo>
                  <a:cubicBezTo>
                    <a:pt x="7278177" y="795999"/>
                    <a:pt x="5889924" y="0"/>
                    <a:pt x="4390662" y="6705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909050" cy="8909050"/>
            </a:xfrm>
            <a:custGeom>
              <a:avLst/>
              <a:gdLst/>
              <a:ahLst/>
              <a:cxnLst/>
              <a:rect r="r" b="b" t="t" l="l"/>
              <a:pathLst>
                <a:path h="8909050" w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F9BE9E"/>
            </a:solid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180000" y="1895583"/>
            <a:ext cx="193575" cy="195612"/>
          </a:xfrm>
          <a:custGeom>
            <a:avLst/>
            <a:gdLst/>
            <a:ahLst/>
            <a:cxnLst/>
            <a:rect r="r" b="b" t="t" l="l"/>
            <a:pathLst>
              <a:path h="195612" w="193575">
                <a:moveTo>
                  <a:pt x="0" y="0"/>
                </a:moveTo>
                <a:lnTo>
                  <a:pt x="193575" y="0"/>
                </a:lnTo>
                <a:lnTo>
                  <a:pt x="193575" y="195612"/>
                </a:lnTo>
                <a:lnTo>
                  <a:pt x="0" y="1956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73575" y="1167788"/>
            <a:ext cx="1246425" cy="224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23"/>
              </a:lnSpc>
              <a:spcBef>
                <a:spcPct val="0"/>
              </a:spcBef>
            </a:pPr>
            <a:r>
              <a:rPr lang="en-US" sz="1302" strike="noStrike" u="none">
                <a:solidFill>
                  <a:srgbClr val="FFA6B9"/>
                </a:solidFill>
                <a:latin typeface="Gliker"/>
                <a:ea typeface="Gliker"/>
                <a:cs typeface="Gliker"/>
                <a:sym typeface="Gliker"/>
              </a:rPr>
              <a:t>N</a:t>
            </a:r>
            <a:r>
              <a:rPr lang="en-US" sz="1302" strike="noStrike" u="none">
                <a:solidFill>
                  <a:srgbClr val="B9DEE7"/>
                </a:solidFill>
                <a:latin typeface="Gliker"/>
                <a:ea typeface="Gliker"/>
                <a:cs typeface="Gliker"/>
                <a:sym typeface="Gliker"/>
              </a:rPr>
              <a:t>O</a:t>
            </a:r>
            <a:r>
              <a:rPr lang="en-US" sz="1302" strike="noStrike" u="none">
                <a:solidFill>
                  <a:srgbClr val="F4D97C"/>
                </a:solidFill>
                <a:latin typeface="Gliker"/>
                <a:ea typeface="Gliker"/>
                <a:cs typeface="Gliker"/>
                <a:sym typeface="Gliker"/>
              </a:rPr>
              <a:t>M</a:t>
            </a:r>
            <a:r>
              <a:rPr lang="en-US" sz="1302" strike="noStrike" u="none">
                <a:solidFill>
                  <a:srgbClr val="99B575"/>
                </a:solidFill>
                <a:latin typeface="Gliker"/>
                <a:ea typeface="Gliker"/>
                <a:cs typeface="Gliker"/>
                <a:sym typeface="Gliker"/>
              </a:rPr>
              <a:t>B</a:t>
            </a:r>
            <a:r>
              <a:rPr lang="en-US" sz="1302" strike="noStrike" u="none">
                <a:solidFill>
                  <a:srgbClr val="FF7379"/>
                </a:solidFill>
                <a:latin typeface="Gliker"/>
                <a:ea typeface="Gliker"/>
                <a:cs typeface="Gliker"/>
                <a:sym typeface="Gliker"/>
              </a:rPr>
              <a:t>R</a:t>
            </a:r>
            <a:r>
              <a:rPr lang="en-US" sz="1302" strike="noStrike" u="none">
                <a:solidFill>
                  <a:srgbClr val="CBC1E9"/>
                </a:solidFill>
                <a:latin typeface="Gliker"/>
                <a:ea typeface="Gliker"/>
                <a:cs typeface="Gliker"/>
                <a:sym typeface="Gliker"/>
              </a:rPr>
              <a:t>E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198244" y="1196363"/>
            <a:ext cx="193575" cy="195612"/>
          </a:xfrm>
          <a:custGeom>
            <a:avLst/>
            <a:gdLst/>
            <a:ahLst/>
            <a:cxnLst/>
            <a:rect r="r" b="b" t="t" l="l"/>
            <a:pathLst>
              <a:path h="195612" w="193575">
                <a:moveTo>
                  <a:pt x="0" y="0"/>
                </a:moveTo>
                <a:lnTo>
                  <a:pt x="193575" y="0"/>
                </a:lnTo>
                <a:lnTo>
                  <a:pt x="193575" y="195612"/>
                </a:lnTo>
                <a:lnTo>
                  <a:pt x="0" y="1956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373575" y="1867008"/>
            <a:ext cx="1246425" cy="224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FFA6B9"/>
                </a:solidFill>
                <a:latin typeface="Gliker"/>
                <a:ea typeface="Gliker"/>
                <a:cs typeface="Gliker"/>
                <a:sym typeface="Gliker"/>
              </a:rPr>
              <a:t>G</a:t>
            </a:r>
            <a:r>
              <a:rPr lang="en-US" sz="1299">
                <a:solidFill>
                  <a:srgbClr val="B9DEE7"/>
                </a:solidFill>
                <a:latin typeface="Gliker"/>
                <a:ea typeface="Gliker"/>
                <a:cs typeface="Gliker"/>
                <a:sym typeface="Gliker"/>
              </a:rPr>
              <a:t>R</a:t>
            </a:r>
            <a:r>
              <a:rPr lang="en-US" sz="1299">
                <a:solidFill>
                  <a:srgbClr val="F4D97C"/>
                </a:solidFill>
                <a:latin typeface="Gliker"/>
                <a:ea typeface="Gliker"/>
                <a:cs typeface="Gliker"/>
                <a:sym typeface="Gliker"/>
              </a:rPr>
              <a:t>A</a:t>
            </a:r>
            <a:r>
              <a:rPr lang="en-US" sz="1299">
                <a:solidFill>
                  <a:srgbClr val="99B575"/>
                </a:solidFill>
                <a:latin typeface="Gliker"/>
                <a:ea typeface="Gliker"/>
                <a:cs typeface="Gliker"/>
                <a:sym typeface="Gliker"/>
              </a:rPr>
              <a:t>D</a:t>
            </a:r>
            <a:r>
              <a:rPr lang="en-US" sz="1299">
                <a:solidFill>
                  <a:srgbClr val="FF7379"/>
                </a:solidFill>
                <a:latin typeface="Gliker"/>
                <a:ea typeface="Gliker"/>
                <a:cs typeface="Gliker"/>
                <a:sym typeface="Gliker"/>
              </a:rPr>
              <a:t>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98244" y="2545558"/>
            <a:ext cx="1440000" cy="123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2"/>
              </a:lnSpc>
            </a:pPr>
            <a:r>
              <a:rPr lang="en-US" b="true" sz="971" spc="-13">
                <a:solidFill>
                  <a:srgbClr val="F3ABBB"/>
                </a:solidFill>
                <a:latin typeface="Gliker Bold"/>
                <a:ea typeface="Gliker Bold"/>
                <a:cs typeface="Gliker Bold"/>
                <a:sym typeface="Gliker Bold"/>
              </a:rPr>
              <a:t>E</a:t>
            </a:r>
            <a:r>
              <a:rPr lang="en-US" b="true" sz="971" spc="-13">
                <a:solidFill>
                  <a:srgbClr val="F4D97C"/>
                </a:solidFill>
                <a:latin typeface="Gliker Bold"/>
                <a:ea typeface="Gliker Bold"/>
                <a:cs typeface="Gliker Bold"/>
                <a:sym typeface="Gliker Bold"/>
              </a:rPr>
              <a:t>S</a:t>
            </a:r>
            <a:r>
              <a:rPr lang="en-US" b="true" sz="971" spc="-13">
                <a:solidFill>
                  <a:srgbClr val="B9DEE7"/>
                </a:solidFill>
                <a:latin typeface="Gliker Bold"/>
                <a:ea typeface="Gliker Bold"/>
                <a:cs typeface="Gliker Bold"/>
                <a:sym typeface="Gliker Bold"/>
              </a:rPr>
              <a:t>C</a:t>
            </a:r>
            <a:r>
              <a:rPr lang="en-US" b="true" sz="971" spc="-13">
                <a:solidFill>
                  <a:srgbClr val="99B575"/>
                </a:solidFill>
                <a:latin typeface="Gliker Bold"/>
                <a:ea typeface="Gliker Bold"/>
                <a:cs typeface="Gliker Bold"/>
                <a:sym typeface="Gliker Bold"/>
              </a:rPr>
              <a:t>U</a:t>
            </a:r>
            <a:r>
              <a:rPr lang="en-US" b="true" sz="971" spc="-13">
                <a:solidFill>
                  <a:srgbClr val="FF7379"/>
                </a:solidFill>
                <a:latin typeface="Gliker Bold"/>
                <a:ea typeface="Gliker Bold"/>
                <a:cs typeface="Gliker Bold"/>
                <a:sym typeface="Gliker Bold"/>
              </a:rPr>
              <a:t>E</a:t>
            </a:r>
            <a:r>
              <a:rPr lang="en-US" b="true" sz="971" spc="-13">
                <a:solidFill>
                  <a:srgbClr val="E2D9D2"/>
                </a:solidFill>
                <a:latin typeface="Gliker Bold"/>
                <a:ea typeface="Gliker Bold"/>
                <a:cs typeface="Gliker Bold"/>
                <a:sym typeface="Gliker Bold"/>
              </a:rPr>
              <a:t>L</a:t>
            </a:r>
            <a:r>
              <a:rPr lang="en-US" b="true" sz="971" spc="-13">
                <a:solidFill>
                  <a:srgbClr val="F3ABBB"/>
                </a:solidFill>
                <a:latin typeface="Gliker Bold"/>
                <a:ea typeface="Gliker Bold"/>
                <a:cs typeface="Gliker Bold"/>
                <a:sym typeface="Gliker Bold"/>
              </a:rPr>
              <a:t>A</a:t>
            </a:r>
            <a:r>
              <a:rPr lang="en-US" b="true" sz="971" spc="-13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 </a:t>
            </a:r>
            <a:r>
              <a:rPr lang="en-US" b="true" sz="971" spc="-13">
                <a:solidFill>
                  <a:srgbClr val="F4D97C"/>
                </a:solidFill>
                <a:latin typeface="Gliker Bold"/>
                <a:ea typeface="Gliker Bold"/>
                <a:cs typeface="Gliker Bold"/>
                <a:sym typeface="Gliker Bold"/>
              </a:rPr>
              <a:t>P</a:t>
            </a:r>
            <a:r>
              <a:rPr lang="en-US" b="true" sz="971" spc="-13">
                <a:solidFill>
                  <a:srgbClr val="B9DEE7"/>
                </a:solidFill>
                <a:latin typeface="Gliker Bold"/>
                <a:ea typeface="Gliker Bold"/>
                <a:cs typeface="Gliker Bold"/>
                <a:sym typeface="Gliker Bold"/>
              </a:rPr>
              <a:t>R</a:t>
            </a:r>
            <a:r>
              <a:rPr lang="en-US" b="true" sz="971" spc="-13">
                <a:solidFill>
                  <a:srgbClr val="99B575"/>
                </a:solidFill>
                <a:latin typeface="Gliker Bold"/>
                <a:ea typeface="Gliker Bold"/>
                <a:cs typeface="Gliker Bold"/>
                <a:sym typeface="Gliker Bold"/>
              </a:rPr>
              <a:t>I</a:t>
            </a:r>
            <a:r>
              <a:rPr lang="en-US" b="true" sz="971" spc="-13">
                <a:solidFill>
                  <a:srgbClr val="FF7379"/>
                </a:solidFill>
                <a:latin typeface="Gliker Bold"/>
                <a:ea typeface="Gliker Bold"/>
                <a:cs typeface="Gliker Bold"/>
                <a:sym typeface="Gliker Bold"/>
              </a:rPr>
              <a:t>M</a:t>
            </a:r>
            <a:r>
              <a:rPr lang="en-US" b="true" sz="971" spc="-13">
                <a:solidFill>
                  <a:srgbClr val="E2D9D2"/>
                </a:solidFill>
                <a:latin typeface="Gliker Bold"/>
                <a:ea typeface="Gliker Bold"/>
                <a:cs typeface="Gliker Bold"/>
                <a:sym typeface="Gliker Bold"/>
              </a:rPr>
              <a:t>A</a:t>
            </a:r>
            <a:r>
              <a:rPr lang="en-US" b="true" sz="971" spc="-13">
                <a:solidFill>
                  <a:srgbClr val="F4D97C"/>
                </a:solidFill>
                <a:latin typeface="Gliker Bold"/>
                <a:ea typeface="Gliker Bold"/>
                <a:cs typeface="Gliker Bold"/>
                <a:sym typeface="Gliker Bold"/>
              </a:rPr>
              <a:t>R</a:t>
            </a:r>
            <a:r>
              <a:rPr lang="en-US" b="true" sz="971" spc="-13">
                <a:solidFill>
                  <a:srgbClr val="F3ABBB"/>
                </a:solidFill>
                <a:latin typeface="Gliker Bold"/>
                <a:ea typeface="Gliker Bold"/>
                <a:cs typeface="Gliker Bold"/>
                <a:sym typeface="Gliker Bold"/>
              </a:rPr>
              <a:t>I</a:t>
            </a:r>
            <a:r>
              <a:rPr lang="en-US" b="true" sz="971" spc="-13">
                <a:solidFill>
                  <a:srgbClr val="B9DEE7"/>
                </a:solidFill>
                <a:latin typeface="Gliker Bold"/>
                <a:ea typeface="Gliker Bold"/>
                <a:cs typeface="Gliker Bold"/>
                <a:sym typeface="Gliker Bold"/>
              </a:rPr>
              <a:t>A</a:t>
            </a:r>
            <a:r>
              <a:rPr lang="en-US" b="true" sz="971" spc="-13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49379" y="-145859"/>
            <a:ext cx="3246785" cy="3246785"/>
          </a:xfrm>
          <a:custGeom>
            <a:avLst/>
            <a:gdLst/>
            <a:ahLst/>
            <a:cxnLst/>
            <a:rect r="r" b="b" t="t" l="l"/>
            <a:pathLst>
              <a:path h="3246785" w="3246785">
                <a:moveTo>
                  <a:pt x="0" y="0"/>
                </a:moveTo>
                <a:lnTo>
                  <a:pt x="3246785" y="0"/>
                </a:lnTo>
                <a:lnTo>
                  <a:pt x="3246785" y="3246785"/>
                </a:lnTo>
                <a:lnTo>
                  <a:pt x="0" y="3246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5449" y="114539"/>
            <a:ext cx="1589101" cy="2830922"/>
            <a:chOff x="0" y="0"/>
            <a:chExt cx="2391892" cy="426106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91892" cy="4261062"/>
            </a:xfrm>
            <a:custGeom>
              <a:avLst/>
              <a:gdLst/>
              <a:ahLst/>
              <a:cxnLst/>
              <a:rect r="r" b="b" t="t" l="l"/>
              <a:pathLst>
                <a:path h="4261062" w="2391892">
                  <a:moveTo>
                    <a:pt x="24359" y="0"/>
                  </a:moveTo>
                  <a:lnTo>
                    <a:pt x="2367532" y="0"/>
                  </a:lnTo>
                  <a:cubicBezTo>
                    <a:pt x="2380986" y="0"/>
                    <a:pt x="2391892" y="10906"/>
                    <a:pt x="2391892" y="24359"/>
                  </a:cubicBezTo>
                  <a:lnTo>
                    <a:pt x="2391892" y="4236702"/>
                  </a:lnTo>
                  <a:cubicBezTo>
                    <a:pt x="2391892" y="4243163"/>
                    <a:pt x="2389325" y="4249358"/>
                    <a:pt x="2384757" y="4253927"/>
                  </a:cubicBezTo>
                  <a:cubicBezTo>
                    <a:pt x="2380189" y="4258495"/>
                    <a:pt x="2373993" y="4261062"/>
                    <a:pt x="2367532" y="4261062"/>
                  </a:cubicBezTo>
                  <a:lnTo>
                    <a:pt x="24359" y="4261062"/>
                  </a:lnTo>
                  <a:cubicBezTo>
                    <a:pt x="10906" y="4261062"/>
                    <a:pt x="0" y="4250156"/>
                    <a:pt x="0" y="4236702"/>
                  </a:cubicBezTo>
                  <a:lnTo>
                    <a:pt x="0" y="24359"/>
                  </a:lnTo>
                  <a:cubicBezTo>
                    <a:pt x="0" y="10906"/>
                    <a:pt x="10906" y="0"/>
                    <a:pt x="2435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2391892" cy="42705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12499" y="389997"/>
            <a:ext cx="1364027" cy="234482"/>
            <a:chOff x="0" y="0"/>
            <a:chExt cx="2053114" cy="35293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53114" cy="352938"/>
            </a:xfrm>
            <a:custGeom>
              <a:avLst/>
              <a:gdLst/>
              <a:ahLst/>
              <a:cxnLst/>
              <a:rect r="r" b="b" t="t" l="l"/>
              <a:pathLst>
                <a:path h="352938" w="2053114">
                  <a:moveTo>
                    <a:pt x="28379" y="0"/>
                  </a:moveTo>
                  <a:lnTo>
                    <a:pt x="2024735" y="0"/>
                  </a:lnTo>
                  <a:cubicBezTo>
                    <a:pt x="2040408" y="0"/>
                    <a:pt x="2053114" y="12706"/>
                    <a:pt x="2053114" y="28379"/>
                  </a:cubicBezTo>
                  <a:lnTo>
                    <a:pt x="2053114" y="324560"/>
                  </a:lnTo>
                  <a:cubicBezTo>
                    <a:pt x="2053114" y="332086"/>
                    <a:pt x="2050124" y="339304"/>
                    <a:pt x="2044802" y="344626"/>
                  </a:cubicBezTo>
                  <a:cubicBezTo>
                    <a:pt x="2039480" y="349949"/>
                    <a:pt x="2032261" y="352938"/>
                    <a:pt x="2024735" y="352938"/>
                  </a:cubicBezTo>
                  <a:lnTo>
                    <a:pt x="28379" y="352938"/>
                  </a:lnTo>
                  <a:cubicBezTo>
                    <a:pt x="12706" y="352938"/>
                    <a:pt x="0" y="340233"/>
                    <a:pt x="0" y="324560"/>
                  </a:cubicBezTo>
                  <a:lnTo>
                    <a:pt x="0" y="28379"/>
                  </a:lnTo>
                  <a:cubicBezTo>
                    <a:pt x="0" y="12706"/>
                    <a:pt x="12706" y="0"/>
                    <a:pt x="28379" y="0"/>
                  </a:cubicBezTo>
                  <a:close/>
                </a:path>
              </a:pathLst>
            </a:custGeom>
            <a:solidFill>
              <a:srgbClr val="E2D9D2"/>
            </a:solidFill>
            <a:ln cap="sq">
              <a:noFill/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053114" cy="3719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12499" y="783187"/>
            <a:ext cx="1364027" cy="208122"/>
            <a:chOff x="0" y="0"/>
            <a:chExt cx="2053114" cy="31326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53114" cy="313263"/>
            </a:xfrm>
            <a:custGeom>
              <a:avLst/>
              <a:gdLst/>
              <a:ahLst/>
              <a:cxnLst/>
              <a:rect r="r" b="b" t="t" l="l"/>
              <a:pathLst>
                <a:path h="313263" w="2053114">
                  <a:moveTo>
                    <a:pt x="28379" y="0"/>
                  </a:moveTo>
                  <a:lnTo>
                    <a:pt x="2024735" y="0"/>
                  </a:lnTo>
                  <a:cubicBezTo>
                    <a:pt x="2040408" y="0"/>
                    <a:pt x="2053114" y="12706"/>
                    <a:pt x="2053114" y="28379"/>
                  </a:cubicBezTo>
                  <a:lnTo>
                    <a:pt x="2053114" y="284884"/>
                  </a:lnTo>
                  <a:cubicBezTo>
                    <a:pt x="2053114" y="300557"/>
                    <a:pt x="2040408" y="313263"/>
                    <a:pt x="2024735" y="313263"/>
                  </a:cubicBezTo>
                  <a:lnTo>
                    <a:pt x="28379" y="313263"/>
                  </a:lnTo>
                  <a:cubicBezTo>
                    <a:pt x="12706" y="313263"/>
                    <a:pt x="0" y="300557"/>
                    <a:pt x="0" y="284884"/>
                  </a:cubicBezTo>
                  <a:lnTo>
                    <a:pt x="0" y="28379"/>
                  </a:lnTo>
                  <a:cubicBezTo>
                    <a:pt x="0" y="12706"/>
                    <a:pt x="12706" y="0"/>
                    <a:pt x="28379" y="0"/>
                  </a:cubicBezTo>
                  <a:close/>
                </a:path>
              </a:pathLst>
            </a:custGeom>
            <a:solidFill>
              <a:srgbClr val="E2D9D2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053114" cy="3323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23474" y="1163793"/>
            <a:ext cx="1353053" cy="186345"/>
            <a:chOff x="0" y="0"/>
            <a:chExt cx="2036595" cy="2804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36595" cy="280483"/>
            </a:xfrm>
            <a:custGeom>
              <a:avLst/>
              <a:gdLst/>
              <a:ahLst/>
              <a:cxnLst/>
              <a:rect r="r" b="b" t="t" l="l"/>
              <a:pathLst>
                <a:path h="280483" w="2036595">
                  <a:moveTo>
                    <a:pt x="28609" y="0"/>
                  </a:moveTo>
                  <a:lnTo>
                    <a:pt x="2007986" y="0"/>
                  </a:lnTo>
                  <a:cubicBezTo>
                    <a:pt x="2015573" y="0"/>
                    <a:pt x="2022850" y="3014"/>
                    <a:pt x="2028216" y="8379"/>
                  </a:cubicBezTo>
                  <a:cubicBezTo>
                    <a:pt x="2033581" y="13745"/>
                    <a:pt x="2036595" y="21021"/>
                    <a:pt x="2036595" y="28609"/>
                  </a:cubicBezTo>
                  <a:lnTo>
                    <a:pt x="2036595" y="251874"/>
                  </a:lnTo>
                  <a:cubicBezTo>
                    <a:pt x="2036595" y="267675"/>
                    <a:pt x="2023786" y="280483"/>
                    <a:pt x="2007986" y="280483"/>
                  </a:cubicBezTo>
                  <a:lnTo>
                    <a:pt x="28609" y="280483"/>
                  </a:lnTo>
                  <a:cubicBezTo>
                    <a:pt x="12809" y="280483"/>
                    <a:pt x="0" y="267675"/>
                    <a:pt x="0" y="251874"/>
                  </a:cubicBezTo>
                  <a:lnTo>
                    <a:pt x="0" y="28609"/>
                  </a:lnTo>
                  <a:cubicBezTo>
                    <a:pt x="0" y="12809"/>
                    <a:pt x="12809" y="0"/>
                    <a:pt x="28609" y="0"/>
                  </a:cubicBezTo>
                  <a:close/>
                </a:path>
              </a:pathLst>
            </a:custGeom>
            <a:solidFill>
              <a:srgbClr val="E2D9D2"/>
            </a:soli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2036595" cy="299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23474" y="1521588"/>
            <a:ext cx="1353053" cy="438230"/>
            <a:chOff x="0" y="0"/>
            <a:chExt cx="2036595" cy="65961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36595" cy="659617"/>
            </a:xfrm>
            <a:custGeom>
              <a:avLst/>
              <a:gdLst/>
              <a:ahLst/>
              <a:cxnLst/>
              <a:rect r="r" b="b" t="t" l="l"/>
              <a:pathLst>
                <a:path h="659617" w="2036595">
                  <a:moveTo>
                    <a:pt x="28609" y="0"/>
                  </a:moveTo>
                  <a:lnTo>
                    <a:pt x="2007986" y="0"/>
                  </a:lnTo>
                  <a:cubicBezTo>
                    <a:pt x="2015573" y="0"/>
                    <a:pt x="2022850" y="3014"/>
                    <a:pt x="2028216" y="8379"/>
                  </a:cubicBezTo>
                  <a:cubicBezTo>
                    <a:pt x="2033581" y="13745"/>
                    <a:pt x="2036595" y="21021"/>
                    <a:pt x="2036595" y="28609"/>
                  </a:cubicBezTo>
                  <a:lnTo>
                    <a:pt x="2036595" y="631008"/>
                  </a:lnTo>
                  <a:cubicBezTo>
                    <a:pt x="2036595" y="646809"/>
                    <a:pt x="2023786" y="659617"/>
                    <a:pt x="2007986" y="659617"/>
                  </a:cubicBezTo>
                  <a:lnTo>
                    <a:pt x="28609" y="659617"/>
                  </a:lnTo>
                  <a:cubicBezTo>
                    <a:pt x="12809" y="659617"/>
                    <a:pt x="0" y="646809"/>
                    <a:pt x="0" y="631008"/>
                  </a:cubicBezTo>
                  <a:lnTo>
                    <a:pt x="0" y="28609"/>
                  </a:lnTo>
                  <a:cubicBezTo>
                    <a:pt x="0" y="12809"/>
                    <a:pt x="12809" y="0"/>
                    <a:pt x="28609" y="0"/>
                  </a:cubicBezTo>
                  <a:close/>
                </a:path>
              </a:pathLst>
            </a:custGeom>
            <a:solidFill>
              <a:srgbClr val="E2D9D2"/>
            </a:solidFill>
            <a:ln cap="sq">
              <a:noFill/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2036595" cy="6786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80000" y="2104497"/>
            <a:ext cx="1440000" cy="123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2"/>
              </a:lnSpc>
            </a:pPr>
            <a:r>
              <a:rPr lang="en-US" b="true" sz="971" spc="-13">
                <a:solidFill>
                  <a:srgbClr val="F3ABBB"/>
                </a:solidFill>
                <a:latin typeface="Gliker Bold"/>
                <a:ea typeface="Gliker Bold"/>
                <a:cs typeface="Gliker Bold"/>
                <a:sym typeface="Gliker Bold"/>
              </a:rPr>
              <a:t>E</a:t>
            </a:r>
            <a:r>
              <a:rPr lang="en-US" b="true" sz="971" spc="-13">
                <a:solidFill>
                  <a:srgbClr val="F4D97C"/>
                </a:solidFill>
                <a:latin typeface="Gliker Bold"/>
                <a:ea typeface="Gliker Bold"/>
                <a:cs typeface="Gliker Bold"/>
                <a:sym typeface="Gliker Bold"/>
              </a:rPr>
              <a:t>S</a:t>
            </a:r>
            <a:r>
              <a:rPr lang="en-US" b="true" sz="971" spc="-13">
                <a:solidFill>
                  <a:srgbClr val="B9DEE7"/>
                </a:solidFill>
                <a:latin typeface="Gliker Bold"/>
                <a:ea typeface="Gliker Bold"/>
                <a:cs typeface="Gliker Bold"/>
                <a:sym typeface="Gliker Bold"/>
              </a:rPr>
              <a:t>C</a:t>
            </a:r>
            <a:r>
              <a:rPr lang="en-US" b="true" sz="971" spc="-13">
                <a:solidFill>
                  <a:srgbClr val="99B575"/>
                </a:solidFill>
                <a:latin typeface="Gliker Bold"/>
                <a:ea typeface="Gliker Bold"/>
                <a:cs typeface="Gliker Bold"/>
                <a:sym typeface="Gliker Bold"/>
              </a:rPr>
              <a:t>U</a:t>
            </a:r>
            <a:r>
              <a:rPr lang="en-US" b="true" sz="971" spc="-13">
                <a:solidFill>
                  <a:srgbClr val="FF7379"/>
                </a:solidFill>
                <a:latin typeface="Gliker Bold"/>
                <a:ea typeface="Gliker Bold"/>
                <a:cs typeface="Gliker Bold"/>
                <a:sym typeface="Gliker Bold"/>
              </a:rPr>
              <a:t>E</a:t>
            </a:r>
            <a:r>
              <a:rPr lang="en-US" b="true" sz="971" spc="-13">
                <a:solidFill>
                  <a:srgbClr val="E2D9D2"/>
                </a:solidFill>
                <a:latin typeface="Gliker Bold"/>
                <a:ea typeface="Gliker Bold"/>
                <a:cs typeface="Gliker Bold"/>
                <a:sym typeface="Gliker Bold"/>
              </a:rPr>
              <a:t>L</a:t>
            </a:r>
            <a:r>
              <a:rPr lang="en-US" b="true" sz="971" spc="-13">
                <a:solidFill>
                  <a:srgbClr val="F3ABBB"/>
                </a:solidFill>
                <a:latin typeface="Gliker Bold"/>
                <a:ea typeface="Gliker Bold"/>
                <a:cs typeface="Gliker Bold"/>
                <a:sym typeface="Gliker Bold"/>
              </a:rPr>
              <a:t>A</a:t>
            </a:r>
            <a:r>
              <a:rPr lang="en-US" b="true" sz="971" spc="-13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 </a:t>
            </a:r>
            <a:r>
              <a:rPr lang="en-US" b="true" sz="971" spc="-13">
                <a:solidFill>
                  <a:srgbClr val="F4D97C"/>
                </a:solidFill>
                <a:latin typeface="Gliker Bold"/>
                <a:ea typeface="Gliker Bold"/>
                <a:cs typeface="Gliker Bold"/>
                <a:sym typeface="Gliker Bold"/>
              </a:rPr>
              <a:t>P</a:t>
            </a:r>
            <a:r>
              <a:rPr lang="en-US" b="true" sz="971" spc="-13">
                <a:solidFill>
                  <a:srgbClr val="B9DEE7"/>
                </a:solidFill>
                <a:latin typeface="Gliker Bold"/>
                <a:ea typeface="Gliker Bold"/>
                <a:cs typeface="Gliker Bold"/>
                <a:sym typeface="Gliker Bold"/>
              </a:rPr>
              <a:t>R</a:t>
            </a:r>
            <a:r>
              <a:rPr lang="en-US" b="true" sz="971" spc="-13">
                <a:solidFill>
                  <a:srgbClr val="99B575"/>
                </a:solidFill>
                <a:latin typeface="Gliker Bold"/>
                <a:ea typeface="Gliker Bold"/>
                <a:cs typeface="Gliker Bold"/>
                <a:sym typeface="Gliker Bold"/>
              </a:rPr>
              <a:t>I</a:t>
            </a:r>
            <a:r>
              <a:rPr lang="en-US" b="true" sz="971" spc="-13">
                <a:solidFill>
                  <a:srgbClr val="FF7379"/>
                </a:solidFill>
                <a:latin typeface="Gliker Bold"/>
                <a:ea typeface="Gliker Bold"/>
                <a:cs typeface="Gliker Bold"/>
                <a:sym typeface="Gliker Bold"/>
              </a:rPr>
              <a:t>M</a:t>
            </a:r>
            <a:r>
              <a:rPr lang="en-US" b="true" sz="971" spc="-13">
                <a:solidFill>
                  <a:srgbClr val="E2D9D2"/>
                </a:solidFill>
                <a:latin typeface="Gliker Bold"/>
                <a:ea typeface="Gliker Bold"/>
                <a:cs typeface="Gliker Bold"/>
                <a:sym typeface="Gliker Bold"/>
              </a:rPr>
              <a:t>A</a:t>
            </a:r>
            <a:r>
              <a:rPr lang="en-US" b="true" sz="971" spc="-13">
                <a:solidFill>
                  <a:srgbClr val="F4D97C"/>
                </a:solidFill>
                <a:latin typeface="Gliker Bold"/>
                <a:ea typeface="Gliker Bold"/>
                <a:cs typeface="Gliker Bold"/>
                <a:sym typeface="Gliker Bold"/>
              </a:rPr>
              <a:t>R</a:t>
            </a:r>
            <a:r>
              <a:rPr lang="en-US" b="true" sz="971" spc="-13">
                <a:solidFill>
                  <a:srgbClr val="F3ABBB"/>
                </a:solidFill>
                <a:latin typeface="Gliker Bold"/>
                <a:ea typeface="Gliker Bold"/>
                <a:cs typeface="Gliker Bold"/>
                <a:sym typeface="Gliker Bold"/>
              </a:rPr>
              <a:t>I</a:t>
            </a:r>
            <a:r>
              <a:rPr lang="en-US" b="true" sz="971" spc="-13">
                <a:solidFill>
                  <a:srgbClr val="B9DEE7"/>
                </a:solidFill>
                <a:latin typeface="Gliker Bold"/>
                <a:ea typeface="Gliker Bold"/>
                <a:cs typeface="Gliker Bold"/>
                <a:sym typeface="Gliker Bold"/>
              </a:rPr>
              <a:t>A</a:t>
            </a:r>
            <a:r>
              <a:rPr lang="en-US" b="true" sz="971" spc="-13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06051" y="231173"/>
            <a:ext cx="987897" cy="10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"/>
              </a:lnSpc>
              <a:spcBef>
                <a:spcPct val="0"/>
              </a:spcBef>
            </a:pPr>
            <a:r>
              <a:rPr lang="en-US" sz="574">
                <a:solidFill>
                  <a:srgbClr val="000000"/>
                </a:solidFill>
                <a:latin typeface="Gliker"/>
                <a:ea typeface="Gliker"/>
                <a:cs typeface="Gliker"/>
                <a:sym typeface="Gliker"/>
              </a:rPr>
              <a:t>Padre de familia o tutor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06051" y="662579"/>
            <a:ext cx="987897" cy="10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03"/>
              </a:lnSpc>
              <a:spcBef>
                <a:spcPct val="0"/>
              </a:spcBef>
            </a:pPr>
            <a:r>
              <a:rPr lang="en-US" sz="574">
                <a:solidFill>
                  <a:srgbClr val="000000"/>
                </a:solidFill>
                <a:latin typeface="Gliker"/>
                <a:ea typeface="Gliker"/>
                <a:cs typeface="Gliker"/>
                <a:sym typeface="Gliker"/>
              </a:rPr>
              <a:t>Maestr@ de grupo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06051" y="1062119"/>
            <a:ext cx="987897" cy="10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03"/>
              </a:lnSpc>
              <a:spcBef>
                <a:spcPct val="0"/>
              </a:spcBef>
            </a:pPr>
            <a:r>
              <a:rPr lang="en-US" sz="574">
                <a:solidFill>
                  <a:srgbClr val="000000"/>
                </a:solidFill>
                <a:latin typeface="Gliker"/>
                <a:ea typeface="Gliker"/>
                <a:cs typeface="Gliker"/>
                <a:sym typeface="Gliker"/>
              </a:rPr>
              <a:t>Teléfono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00564" y="1417172"/>
            <a:ext cx="987897" cy="10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03"/>
              </a:lnSpc>
              <a:spcBef>
                <a:spcPct val="0"/>
              </a:spcBef>
            </a:pPr>
            <a:r>
              <a:rPr lang="en-US" sz="574">
                <a:solidFill>
                  <a:srgbClr val="000000"/>
                </a:solidFill>
                <a:latin typeface="Gliker"/>
                <a:ea typeface="Gliker"/>
                <a:cs typeface="Gliker"/>
                <a:sym typeface="Gliker"/>
              </a:rPr>
              <a:t>Dirección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DAGx2jxjpJ4</dc:identifier>
  <dcterms:modified xsi:type="dcterms:W3CDTF">2011-08-01T06:04:30Z</dcterms:modified>
  <cp:revision>1</cp:revision>
  <dc:title>Identificación de alumnos gafet  de clases retro colorido</dc:title>
</cp:coreProperties>
</file>