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Relationship Id="rId9" Type="http://schemas.openxmlformats.org/officeDocument/2006/relationships/image" Target="../media/image3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7110" y="1"/>
            <a:ext cx="2754711" cy="172353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79634" y="734704"/>
            <a:ext cx="792065" cy="41026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36282" y="734704"/>
            <a:ext cx="890902" cy="41026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4097274" y="737146"/>
            <a:ext cx="304800" cy="406400"/>
          </a:xfrm>
          <a:custGeom>
            <a:avLst/>
            <a:gdLst/>
            <a:ahLst/>
            <a:cxnLst/>
            <a:rect l="l" t="t" r="r" b="b"/>
            <a:pathLst>
              <a:path w="304800" h="406400">
                <a:moveTo>
                  <a:pt x="301877" y="150320"/>
                </a:moveTo>
                <a:lnTo>
                  <a:pt x="186745" y="150320"/>
                </a:lnTo>
                <a:lnTo>
                  <a:pt x="185666" y="68512"/>
                </a:lnTo>
                <a:lnTo>
                  <a:pt x="201754" y="17857"/>
                </a:lnTo>
                <a:lnTo>
                  <a:pt x="242505" y="0"/>
                </a:lnTo>
                <a:lnTo>
                  <a:pt x="244811" y="0"/>
                </a:lnTo>
                <a:lnTo>
                  <a:pt x="283901" y="17060"/>
                </a:lnTo>
                <a:lnTo>
                  <a:pt x="300593" y="56980"/>
                </a:lnTo>
                <a:lnTo>
                  <a:pt x="301114" y="92661"/>
                </a:lnTo>
                <a:lnTo>
                  <a:pt x="301877" y="150320"/>
                </a:lnTo>
                <a:close/>
              </a:path>
              <a:path w="304800" h="406400">
                <a:moveTo>
                  <a:pt x="58267" y="405783"/>
                </a:moveTo>
                <a:lnTo>
                  <a:pt x="55961" y="405783"/>
                </a:lnTo>
                <a:lnTo>
                  <a:pt x="45133" y="404588"/>
                </a:lnTo>
                <a:lnTo>
                  <a:pt x="9317" y="379031"/>
                </a:lnTo>
                <a:lnTo>
                  <a:pt x="0" y="348803"/>
                </a:lnTo>
                <a:lnTo>
                  <a:pt x="54" y="292076"/>
                </a:lnTo>
                <a:lnTo>
                  <a:pt x="161" y="268260"/>
                </a:lnTo>
                <a:lnTo>
                  <a:pt x="257" y="252071"/>
                </a:lnTo>
                <a:lnTo>
                  <a:pt x="331" y="239664"/>
                </a:lnTo>
                <a:lnTo>
                  <a:pt x="588" y="206463"/>
                </a:lnTo>
                <a:lnTo>
                  <a:pt x="808" y="168235"/>
                </a:lnTo>
                <a:lnTo>
                  <a:pt x="894" y="150320"/>
                </a:lnTo>
                <a:lnTo>
                  <a:pt x="981" y="132191"/>
                </a:lnTo>
                <a:lnTo>
                  <a:pt x="1104" y="96021"/>
                </a:lnTo>
                <a:lnTo>
                  <a:pt x="1151" y="59965"/>
                </a:lnTo>
                <a:lnTo>
                  <a:pt x="5571" y="38116"/>
                </a:lnTo>
                <a:lnTo>
                  <a:pt x="17686" y="20095"/>
                </a:lnTo>
                <a:lnTo>
                  <a:pt x="35778" y="7595"/>
                </a:lnTo>
                <a:lnTo>
                  <a:pt x="58132" y="2306"/>
                </a:lnTo>
                <a:lnTo>
                  <a:pt x="60302" y="2306"/>
                </a:lnTo>
                <a:lnTo>
                  <a:pt x="106158" y="26319"/>
                </a:lnTo>
                <a:lnTo>
                  <a:pt x="111856" y="34188"/>
                </a:lnTo>
                <a:lnTo>
                  <a:pt x="126509" y="56980"/>
                </a:lnTo>
                <a:lnTo>
                  <a:pt x="130307" y="62814"/>
                </a:lnTo>
                <a:lnTo>
                  <a:pt x="186745" y="150320"/>
                </a:lnTo>
                <a:lnTo>
                  <a:pt x="301877" y="150320"/>
                </a:lnTo>
                <a:lnTo>
                  <a:pt x="302551" y="203909"/>
                </a:lnTo>
                <a:lnTo>
                  <a:pt x="302957" y="239664"/>
                </a:lnTo>
                <a:lnTo>
                  <a:pt x="303013" y="244610"/>
                </a:lnTo>
                <a:lnTo>
                  <a:pt x="303208" y="252071"/>
                </a:lnTo>
                <a:lnTo>
                  <a:pt x="115519" y="252071"/>
                </a:lnTo>
                <a:lnTo>
                  <a:pt x="115420" y="276123"/>
                </a:lnTo>
                <a:lnTo>
                  <a:pt x="115305" y="315867"/>
                </a:lnTo>
                <a:lnTo>
                  <a:pt x="115248" y="348124"/>
                </a:lnTo>
                <a:lnTo>
                  <a:pt x="110828" y="369973"/>
                </a:lnTo>
                <a:lnTo>
                  <a:pt x="98793" y="387875"/>
                </a:lnTo>
                <a:lnTo>
                  <a:pt x="95351" y="390317"/>
                </a:lnTo>
                <a:lnTo>
                  <a:pt x="80621" y="400495"/>
                </a:lnTo>
                <a:lnTo>
                  <a:pt x="58267" y="405783"/>
                </a:lnTo>
                <a:close/>
              </a:path>
              <a:path w="304800" h="406400">
                <a:moveTo>
                  <a:pt x="243455" y="399814"/>
                </a:moveTo>
                <a:lnTo>
                  <a:pt x="227997" y="397711"/>
                </a:lnTo>
                <a:lnTo>
                  <a:pt x="228474" y="397711"/>
                </a:lnTo>
                <a:lnTo>
                  <a:pt x="214761" y="392115"/>
                </a:lnTo>
                <a:lnTo>
                  <a:pt x="202436" y="383216"/>
                </a:lnTo>
                <a:lnTo>
                  <a:pt x="192579" y="371595"/>
                </a:lnTo>
                <a:lnTo>
                  <a:pt x="188916" y="365897"/>
                </a:lnTo>
                <a:lnTo>
                  <a:pt x="185253" y="360335"/>
                </a:lnTo>
                <a:lnTo>
                  <a:pt x="181590" y="354637"/>
                </a:lnTo>
                <a:lnTo>
                  <a:pt x="177791" y="348803"/>
                </a:lnTo>
                <a:lnTo>
                  <a:pt x="174128" y="343105"/>
                </a:lnTo>
                <a:lnTo>
                  <a:pt x="170465" y="337271"/>
                </a:lnTo>
                <a:lnTo>
                  <a:pt x="115519" y="252071"/>
                </a:lnTo>
                <a:lnTo>
                  <a:pt x="303208" y="252071"/>
                </a:lnTo>
                <a:lnTo>
                  <a:pt x="304098" y="292076"/>
                </a:lnTo>
                <a:lnTo>
                  <a:pt x="304748" y="337271"/>
                </a:lnTo>
                <a:lnTo>
                  <a:pt x="304777" y="339442"/>
                </a:lnTo>
                <a:lnTo>
                  <a:pt x="302801" y="354637"/>
                </a:lnTo>
                <a:lnTo>
                  <a:pt x="302759" y="354965"/>
                </a:lnTo>
                <a:lnTo>
                  <a:pt x="296569" y="369102"/>
                </a:lnTo>
                <a:lnTo>
                  <a:pt x="286614" y="381128"/>
                </a:lnTo>
                <a:lnTo>
                  <a:pt x="273302" y="390317"/>
                </a:lnTo>
                <a:lnTo>
                  <a:pt x="273166" y="390453"/>
                </a:lnTo>
                <a:lnTo>
                  <a:pt x="250995" y="399284"/>
                </a:lnTo>
                <a:lnTo>
                  <a:pt x="243455" y="399814"/>
                </a:lnTo>
                <a:close/>
              </a:path>
            </a:pathLst>
          </a:custGeom>
          <a:solidFill>
            <a:srgbClr val="A1F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95420" y="734707"/>
            <a:ext cx="309245" cy="410845"/>
          </a:xfrm>
          <a:custGeom>
            <a:avLst/>
            <a:gdLst/>
            <a:ahLst/>
            <a:cxnLst/>
            <a:rect l="l" t="t" r="r" b="b"/>
            <a:pathLst>
              <a:path w="309245" h="410844">
                <a:moveTo>
                  <a:pt x="103530" y="70548"/>
                </a:moveTo>
                <a:lnTo>
                  <a:pt x="97243" y="57391"/>
                </a:lnTo>
                <a:lnTo>
                  <a:pt x="96354" y="55524"/>
                </a:lnTo>
                <a:lnTo>
                  <a:pt x="84556" y="44640"/>
                </a:lnTo>
                <a:lnTo>
                  <a:pt x="69519" y="38531"/>
                </a:lnTo>
                <a:lnTo>
                  <a:pt x="53060" y="37858"/>
                </a:lnTo>
                <a:lnTo>
                  <a:pt x="47637" y="38531"/>
                </a:lnTo>
                <a:lnTo>
                  <a:pt x="44653" y="45593"/>
                </a:lnTo>
                <a:lnTo>
                  <a:pt x="46012" y="50330"/>
                </a:lnTo>
                <a:lnTo>
                  <a:pt x="47637" y="56172"/>
                </a:lnTo>
                <a:lnTo>
                  <a:pt x="52730" y="58077"/>
                </a:lnTo>
                <a:lnTo>
                  <a:pt x="53886" y="58077"/>
                </a:lnTo>
                <a:lnTo>
                  <a:pt x="58483" y="57391"/>
                </a:lnTo>
                <a:lnTo>
                  <a:pt x="66992" y="58077"/>
                </a:lnTo>
                <a:lnTo>
                  <a:pt x="74536" y="62001"/>
                </a:lnTo>
                <a:lnTo>
                  <a:pt x="80391" y="68262"/>
                </a:lnTo>
                <a:lnTo>
                  <a:pt x="83858" y="75971"/>
                </a:lnTo>
                <a:lnTo>
                  <a:pt x="88747" y="82245"/>
                </a:lnTo>
                <a:lnTo>
                  <a:pt x="96088" y="82778"/>
                </a:lnTo>
                <a:lnTo>
                  <a:pt x="102235" y="78549"/>
                </a:lnTo>
                <a:lnTo>
                  <a:pt x="103530" y="70548"/>
                </a:lnTo>
                <a:close/>
              </a:path>
              <a:path w="309245" h="410844">
                <a:moveTo>
                  <a:pt x="123710" y="102031"/>
                </a:moveTo>
                <a:lnTo>
                  <a:pt x="121246" y="95034"/>
                </a:lnTo>
                <a:lnTo>
                  <a:pt x="113842" y="91846"/>
                </a:lnTo>
                <a:lnTo>
                  <a:pt x="106438" y="95034"/>
                </a:lnTo>
                <a:lnTo>
                  <a:pt x="103974" y="102031"/>
                </a:lnTo>
                <a:lnTo>
                  <a:pt x="106438" y="109016"/>
                </a:lnTo>
                <a:lnTo>
                  <a:pt x="113842" y="112204"/>
                </a:lnTo>
                <a:lnTo>
                  <a:pt x="121246" y="109016"/>
                </a:lnTo>
                <a:lnTo>
                  <a:pt x="123710" y="102031"/>
                </a:lnTo>
                <a:close/>
              </a:path>
              <a:path w="309245" h="410844">
                <a:moveTo>
                  <a:pt x="275602" y="297383"/>
                </a:moveTo>
                <a:lnTo>
                  <a:pt x="273177" y="290398"/>
                </a:lnTo>
                <a:lnTo>
                  <a:pt x="265785" y="287210"/>
                </a:lnTo>
                <a:lnTo>
                  <a:pt x="258445" y="290398"/>
                </a:lnTo>
                <a:lnTo>
                  <a:pt x="255968" y="297383"/>
                </a:lnTo>
                <a:lnTo>
                  <a:pt x="258406" y="304380"/>
                </a:lnTo>
                <a:lnTo>
                  <a:pt x="265785" y="307568"/>
                </a:lnTo>
                <a:lnTo>
                  <a:pt x="273138" y="304380"/>
                </a:lnTo>
                <a:lnTo>
                  <a:pt x="275602" y="297383"/>
                </a:lnTo>
                <a:close/>
              </a:path>
              <a:path w="309245" h="410844">
                <a:moveTo>
                  <a:pt x="276847" y="342747"/>
                </a:moveTo>
                <a:lnTo>
                  <a:pt x="276783" y="341477"/>
                </a:lnTo>
                <a:lnTo>
                  <a:pt x="276237" y="330758"/>
                </a:lnTo>
                <a:lnTo>
                  <a:pt x="271335" y="324434"/>
                </a:lnTo>
                <a:lnTo>
                  <a:pt x="263969" y="323926"/>
                </a:lnTo>
                <a:lnTo>
                  <a:pt x="257860" y="328218"/>
                </a:lnTo>
                <a:lnTo>
                  <a:pt x="256705" y="336321"/>
                </a:lnTo>
                <a:lnTo>
                  <a:pt x="258051" y="341477"/>
                </a:lnTo>
                <a:lnTo>
                  <a:pt x="254533" y="347040"/>
                </a:lnTo>
                <a:lnTo>
                  <a:pt x="243408" y="349351"/>
                </a:lnTo>
                <a:lnTo>
                  <a:pt x="240284" y="355587"/>
                </a:lnTo>
                <a:lnTo>
                  <a:pt x="241642" y="360743"/>
                </a:lnTo>
                <a:lnTo>
                  <a:pt x="243128" y="366306"/>
                </a:lnTo>
                <a:lnTo>
                  <a:pt x="248691" y="368884"/>
                </a:lnTo>
                <a:lnTo>
                  <a:pt x="254127" y="367804"/>
                </a:lnTo>
                <a:lnTo>
                  <a:pt x="265036" y="362762"/>
                </a:lnTo>
                <a:lnTo>
                  <a:pt x="272859" y="353910"/>
                </a:lnTo>
                <a:lnTo>
                  <a:pt x="276847" y="342747"/>
                </a:lnTo>
                <a:close/>
              </a:path>
              <a:path w="309245" h="410844">
                <a:moveTo>
                  <a:pt x="283159" y="145173"/>
                </a:moveTo>
                <a:lnTo>
                  <a:pt x="283044" y="138925"/>
                </a:lnTo>
                <a:lnTo>
                  <a:pt x="282879" y="138112"/>
                </a:lnTo>
                <a:lnTo>
                  <a:pt x="282346" y="136893"/>
                </a:lnTo>
                <a:lnTo>
                  <a:pt x="281927" y="135534"/>
                </a:lnTo>
                <a:lnTo>
                  <a:pt x="281254" y="134454"/>
                </a:lnTo>
                <a:lnTo>
                  <a:pt x="280174" y="133502"/>
                </a:lnTo>
                <a:lnTo>
                  <a:pt x="279222" y="132549"/>
                </a:lnTo>
                <a:lnTo>
                  <a:pt x="278130" y="131737"/>
                </a:lnTo>
                <a:lnTo>
                  <a:pt x="276910" y="131470"/>
                </a:lnTo>
                <a:lnTo>
                  <a:pt x="275691" y="130784"/>
                </a:lnTo>
                <a:lnTo>
                  <a:pt x="274332" y="130517"/>
                </a:lnTo>
                <a:lnTo>
                  <a:pt x="272973" y="130657"/>
                </a:lnTo>
                <a:lnTo>
                  <a:pt x="270268" y="131064"/>
                </a:lnTo>
                <a:lnTo>
                  <a:pt x="262801" y="138925"/>
                </a:lnTo>
                <a:lnTo>
                  <a:pt x="262915" y="145173"/>
                </a:lnTo>
                <a:lnTo>
                  <a:pt x="263080" y="145986"/>
                </a:lnTo>
                <a:lnTo>
                  <a:pt x="263753" y="147205"/>
                </a:lnTo>
                <a:lnTo>
                  <a:pt x="264160" y="148424"/>
                </a:lnTo>
                <a:lnTo>
                  <a:pt x="264833" y="149504"/>
                </a:lnTo>
                <a:lnTo>
                  <a:pt x="266738" y="151409"/>
                </a:lnTo>
                <a:lnTo>
                  <a:pt x="267830" y="152222"/>
                </a:lnTo>
                <a:lnTo>
                  <a:pt x="269049" y="152488"/>
                </a:lnTo>
                <a:lnTo>
                  <a:pt x="270268" y="153174"/>
                </a:lnTo>
                <a:lnTo>
                  <a:pt x="271627" y="153441"/>
                </a:lnTo>
                <a:lnTo>
                  <a:pt x="272973" y="153441"/>
                </a:lnTo>
                <a:lnTo>
                  <a:pt x="282752" y="146799"/>
                </a:lnTo>
                <a:lnTo>
                  <a:pt x="283159" y="145173"/>
                </a:lnTo>
                <a:close/>
              </a:path>
              <a:path w="309245" h="410844">
                <a:moveTo>
                  <a:pt x="284035" y="87071"/>
                </a:moveTo>
                <a:lnTo>
                  <a:pt x="284010" y="86931"/>
                </a:lnTo>
                <a:lnTo>
                  <a:pt x="280492" y="67500"/>
                </a:lnTo>
                <a:lnTo>
                  <a:pt x="272135" y="49453"/>
                </a:lnTo>
                <a:lnTo>
                  <a:pt x="259143" y="33921"/>
                </a:lnTo>
                <a:lnTo>
                  <a:pt x="251460" y="31203"/>
                </a:lnTo>
                <a:lnTo>
                  <a:pt x="244678" y="34493"/>
                </a:lnTo>
                <a:lnTo>
                  <a:pt x="241528" y="41097"/>
                </a:lnTo>
                <a:lnTo>
                  <a:pt x="244754" y="48298"/>
                </a:lnTo>
                <a:lnTo>
                  <a:pt x="254393" y="59537"/>
                </a:lnTo>
                <a:lnTo>
                  <a:pt x="260870" y="72631"/>
                </a:lnTo>
                <a:lnTo>
                  <a:pt x="263842" y="86931"/>
                </a:lnTo>
                <a:lnTo>
                  <a:pt x="263829" y="87071"/>
                </a:lnTo>
                <a:lnTo>
                  <a:pt x="262940" y="101752"/>
                </a:lnTo>
                <a:lnTo>
                  <a:pt x="264566" y="109791"/>
                </a:lnTo>
                <a:lnTo>
                  <a:pt x="270840" y="114084"/>
                </a:lnTo>
                <a:lnTo>
                  <a:pt x="278091" y="113563"/>
                </a:lnTo>
                <a:lnTo>
                  <a:pt x="282613" y="107175"/>
                </a:lnTo>
                <a:lnTo>
                  <a:pt x="284035" y="87071"/>
                </a:lnTo>
                <a:close/>
              </a:path>
              <a:path w="309245" h="410844">
                <a:moveTo>
                  <a:pt x="308775" y="341884"/>
                </a:moveTo>
                <a:lnTo>
                  <a:pt x="308762" y="338493"/>
                </a:lnTo>
                <a:lnTo>
                  <a:pt x="307797" y="268744"/>
                </a:lnTo>
                <a:lnTo>
                  <a:pt x="307670" y="261023"/>
                </a:lnTo>
                <a:lnTo>
                  <a:pt x="307454" y="247599"/>
                </a:lnTo>
                <a:lnTo>
                  <a:pt x="307390" y="241896"/>
                </a:lnTo>
                <a:lnTo>
                  <a:pt x="306971" y="205816"/>
                </a:lnTo>
                <a:lnTo>
                  <a:pt x="306539" y="170256"/>
                </a:lnTo>
                <a:lnTo>
                  <a:pt x="305536" y="94907"/>
                </a:lnTo>
                <a:lnTo>
                  <a:pt x="305130" y="59563"/>
                </a:lnTo>
                <a:lnTo>
                  <a:pt x="304584" y="56959"/>
                </a:lnTo>
                <a:lnTo>
                  <a:pt x="304584" y="341884"/>
                </a:lnTo>
                <a:lnTo>
                  <a:pt x="302704" y="356908"/>
                </a:lnTo>
                <a:lnTo>
                  <a:pt x="274332" y="390994"/>
                </a:lnTo>
                <a:lnTo>
                  <a:pt x="272567" y="392087"/>
                </a:lnTo>
                <a:lnTo>
                  <a:pt x="266420" y="395478"/>
                </a:lnTo>
                <a:lnTo>
                  <a:pt x="264820" y="396100"/>
                </a:lnTo>
                <a:lnTo>
                  <a:pt x="259549" y="398068"/>
                </a:lnTo>
                <a:lnTo>
                  <a:pt x="252641" y="399567"/>
                </a:lnTo>
                <a:lnTo>
                  <a:pt x="252844" y="399567"/>
                </a:lnTo>
                <a:lnTo>
                  <a:pt x="245300" y="400088"/>
                </a:lnTo>
                <a:lnTo>
                  <a:pt x="230441" y="398068"/>
                </a:lnTo>
                <a:lnTo>
                  <a:pt x="230860" y="398068"/>
                </a:lnTo>
                <a:lnTo>
                  <a:pt x="217589" y="392658"/>
                </a:lnTo>
                <a:lnTo>
                  <a:pt x="185204" y="355866"/>
                </a:lnTo>
                <a:lnTo>
                  <a:pt x="184797" y="355180"/>
                </a:lnTo>
                <a:lnTo>
                  <a:pt x="181698" y="350304"/>
                </a:lnTo>
                <a:lnTo>
                  <a:pt x="177609" y="344055"/>
                </a:lnTo>
                <a:lnTo>
                  <a:pt x="174078" y="338493"/>
                </a:lnTo>
                <a:lnTo>
                  <a:pt x="140563" y="286537"/>
                </a:lnTo>
                <a:lnTo>
                  <a:pt x="139077" y="284086"/>
                </a:lnTo>
                <a:lnTo>
                  <a:pt x="130149" y="270357"/>
                </a:lnTo>
                <a:lnTo>
                  <a:pt x="124129" y="261023"/>
                </a:lnTo>
                <a:lnTo>
                  <a:pt x="115468" y="247599"/>
                </a:lnTo>
                <a:lnTo>
                  <a:pt x="115354" y="284086"/>
                </a:lnTo>
                <a:lnTo>
                  <a:pt x="115239" y="327533"/>
                </a:lnTo>
                <a:lnTo>
                  <a:pt x="115201" y="350431"/>
                </a:lnTo>
                <a:lnTo>
                  <a:pt x="110934" y="371525"/>
                </a:lnTo>
                <a:lnTo>
                  <a:pt x="99326" y="388823"/>
                </a:lnTo>
                <a:lnTo>
                  <a:pt x="96253" y="390994"/>
                </a:lnTo>
                <a:lnTo>
                  <a:pt x="81775" y="400989"/>
                </a:lnTo>
                <a:lnTo>
                  <a:pt x="60121" y="406057"/>
                </a:lnTo>
                <a:lnTo>
                  <a:pt x="49085" y="405269"/>
                </a:lnTo>
                <a:lnTo>
                  <a:pt x="37985" y="401891"/>
                </a:lnTo>
                <a:lnTo>
                  <a:pt x="38188" y="401891"/>
                </a:lnTo>
                <a:lnTo>
                  <a:pt x="28498" y="396481"/>
                </a:lnTo>
                <a:lnTo>
                  <a:pt x="4991" y="360781"/>
                </a:lnTo>
                <a:lnTo>
                  <a:pt x="4076" y="351650"/>
                </a:lnTo>
                <a:lnTo>
                  <a:pt x="4114" y="284086"/>
                </a:lnTo>
                <a:lnTo>
                  <a:pt x="4241" y="261023"/>
                </a:lnTo>
                <a:lnTo>
                  <a:pt x="4356" y="241896"/>
                </a:lnTo>
                <a:lnTo>
                  <a:pt x="4622" y="205816"/>
                </a:lnTo>
                <a:lnTo>
                  <a:pt x="5003" y="134353"/>
                </a:lnTo>
                <a:lnTo>
                  <a:pt x="5092" y="107619"/>
                </a:lnTo>
                <a:lnTo>
                  <a:pt x="5194" y="62141"/>
                </a:lnTo>
                <a:lnTo>
                  <a:pt x="9423" y="41186"/>
                </a:lnTo>
                <a:lnTo>
                  <a:pt x="21107" y="23774"/>
                </a:lnTo>
                <a:lnTo>
                  <a:pt x="38595" y="11722"/>
                </a:lnTo>
                <a:lnTo>
                  <a:pt x="60248" y="6654"/>
                </a:lnTo>
                <a:lnTo>
                  <a:pt x="62280" y="6654"/>
                </a:lnTo>
                <a:lnTo>
                  <a:pt x="73025" y="7899"/>
                </a:lnTo>
                <a:lnTo>
                  <a:pt x="73418" y="7899"/>
                </a:lnTo>
                <a:lnTo>
                  <a:pt x="106781" y="29845"/>
                </a:lnTo>
                <a:lnTo>
                  <a:pt x="115735" y="42875"/>
                </a:lnTo>
                <a:lnTo>
                  <a:pt x="126873" y="59969"/>
                </a:lnTo>
                <a:lnTo>
                  <a:pt x="167297" y="122643"/>
                </a:lnTo>
                <a:lnTo>
                  <a:pt x="169595" y="126314"/>
                </a:lnTo>
                <a:lnTo>
                  <a:pt x="187236" y="153581"/>
                </a:lnTo>
                <a:lnTo>
                  <a:pt x="191033" y="159550"/>
                </a:lnTo>
                <a:lnTo>
                  <a:pt x="190957" y="153581"/>
                </a:lnTo>
                <a:lnTo>
                  <a:pt x="190855" y="145300"/>
                </a:lnTo>
                <a:lnTo>
                  <a:pt x="189928" y="69469"/>
                </a:lnTo>
                <a:lnTo>
                  <a:pt x="189890" y="59563"/>
                </a:lnTo>
                <a:lnTo>
                  <a:pt x="193865" y="38874"/>
                </a:lnTo>
                <a:lnTo>
                  <a:pt x="205498" y="21450"/>
                </a:lnTo>
                <a:lnTo>
                  <a:pt x="223062" y="9347"/>
                </a:lnTo>
                <a:lnTo>
                  <a:pt x="244894" y="4203"/>
                </a:lnTo>
                <a:lnTo>
                  <a:pt x="247065" y="4203"/>
                </a:lnTo>
                <a:lnTo>
                  <a:pt x="284632" y="20662"/>
                </a:lnTo>
                <a:lnTo>
                  <a:pt x="300901" y="59563"/>
                </a:lnTo>
                <a:lnTo>
                  <a:pt x="301040" y="69469"/>
                </a:lnTo>
                <a:lnTo>
                  <a:pt x="301498" y="107619"/>
                </a:lnTo>
                <a:lnTo>
                  <a:pt x="302806" y="208838"/>
                </a:lnTo>
                <a:lnTo>
                  <a:pt x="303250" y="247599"/>
                </a:lnTo>
                <a:lnTo>
                  <a:pt x="303961" y="294297"/>
                </a:lnTo>
                <a:lnTo>
                  <a:pt x="304076" y="302564"/>
                </a:lnTo>
                <a:lnTo>
                  <a:pt x="304114" y="305816"/>
                </a:lnTo>
                <a:lnTo>
                  <a:pt x="304228" y="314223"/>
                </a:lnTo>
                <a:lnTo>
                  <a:pt x="304279" y="317919"/>
                </a:lnTo>
                <a:lnTo>
                  <a:pt x="304406" y="327533"/>
                </a:lnTo>
                <a:lnTo>
                  <a:pt x="304584" y="341884"/>
                </a:lnTo>
                <a:lnTo>
                  <a:pt x="304584" y="56959"/>
                </a:lnTo>
                <a:lnTo>
                  <a:pt x="300329" y="36639"/>
                </a:lnTo>
                <a:lnTo>
                  <a:pt x="287718" y="17678"/>
                </a:lnTo>
                <a:lnTo>
                  <a:pt x="269328" y="4762"/>
                </a:lnTo>
                <a:lnTo>
                  <a:pt x="266725" y="4203"/>
                </a:lnTo>
                <a:lnTo>
                  <a:pt x="247205" y="0"/>
                </a:lnTo>
                <a:lnTo>
                  <a:pt x="244754" y="0"/>
                </a:lnTo>
                <a:lnTo>
                  <a:pt x="221348" y="5473"/>
                </a:lnTo>
                <a:lnTo>
                  <a:pt x="202539" y="18465"/>
                </a:lnTo>
                <a:lnTo>
                  <a:pt x="190080" y="37185"/>
                </a:lnTo>
                <a:lnTo>
                  <a:pt x="190030" y="37452"/>
                </a:lnTo>
                <a:lnTo>
                  <a:pt x="185801" y="59563"/>
                </a:lnTo>
                <a:lnTo>
                  <a:pt x="185864" y="69469"/>
                </a:lnTo>
                <a:lnTo>
                  <a:pt x="186829" y="145300"/>
                </a:lnTo>
                <a:lnTo>
                  <a:pt x="172986" y="124002"/>
                </a:lnTo>
                <a:lnTo>
                  <a:pt x="170688" y="120345"/>
                </a:lnTo>
                <a:lnTo>
                  <a:pt x="156413" y="98145"/>
                </a:lnTo>
                <a:lnTo>
                  <a:pt x="137858" y="69469"/>
                </a:lnTo>
                <a:lnTo>
                  <a:pt x="134188" y="63766"/>
                </a:lnTo>
                <a:lnTo>
                  <a:pt x="126733" y="52235"/>
                </a:lnTo>
                <a:lnTo>
                  <a:pt x="122656" y="45999"/>
                </a:lnTo>
                <a:lnTo>
                  <a:pt x="119265" y="40563"/>
                </a:lnTo>
                <a:lnTo>
                  <a:pt x="86106" y="7899"/>
                </a:lnTo>
                <a:lnTo>
                  <a:pt x="82562" y="6654"/>
                </a:lnTo>
                <a:lnTo>
                  <a:pt x="74574" y="3835"/>
                </a:lnTo>
                <a:lnTo>
                  <a:pt x="62420" y="2451"/>
                </a:lnTo>
                <a:lnTo>
                  <a:pt x="60121" y="2451"/>
                </a:lnTo>
                <a:lnTo>
                  <a:pt x="18199" y="20840"/>
                </a:lnTo>
                <a:lnTo>
                  <a:pt x="1104" y="62141"/>
                </a:lnTo>
                <a:lnTo>
                  <a:pt x="977" y="120345"/>
                </a:lnTo>
                <a:lnTo>
                  <a:pt x="876" y="145300"/>
                </a:lnTo>
                <a:lnTo>
                  <a:pt x="800" y="159550"/>
                </a:lnTo>
                <a:lnTo>
                  <a:pt x="736" y="170865"/>
                </a:lnTo>
                <a:lnTo>
                  <a:pt x="533" y="208838"/>
                </a:lnTo>
                <a:lnTo>
                  <a:pt x="279" y="241896"/>
                </a:lnTo>
                <a:lnTo>
                  <a:pt x="165" y="261023"/>
                </a:lnTo>
                <a:lnTo>
                  <a:pt x="38" y="284086"/>
                </a:lnTo>
                <a:lnTo>
                  <a:pt x="0" y="351650"/>
                </a:lnTo>
                <a:lnTo>
                  <a:pt x="1003" y="361569"/>
                </a:lnTo>
                <a:lnTo>
                  <a:pt x="4267" y="372376"/>
                </a:lnTo>
                <a:lnTo>
                  <a:pt x="4343" y="372516"/>
                </a:lnTo>
                <a:lnTo>
                  <a:pt x="9550" y="382524"/>
                </a:lnTo>
                <a:lnTo>
                  <a:pt x="16637" y="391591"/>
                </a:lnTo>
                <a:lnTo>
                  <a:pt x="16852" y="391807"/>
                </a:lnTo>
                <a:lnTo>
                  <a:pt x="25717" y="399567"/>
                </a:lnTo>
                <a:lnTo>
                  <a:pt x="35636" y="405269"/>
                </a:lnTo>
                <a:lnTo>
                  <a:pt x="35483" y="405269"/>
                </a:lnTo>
                <a:lnTo>
                  <a:pt x="46710" y="409016"/>
                </a:lnTo>
                <a:lnTo>
                  <a:pt x="57950" y="410260"/>
                </a:lnTo>
                <a:lnTo>
                  <a:pt x="58623" y="410260"/>
                </a:lnTo>
                <a:lnTo>
                  <a:pt x="102311" y="391591"/>
                </a:lnTo>
                <a:lnTo>
                  <a:pt x="114947" y="372376"/>
                </a:lnTo>
                <a:lnTo>
                  <a:pt x="119380" y="350431"/>
                </a:lnTo>
                <a:lnTo>
                  <a:pt x="119443" y="327533"/>
                </a:lnTo>
                <a:lnTo>
                  <a:pt x="119557" y="288569"/>
                </a:lnTo>
                <a:lnTo>
                  <a:pt x="119672" y="261023"/>
                </a:lnTo>
                <a:lnTo>
                  <a:pt x="135813" y="286131"/>
                </a:lnTo>
                <a:lnTo>
                  <a:pt x="137312" y="288569"/>
                </a:lnTo>
                <a:lnTo>
                  <a:pt x="170815" y="340525"/>
                </a:lnTo>
                <a:lnTo>
                  <a:pt x="177876" y="351650"/>
                </a:lnTo>
                <a:lnTo>
                  <a:pt x="181533" y="357212"/>
                </a:lnTo>
                <a:lnTo>
                  <a:pt x="181927" y="357860"/>
                </a:lnTo>
                <a:lnTo>
                  <a:pt x="185610" y="363588"/>
                </a:lnTo>
                <a:lnTo>
                  <a:pt x="189268" y="369150"/>
                </a:lnTo>
                <a:lnTo>
                  <a:pt x="192938" y="374853"/>
                </a:lnTo>
                <a:lnTo>
                  <a:pt x="203060" y="386905"/>
                </a:lnTo>
                <a:lnTo>
                  <a:pt x="215773" y="396100"/>
                </a:lnTo>
                <a:lnTo>
                  <a:pt x="229997" y="401891"/>
                </a:lnTo>
                <a:lnTo>
                  <a:pt x="229616" y="401891"/>
                </a:lnTo>
                <a:lnTo>
                  <a:pt x="245440" y="404025"/>
                </a:lnTo>
                <a:lnTo>
                  <a:pt x="253276" y="403491"/>
                </a:lnTo>
                <a:lnTo>
                  <a:pt x="260870" y="401891"/>
                </a:lnTo>
                <a:lnTo>
                  <a:pt x="265734" y="400088"/>
                </a:lnTo>
                <a:lnTo>
                  <a:pt x="268109" y="399211"/>
                </a:lnTo>
                <a:lnTo>
                  <a:pt x="274878" y="395478"/>
                </a:lnTo>
                <a:lnTo>
                  <a:pt x="275424" y="395071"/>
                </a:lnTo>
                <a:lnTo>
                  <a:pt x="276237" y="394525"/>
                </a:lnTo>
                <a:lnTo>
                  <a:pt x="290017" y="384987"/>
                </a:lnTo>
                <a:lnTo>
                  <a:pt x="300355" y="372516"/>
                </a:lnTo>
                <a:lnTo>
                  <a:pt x="300405" y="372376"/>
                </a:lnTo>
                <a:lnTo>
                  <a:pt x="306755" y="357860"/>
                </a:lnTo>
                <a:lnTo>
                  <a:pt x="306882" y="356908"/>
                </a:lnTo>
                <a:lnTo>
                  <a:pt x="308775" y="341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466571" y="737357"/>
            <a:ext cx="315595" cy="405765"/>
          </a:xfrm>
          <a:custGeom>
            <a:avLst/>
            <a:gdLst/>
            <a:ahLst/>
            <a:cxnLst/>
            <a:rect l="l" t="t" r="r" b="b"/>
            <a:pathLst>
              <a:path w="315595" h="405765">
                <a:moveTo>
                  <a:pt x="173983" y="405365"/>
                </a:moveTo>
                <a:lnTo>
                  <a:pt x="171359" y="405365"/>
                </a:lnTo>
                <a:lnTo>
                  <a:pt x="168721" y="405306"/>
                </a:lnTo>
                <a:lnTo>
                  <a:pt x="99683" y="386569"/>
                </a:lnTo>
                <a:lnTo>
                  <a:pt x="45027" y="339744"/>
                </a:lnTo>
                <a:lnTo>
                  <a:pt x="11625" y="276499"/>
                </a:lnTo>
                <a:lnTo>
                  <a:pt x="0" y="202624"/>
                </a:lnTo>
                <a:lnTo>
                  <a:pt x="4101" y="157641"/>
                </a:lnTo>
                <a:lnTo>
                  <a:pt x="16049" y="115553"/>
                </a:lnTo>
                <a:lnTo>
                  <a:pt x="35308" y="77734"/>
                </a:lnTo>
                <a:lnTo>
                  <a:pt x="61341" y="45555"/>
                </a:lnTo>
                <a:lnTo>
                  <a:pt x="111878" y="11410"/>
                </a:lnTo>
                <a:lnTo>
                  <a:pt x="169395" y="0"/>
                </a:lnTo>
                <a:lnTo>
                  <a:pt x="205079" y="6088"/>
                </a:lnTo>
                <a:lnTo>
                  <a:pt x="264981" y="42648"/>
                </a:lnTo>
                <a:lnTo>
                  <a:pt x="294398" y="95410"/>
                </a:lnTo>
                <a:lnTo>
                  <a:pt x="295592" y="127132"/>
                </a:lnTo>
                <a:lnTo>
                  <a:pt x="285425" y="153723"/>
                </a:lnTo>
                <a:lnTo>
                  <a:pt x="239746" y="167362"/>
                </a:lnTo>
                <a:lnTo>
                  <a:pt x="206083" y="138336"/>
                </a:lnTo>
                <a:lnTo>
                  <a:pt x="198757" y="124756"/>
                </a:lnTo>
                <a:lnTo>
                  <a:pt x="188591" y="116035"/>
                </a:lnTo>
                <a:lnTo>
                  <a:pt x="177669" y="111359"/>
                </a:lnTo>
                <a:lnTo>
                  <a:pt x="168076" y="109915"/>
                </a:lnTo>
                <a:lnTo>
                  <a:pt x="159024" y="111133"/>
                </a:lnTo>
                <a:lnTo>
                  <a:pt x="126543" y="139099"/>
                </a:lnTo>
                <a:lnTo>
                  <a:pt x="111872" y="179431"/>
                </a:lnTo>
                <a:lnTo>
                  <a:pt x="109915" y="202609"/>
                </a:lnTo>
                <a:lnTo>
                  <a:pt x="114756" y="237753"/>
                </a:lnTo>
                <a:lnTo>
                  <a:pt x="127948" y="266933"/>
                </a:lnTo>
                <a:lnTo>
                  <a:pt x="147499" y="287143"/>
                </a:lnTo>
                <a:lnTo>
                  <a:pt x="171418" y="295376"/>
                </a:lnTo>
                <a:lnTo>
                  <a:pt x="181544" y="294443"/>
                </a:lnTo>
                <a:lnTo>
                  <a:pt x="191900" y="290456"/>
                </a:lnTo>
                <a:lnTo>
                  <a:pt x="201274" y="283048"/>
                </a:lnTo>
                <a:lnTo>
                  <a:pt x="208457" y="271851"/>
                </a:lnTo>
                <a:lnTo>
                  <a:pt x="219091" y="252787"/>
                </a:lnTo>
                <a:lnTo>
                  <a:pt x="235636" y="239736"/>
                </a:lnTo>
                <a:lnTo>
                  <a:pt x="255869" y="233842"/>
                </a:lnTo>
                <a:lnTo>
                  <a:pt x="277567" y="236248"/>
                </a:lnTo>
                <a:lnTo>
                  <a:pt x="296631" y="246881"/>
                </a:lnTo>
                <a:lnTo>
                  <a:pt x="309681" y="263426"/>
                </a:lnTo>
                <a:lnTo>
                  <a:pt x="315575" y="283659"/>
                </a:lnTo>
                <a:lnTo>
                  <a:pt x="313170" y="305357"/>
                </a:lnTo>
                <a:lnTo>
                  <a:pt x="295903" y="339961"/>
                </a:lnTo>
                <a:lnTo>
                  <a:pt x="259851" y="377953"/>
                </a:lnTo>
                <a:lnTo>
                  <a:pt x="204969" y="402237"/>
                </a:lnTo>
                <a:lnTo>
                  <a:pt x="173983" y="405365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464367" y="735151"/>
            <a:ext cx="320040" cy="410209"/>
          </a:xfrm>
          <a:custGeom>
            <a:avLst/>
            <a:gdLst/>
            <a:ahLst/>
            <a:cxnLst/>
            <a:rect l="l" t="t" r="r" b="b"/>
            <a:pathLst>
              <a:path w="320039" h="410209">
                <a:moveTo>
                  <a:pt x="101803" y="232473"/>
                </a:moveTo>
                <a:lnTo>
                  <a:pt x="101765" y="227863"/>
                </a:lnTo>
                <a:lnTo>
                  <a:pt x="101549" y="226910"/>
                </a:lnTo>
                <a:lnTo>
                  <a:pt x="100850" y="225602"/>
                </a:lnTo>
                <a:lnTo>
                  <a:pt x="100418" y="224243"/>
                </a:lnTo>
                <a:lnTo>
                  <a:pt x="99656" y="223075"/>
                </a:lnTo>
                <a:lnTo>
                  <a:pt x="98590" y="222072"/>
                </a:lnTo>
                <a:lnTo>
                  <a:pt x="97586" y="221005"/>
                </a:lnTo>
                <a:lnTo>
                  <a:pt x="96418" y="220243"/>
                </a:lnTo>
                <a:lnTo>
                  <a:pt x="94996" y="219773"/>
                </a:lnTo>
                <a:lnTo>
                  <a:pt x="93751" y="219113"/>
                </a:lnTo>
                <a:lnTo>
                  <a:pt x="92329" y="218808"/>
                </a:lnTo>
                <a:lnTo>
                  <a:pt x="91135" y="218808"/>
                </a:lnTo>
                <a:lnTo>
                  <a:pt x="79832" y="227863"/>
                </a:lnTo>
                <a:lnTo>
                  <a:pt x="79883" y="232473"/>
                </a:lnTo>
                <a:lnTo>
                  <a:pt x="80098" y="233426"/>
                </a:lnTo>
                <a:lnTo>
                  <a:pt x="80784" y="234734"/>
                </a:lnTo>
                <a:lnTo>
                  <a:pt x="81216" y="236042"/>
                </a:lnTo>
                <a:lnTo>
                  <a:pt x="81991" y="237274"/>
                </a:lnTo>
                <a:lnTo>
                  <a:pt x="83058" y="238264"/>
                </a:lnTo>
                <a:lnTo>
                  <a:pt x="84061" y="239344"/>
                </a:lnTo>
                <a:lnTo>
                  <a:pt x="85229" y="240106"/>
                </a:lnTo>
                <a:lnTo>
                  <a:pt x="86588" y="240538"/>
                </a:lnTo>
                <a:lnTo>
                  <a:pt x="87896" y="241223"/>
                </a:lnTo>
                <a:lnTo>
                  <a:pt x="89115" y="241490"/>
                </a:lnTo>
                <a:lnTo>
                  <a:pt x="90830" y="241490"/>
                </a:lnTo>
                <a:lnTo>
                  <a:pt x="101307" y="234327"/>
                </a:lnTo>
                <a:lnTo>
                  <a:pt x="101803" y="232473"/>
                </a:lnTo>
                <a:close/>
              </a:path>
              <a:path w="320039" h="410209">
                <a:moveTo>
                  <a:pt x="135496" y="295084"/>
                </a:moveTo>
                <a:lnTo>
                  <a:pt x="132981" y="289077"/>
                </a:lnTo>
                <a:lnTo>
                  <a:pt x="128231" y="285584"/>
                </a:lnTo>
                <a:lnTo>
                  <a:pt x="121767" y="279641"/>
                </a:lnTo>
                <a:lnTo>
                  <a:pt x="116814" y="272605"/>
                </a:lnTo>
                <a:lnTo>
                  <a:pt x="113284" y="264731"/>
                </a:lnTo>
                <a:lnTo>
                  <a:pt x="111125" y="256247"/>
                </a:lnTo>
                <a:lnTo>
                  <a:pt x="106489" y="249339"/>
                </a:lnTo>
                <a:lnTo>
                  <a:pt x="98755" y="248754"/>
                </a:lnTo>
                <a:lnTo>
                  <a:pt x="91922" y="253377"/>
                </a:lnTo>
                <a:lnTo>
                  <a:pt x="89941" y="262102"/>
                </a:lnTo>
                <a:lnTo>
                  <a:pt x="93459" y="274662"/>
                </a:lnTo>
                <a:lnTo>
                  <a:pt x="99352" y="286004"/>
                </a:lnTo>
                <a:lnTo>
                  <a:pt x="107353" y="296011"/>
                </a:lnTo>
                <a:lnTo>
                  <a:pt x="117157" y="304584"/>
                </a:lnTo>
                <a:lnTo>
                  <a:pt x="121983" y="308127"/>
                </a:lnTo>
                <a:lnTo>
                  <a:pt x="129362" y="305358"/>
                </a:lnTo>
                <a:lnTo>
                  <a:pt x="135496" y="295084"/>
                </a:lnTo>
                <a:close/>
              </a:path>
              <a:path w="320039" h="410209">
                <a:moveTo>
                  <a:pt x="280352" y="142760"/>
                </a:moveTo>
                <a:lnTo>
                  <a:pt x="271081" y="130213"/>
                </a:lnTo>
                <a:lnTo>
                  <a:pt x="267144" y="130213"/>
                </a:lnTo>
                <a:lnTo>
                  <a:pt x="265722" y="130543"/>
                </a:lnTo>
                <a:lnTo>
                  <a:pt x="264414" y="131229"/>
                </a:lnTo>
                <a:lnTo>
                  <a:pt x="263055" y="131660"/>
                </a:lnTo>
                <a:lnTo>
                  <a:pt x="261886" y="132422"/>
                </a:lnTo>
                <a:lnTo>
                  <a:pt x="260896" y="133477"/>
                </a:lnTo>
                <a:lnTo>
                  <a:pt x="259816" y="134493"/>
                </a:lnTo>
                <a:lnTo>
                  <a:pt x="259054" y="135661"/>
                </a:lnTo>
                <a:lnTo>
                  <a:pt x="258610" y="137033"/>
                </a:lnTo>
                <a:lnTo>
                  <a:pt x="257924" y="138341"/>
                </a:lnTo>
                <a:lnTo>
                  <a:pt x="257619" y="139750"/>
                </a:lnTo>
                <a:lnTo>
                  <a:pt x="257657" y="141249"/>
                </a:lnTo>
                <a:lnTo>
                  <a:pt x="258051" y="144183"/>
                </a:lnTo>
                <a:lnTo>
                  <a:pt x="266674" y="152247"/>
                </a:lnTo>
                <a:lnTo>
                  <a:pt x="271081" y="152247"/>
                </a:lnTo>
                <a:lnTo>
                  <a:pt x="272249" y="151980"/>
                </a:lnTo>
                <a:lnTo>
                  <a:pt x="273545" y="151295"/>
                </a:lnTo>
                <a:lnTo>
                  <a:pt x="275234" y="150749"/>
                </a:lnTo>
                <a:lnTo>
                  <a:pt x="275069" y="150749"/>
                </a:lnTo>
                <a:lnTo>
                  <a:pt x="276085" y="150088"/>
                </a:lnTo>
                <a:lnTo>
                  <a:pt x="277088" y="149021"/>
                </a:lnTo>
                <a:lnTo>
                  <a:pt x="278155" y="148018"/>
                </a:lnTo>
                <a:lnTo>
                  <a:pt x="278917" y="146850"/>
                </a:lnTo>
                <a:lnTo>
                  <a:pt x="279349" y="145491"/>
                </a:lnTo>
                <a:lnTo>
                  <a:pt x="280047" y="144183"/>
                </a:lnTo>
                <a:lnTo>
                  <a:pt x="280352" y="142760"/>
                </a:lnTo>
                <a:close/>
              </a:path>
              <a:path w="320039" h="410209">
                <a:moveTo>
                  <a:pt x="282943" y="109969"/>
                </a:moveTo>
                <a:lnTo>
                  <a:pt x="270268" y="72110"/>
                </a:lnTo>
                <a:lnTo>
                  <a:pt x="241122" y="44843"/>
                </a:lnTo>
                <a:lnTo>
                  <a:pt x="232397" y="44018"/>
                </a:lnTo>
                <a:lnTo>
                  <a:pt x="226237" y="49276"/>
                </a:lnTo>
                <a:lnTo>
                  <a:pt x="224764" y="57061"/>
                </a:lnTo>
                <a:lnTo>
                  <a:pt x="230035" y="63830"/>
                </a:lnTo>
                <a:lnTo>
                  <a:pt x="241731" y="72110"/>
                </a:lnTo>
                <a:lnTo>
                  <a:pt x="251307" y="83019"/>
                </a:lnTo>
                <a:lnTo>
                  <a:pt x="257835" y="95783"/>
                </a:lnTo>
                <a:lnTo>
                  <a:pt x="260959" y="109969"/>
                </a:lnTo>
                <a:lnTo>
                  <a:pt x="265061" y="117868"/>
                </a:lnTo>
                <a:lnTo>
                  <a:pt x="272834" y="120523"/>
                </a:lnTo>
                <a:lnTo>
                  <a:pt x="280187" y="117868"/>
                </a:lnTo>
                <a:lnTo>
                  <a:pt x="282943" y="109969"/>
                </a:lnTo>
                <a:close/>
              </a:path>
              <a:path w="320039" h="410209">
                <a:moveTo>
                  <a:pt x="303504" y="297688"/>
                </a:moveTo>
                <a:lnTo>
                  <a:pt x="288201" y="260654"/>
                </a:lnTo>
                <a:lnTo>
                  <a:pt x="268389" y="255701"/>
                </a:lnTo>
                <a:lnTo>
                  <a:pt x="263321" y="261607"/>
                </a:lnTo>
                <a:lnTo>
                  <a:pt x="263321" y="273545"/>
                </a:lnTo>
                <a:lnTo>
                  <a:pt x="268376" y="277685"/>
                </a:lnTo>
                <a:lnTo>
                  <a:pt x="282867" y="278917"/>
                </a:lnTo>
                <a:lnTo>
                  <a:pt x="282244" y="291973"/>
                </a:lnTo>
                <a:lnTo>
                  <a:pt x="280771" y="303593"/>
                </a:lnTo>
                <a:lnTo>
                  <a:pt x="287108" y="308686"/>
                </a:lnTo>
                <a:lnTo>
                  <a:pt x="299085" y="308686"/>
                </a:lnTo>
                <a:lnTo>
                  <a:pt x="302768" y="303593"/>
                </a:lnTo>
                <a:lnTo>
                  <a:pt x="303504" y="297688"/>
                </a:lnTo>
                <a:close/>
              </a:path>
              <a:path w="320039" h="410209">
                <a:moveTo>
                  <a:pt x="320014" y="286067"/>
                </a:moveTo>
                <a:lnTo>
                  <a:pt x="317995" y="275120"/>
                </a:lnTo>
                <a:lnTo>
                  <a:pt x="317919" y="274929"/>
                </a:lnTo>
                <a:lnTo>
                  <a:pt x="317842" y="274726"/>
                </a:lnTo>
                <a:lnTo>
                  <a:pt x="315556" y="268973"/>
                </a:lnTo>
                <a:lnTo>
                  <a:pt x="315556" y="286067"/>
                </a:lnTo>
                <a:lnTo>
                  <a:pt x="315468" y="296710"/>
                </a:lnTo>
                <a:lnTo>
                  <a:pt x="296265" y="340969"/>
                </a:lnTo>
                <a:lnTo>
                  <a:pt x="260807" y="378307"/>
                </a:lnTo>
                <a:lnTo>
                  <a:pt x="206692" y="402272"/>
                </a:lnTo>
                <a:lnTo>
                  <a:pt x="176758" y="405320"/>
                </a:lnTo>
                <a:lnTo>
                  <a:pt x="170891" y="405320"/>
                </a:lnTo>
                <a:lnTo>
                  <a:pt x="102882" y="386816"/>
                </a:lnTo>
                <a:lnTo>
                  <a:pt x="48958" y="340588"/>
                </a:lnTo>
                <a:lnTo>
                  <a:pt x="15900" y="277990"/>
                </a:lnTo>
                <a:lnTo>
                  <a:pt x="7200" y="240792"/>
                </a:lnTo>
                <a:lnTo>
                  <a:pt x="7175" y="240550"/>
                </a:lnTo>
                <a:lnTo>
                  <a:pt x="7073" y="239141"/>
                </a:lnTo>
                <a:lnTo>
                  <a:pt x="6997" y="238201"/>
                </a:lnTo>
                <a:lnTo>
                  <a:pt x="4394" y="204825"/>
                </a:lnTo>
                <a:lnTo>
                  <a:pt x="8458" y="160286"/>
                </a:lnTo>
                <a:lnTo>
                  <a:pt x="20281" y="118605"/>
                </a:lnTo>
                <a:lnTo>
                  <a:pt x="39331" y="81165"/>
                </a:lnTo>
                <a:lnTo>
                  <a:pt x="65074" y="49326"/>
                </a:lnTo>
                <a:lnTo>
                  <a:pt x="114147" y="15976"/>
                </a:lnTo>
                <a:lnTo>
                  <a:pt x="169926" y="4394"/>
                </a:lnTo>
                <a:lnTo>
                  <a:pt x="171475" y="4394"/>
                </a:lnTo>
                <a:lnTo>
                  <a:pt x="238696" y="25501"/>
                </a:lnTo>
                <a:lnTo>
                  <a:pt x="284353" y="70040"/>
                </a:lnTo>
                <a:lnTo>
                  <a:pt x="295871" y="107657"/>
                </a:lnTo>
                <a:lnTo>
                  <a:pt x="295757" y="124383"/>
                </a:lnTo>
                <a:lnTo>
                  <a:pt x="279323" y="161023"/>
                </a:lnTo>
                <a:lnTo>
                  <a:pt x="228473" y="163410"/>
                </a:lnTo>
                <a:lnTo>
                  <a:pt x="210388" y="139877"/>
                </a:lnTo>
                <a:lnTo>
                  <a:pt x="202463" y="125336"/>
                </a:lnTo>
                <a:lnTo>
                  <a:pt x="191516" y="116166"/>
                </a:lnTo>
                <a:lnTo>
                  <a:pt x="187083" y="114325"/>
                </a:lnTo>
                <a:lnTo>
                  <a:pt x="179717" y="111252"/>
                </a:lnTo>
                <a:lnTo>
                  <a:pt x="179247" y="111252"/>
                </a:lnTo>
                <a:lnTo>
                  <a:pt x="170307" y="109931"/>
                </a:lnTo>
                <a:lnTo>
                  <a:pt x="170129" y="109931"/>
                </a:lnTo>
                <a:lnTo>
                  <a:pt x="126923" y="140081"/>
                </a:lnTo>
                <a:lnTo>
                  <a:pt x="111912" y="181216"/>
                </a:lnTo>
                <a:lnTo>
                  <a:pt x="111848" y="182079"/>
                </a:lnTo>
                <a:lnTo>
                  <a:pt x="109918" y="204825"/>
                </a:lnTo>
                <a:lnTo>
                  <a:pt x="114922" y="240792"/>
                </a:lnTo>
                <a:lnTo>
                  <a:pt x="128562" y="270662"/>
                </a:lnTo>
                <a:lnTo>
                  <a:pt x="148780" y="291350"/>
                </a:lnTo>
                <a:lnTo>
                  <a:pt x="173507" y="299783"/>
                </a:lnTo>
                <a:lnTo>
                  <a:pt x="183896" y="298894"/>
                </a:lnTo>
                <a:lnTo>
                  <a:pt x="193357" y="295389"/>
                </a:lnTo>
                <a:lnTo>
                  <a:pt x="194805" y="294855"/>
                </a:lnTo>
                <a:lnTo>
                  <a:pt x="204851" y="287070"/>
                </a:lnTo>
                <a:lnTo>
                  <a:pt x="212674" y="274929"/>
                </a:lnTo>
                <a:lnTo>
                  <a:pt x="212750" y="274726"/>
                </a:lnTo>
                <a:lnTo>
                  <a:pt x="216877" y="265150"/>
                </a:lnTo>
                <a:lnTo>
                  <a:pt x="222707" y="256692"/>
                </a:lnTo>
                <a:lnTo>
                  <a:pt x="230085" y="249542"/>
                </a:lnTo>
                <a:lnTo>
                  <a:pt x="238836" y="243903"/>
                </a:lnTo>
                <a:lnTo>
                  <a:pt x="248691" y="239979"/>
                </a:lnTo>
                <a:lnTo>
                  <a:pt x="248894" y="239979"/>
                </a:lnTo>
                <a:lnTo>
                  <a:pt x="258635" y="238201"/>
                </a:lnTo>
                <a:lnTo>
                  <a:pt x="297116" y="250507"/>
                </a:lnTo>
                <a:lnTo>
                  <a:pt x="315556" y="286067"/>
                </a:lnTo>
                <a:lnTo>
                  <a:pt x="315556" y="268973"/>
                </a:lnTo>
                <a:lnTo>
                  <a:pt x="284683" y="238201"/>
                </a:lnTo>
                <a:lnTo>
                  <a:pt x="280428" y="236359"/>
                </a:lnTo>
                <a:lnTo>
                  <a:pt x="269379" y="233984"/>
                </a:lnTo>
                <a:lnTo>
                  <a:pt x="258254" y="233819"/>
                </a:lnTo>
                <a:lnTo>
                  <a:pt x="247307" y="235826"/>
                </a:lnTo>
                <a:lnTo>
                  <a:pt x="213055" y="262953"/>
                </a:lnTo>
                <a:lnTo>
                  <a:pt x="208584" y="273291"/>
                </a:lnTo>
                <a:lnTo>
                  <a:pt x="201599" y="284073"/>
                </a:lnTo>
                <a:lnTo>
                  <a:pt x="192646" y="291007"/>
                </a:lnTo>
                <a:lnTo>
                  <a:pt x="182943" y="294601"/>
                </a:lnTo>
                <a:lnTo>
                  <a:pt x="173723" y="295389"/>
                </a:lnTo>
                <a:lnTo>
                  <a:pt x="150622" y="287362"/>
                </a:lnTo>
                <a:lnTo>
                  <a:pt x="131724" y="267639"/>
                </a:lnTo>
                <a:lnTo>
                  <a:pt x="118986" y="239141"/>
                </a:lnTo>
                <a:lnTo>
                  <a:pt x="118884" y="238353"/>
                </a:lnTo>
                <a:lnTo>
                  <a:pt x="118859" y="238201"/>
                </a:lnTo>
                <a:lnTo>
                  <a:pt x="114312" y="204825"/>
                </a:lnTo>
                <a:lnTo>
                  <a:pt x="116217" y="182079"/>
                </a:lnTo>
                <a:lnTo>
                  <a:pt x="121742" y="161023"/>
                </a:lnTo>
                <a:lnTo>
                  <a:pt x="142341" y="127520"/>
                </a:lnTo>
                <a:lnTo>
                  <a:pt x="170243" y="114325"/>
                </a:lnTo>
                <a:lnTo>
                  <a:pt x="178917" y="115620"/>
                </a:lnTo>
                <a:lnTo>
                  <a:pt x="189242" y="119938"/>
                </a:lnTo>
                <a:lnTo>
                  <a:pt x="199059" y="128168"/>
                </a:lnTo>
                <a:lnTo>
                  <a:pt x="206184" y="141224"/>
                </a:lnTo>
                <a:lnTo>
                  <a:pt x="214083" y="157010"/>
                </a:lnTo>
                <a:lnTo>
                  <a:pt x="226098" y="167157"/>
                </a:lnTo>
                <a:lnTo>
                  <a:pt x="242658" y="171894"/>
                </a:lnTo>
                <a:lnTo>
                  <a:pt x="264134" y="171399"/>
                </a:lnTo>
                <a:lnTo>
                  <a:pt x="273596" y="169062"/>
                </a:lnTo>
                <a:lnTo>
                  <a:pt x="276326" y="167576"/>
                </a:lnTo>
                <a:lnTo>
                  <a:pt x="281813" y="164604"/>
                </a:lnTo>
                <a:lnTo>
                  <a:pt x="288696" y="158089"/>
                </a:lnTo>
                <a:lnTo>
                  <a:pt x="294132" y="149618"/>
                </a:lnTo>
                <a:lnTo>
                  <a:pt x="299974" y="129654"/>
                </a:lnTo>
                <a:lnTo>
                  <a:pt x="300024" y="125336"/>
                </a:lnTo>
                <a:lnTo>
                  <a:pt x="300126" y="116916"/>
                </a:lnTo>
                <a:lnTo>
                  <a:pt x="288150" y="67830"/>
                </a:lnTo>
                <a:lnTo>
                  <a:pt x="241757" y="21971"/>
                </a:lnTo>
                <a:lnTo>
                  <a:pt x="197370" y="4394"/>
                </a:lnTo>
                <a:lnTo>
                  <a:pt x="171602" y="0"/>
                </a:lnTo>
                <a:lnTo>
                  <a:pt x="113284" y="11582"/>
                </a:lnTo>
                <a:lnTo>
                  <a:pt x="62001" y="46202"/>
                </a:lnTo>
                <a:lnTo>
                  <a:pt x="35687" y="78714"/>
                </a:lnTo>
                <a:lnTo>
                  <a:pt x="16230" y="116916"/>
                </a:lnTo>
                <a:lnTo>
                  <a:pt x="4165" y="159334"/>
                </a:lnTo>
                <a:lnTo>
                  <a:pt x="4000" y="161023"/>
                </a:lnTo>
                <a:lnTo>
                  <a:pt x="0" y="204825"/>
                </a:lnTo>
                <a:lnTo>
                  <a:pt x="2984" y="243039"/>
                </a:lnTo>
                <a:lnTo>
                  <a:pt x="26009" y="313131"/>
                </a:lnTo>
                <a:lnTo>
                  <a:pt x="71310" y="370382"/>
                </a:lnTo>
                <a:lnTo>
                  <a:pt x="133400" y="403923"/>
                </a:lnTo>
                <a:lnTo>
                  <a:pt x="170738" y="409702"/>
                </a:lnTo>
                <a:lnTo>
                  <a:pt x="176758" y="409702"/>
                </a:lnTo>
                <a:lnTo>
                  <a:pt x="207619" y="406565"/>
                </a:lnTo>
                <a:lnTo>
                  <a:pt x="211480" y="405320"/>
                </a:lnTo>
                <a:lnTo>
                  <a:pt x="236918" y="397154"/>
                </a:lnTo>
                <a:lnTo>
                  <a:pt x="286385" y="360946"/>
                </a:lnTo>
                <a:lnTo>
                  <a:pt x="309270" y="327456"/>
                </a:lnTo>
                <a:lnTo>
                  <a:pt x="319925" y="291350"/>
                </a:lnTo>
                <a:lnTo>
                  <a:pt x="320014" y="2860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850690" y="737980"/>
            <a:ext cx="111760" cy="405130"/>
          </a:xfrm>
          <a:custGeom>
            <a:avLst/>
            <a:gdLst/>
            <a:ahLst/>
            <a:cxnLst/>
            <a:rect l="l" t="t" r="r" b="b"/>
            <a:pathLst>
              <a:path w="111760" h="405130">
                <a:moveTo>
                  <a:pt x="56361" y="405018"/>
                </a:moveTo>
                <a:lnTo>
                  <a:pt x="54133" y="405018"/>
                </a:lnTo>
                <a:lnTo>
                  <a:pt x="33509" y="400479"/>
                </a:lnTo>
                <a:lnTo>
                  <a:pt x="16253" y="388273"/>
                </a:lnTo>
                <a:lnTo>
                  <a:pt x="4403" y="370512"/>
                </a:lnTo>
                <a:lnTo>
                  <a:pt x="0" y="349311"/>
                </a:lnTo>
                <a:lnTo>
                  <a:pt x="0" y="55706"/>
                </a:lnTo>
                <a:lnTo>
                  <a:pt x="4270" y="34597"/>
                </a:lnTo>
                <a:lnTo>
                  <a:pt x="15974" y="17187"/>
                </a:lnTo>
                <a:lnTo>
                  <a:pt x="33454" y="5109"/>
                </a:lnTo>
                <a:lnTo>
                  <a:pt x="55051" y="0"/>
                </a:lnTo>
                <a:lnTo>
                  <a:pt x="57279" y="0"/>
                </a:lnTo>
                <a:lnTo>
                  <a:pt x="77902" y="4538"/>
                </a:lnTo>
                <a:lnTo>
                  <a:pt x="95159" y="16744"/>
                </a:lnTo>
                <a:lnTo>
                  <a:pt x="107009" y="34505"/>
                </a:lnTo>
                <a:lnTo>
                  <a:pt x="111412" y="55706"/>
                </a:lnTo>
                <a:lnTo>
                  <a:pt x="111412" y="349311"/>
                </a:lnTo>
                <a:lnTo>
                  <a:pt x="107142" y="370420"/>
                </a:lnTo>
                <a:lnTo>
                  <a:pt x="95438" y="387831"/>
                </a:lnTo>
                <a:lnTo>
                  <a:pt x="77958" y="399908"/>
                </a:lnTo>
                <a:lnTo>
                  <a:pt x="56361" y="405018"/>
                </a:lnTo>
                <a:close/>
              </a:path>
            </a:pathLst>
          </a:custGeom>
          <a:solidFill>
            <a:srgbClr val="FF6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848680" y="736014"/>
            <a:ext cx="113030" cy="408305"/>
          </a:xfrm>
          <a:custGeom>
            <a:avLst/>
            <a:gdLst/>
            <a:ahLst/>
            <a:cxnLst/>
            <a:rect l="l" t="t" r="r" b="b"/>
            <a:pathLst>
              <a:path w="113029" h="408305">
                <a:moveTo>
                  <a:pt x="62835" y="407930"/>
                </a:moveTo>
                <a:lnTo>
                  <a:pt x="51487" y="407930"/>
                </a:lnTo>
                <a:lnTo>
                  <a:pt x="34769" y="404270"/>
                </a:lnTo>
                <a:lnTo>
                  <a:pt x="16886" y="391664"/>
                </a:lnTo>
                <a:lnTo>
                  <a:pt x="4606" y="373283"/>
                </a:lnTo>
                <a:lnTo>
                  <a:pt x="0" y="351277"/>
                </a:lnTo>
                <a:lnTo>
                  <a:pt x="0" y="57672"/>
                </a:lnTo>
                <a:lnTo>
                  <a:pt x="4454" y="35869"/>
                </a:lnTo>
                <a:lnTo>
                  <a:pt x="16558" y="17826"/>
                </a:lnTo>
                <a:lnTo>
                  <a:pt x="34658" y="5288"/>
                </a:lnTo>
                <a:lnTo>
                  <a:pt x="57060" y="0"/>
                </a:lnTo>
                <a:lnTo>
                  <a:pt x="78609" y="3932"/>
                </a:lnTo>
                <a:lnTo>
                  <a:pt x="57191" y="3932"/>
                </a:lnTo>
                <a:lnTo>
                  <a:pt x="36268" y="8827"/>
                </a:lnTo>
                <a:lnTo>
                  <a:pt x="19376" y="20480"/>
                </a:lnTo>
                <a:lnTo>
                  <a:pt x="8137" y="37220"/>
                </a:lnTo>
                <a:lnTo>
                  <a:pt x="6616" y="44586"/>
                </a:lnTo>
                <a:lnTo>
                  <a:pt x="3975" y="57672"/>
                </a:lnTo>
                <a:lnTo>
                  <a:pt x="3975" y="351277"/>
                </a:lnTo>
                <a:lnTo>
                  <a:pt x="19638" y="388961"/>
                </a:lnTo>
                <a:lnTo>
                  <a:pt x="56142" y="405018"/>
                </a:lnTo>
                <a:lnTo>
                  <a:pt x="75218" y="405018"/>
                </a:lnTo>
                <a:lnTo>
                  <a:pt x="62835" y="407930"/>
                </a:lnTo>
                <a:close/>
              </a:path>
              <a:path w="113029" h="408305">
                <a:moveTo>
                  <a:pt x="75218" y="405018"/>
                </a:moveTo>
                <a:lnTo>
                  <a:pt x="58239" y="405018"/>
                </a:lnTo>
                <a:lnTo>
                  <a:pt x="79162" y="400123"/>
                </a:lnTo>
                <a:lnTo>
                  <a:pt x="96054" y="388470"/>
                </a:lnTo>
                <a:lnTo>
                  <a:pt x="107244" y="371803"/>
                </a:lnTo>
                <a:lnTo>
                  <a:pt x="107343" y="371655"/>
                </a:lnTo>
                <a:lnTo>
                  <a:pt x="111455" y="351277"/>
                </a:lnTo>
                <a:lnTo>
                  <a:pt x="111455" y="57672"/>
                </a:lnTo>
                <a:lnTo>
                  <a:pt x="107212" y="37220"/>
                </a:lnTo>
                <a:lnTo>
                  <a:pt x="95792" y="20087"/>
                </a:lnTo>
                <a:lnTo>
                  <a:pt x="79162" y="8310"/>
                </a:lnTo>
                <a:lnTo>
                  <a:pt x="59288" y="3932"/>
                </a:lnTo>
                <a:lnTo>
                  <a:pt x="79018" y="3932"/>
                </a:lnTo>
                <a:lnTo>
                  <a:pt x="97791" y="16548"/>
                </a:lnTo>
                <a:lnTo>
                  <a:pt x="110661" y="35205"/>
                </a:lnTo>
                <a:lnTo>
                  <a:pt x="112689" y="44586"/>
                </a:lnTo>
                <a:lnTo>
                  <a:pt x="112689" y="365297"/>
                </a:lnTo>
                <a:lnTo>
                  <a:pt x="111107" y="373136"/>
                </a:lnTo>
                <a:lnTo>
                  <a:pt x="99003" y="391173"/>
                </a:lnTo>
                <a:lnTo>
                  <a:pt x="80903" y="403680"/>
                </a:lnTo>
                <a:lnTo>
                  <a:pt x="75218" y="4050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904313" y="764711"/>
            <a:ext cx="31115" cy="92710"/>
          </a:xfrm>
          <a:custGeom>
            <a:avLst/>
            <a:gdLst/>
            <a:ahLst/>
            <a:cxnLst/>
            <a:rect l="l" t="t" r="r" b="b"/>
            <a:pathLst>
              <a:path w="31114" h="92709">
                <a:moveTo>
                  <a:pt x="20695" y="92415"/>
                </a:moveTo>
                <a:lnTo>
                  <a:pt x="19384" y="92415"/>
                </a:lnTo>
                <a:lnTo>
                  <a:pt x="18073" y="92153"/>
                </a:lnTo>
                <a:lnTo>
                  <a:pt x="16894" y="91497"/>
                </a:lnTo>
                <a:lnTo>
                  <a:pt x="15714" y="91235"/>
                </a:lnTo>
                <a:lnTo>
                  <a:pt x="14665" y="90449"/>
                </a:lnTo>
                <a:lnTo>
                  <a:pt x="12830" y="88614"/>
                </a:lnTo>
                <a:lnTo>
                  <a:pt x="12175" y="87565"/>
                </a:lnTo>
                <a:lnTo>
                  <a:pt x="11782" y="86385"/>
                </a:lnTo>
                <a:lnTo>
                  <a:pt x="11126" y="85206"/>
                </a:lnTo>
                <a:lnTo>
                  <a:pt x="10969" y="84419"/>
                </a:lnTo>
                <a:lnTo>
                  <a:pt x="10864" y="78390"/>
                </a:lnTo>
                <a:lnTo>
                  <a:pt x="11258" y="76817"/>
                </a:lnTo>
                <a:lnTo>
                  <a:pt x="20695" y="70394"/>
                </a:lnTo>
                <a:lnTo>
                  <a:pt x="22006" y="70394"/>
                </a:lnTo>
                <a:lnTo>
                  <a:pt x="23316" y="70656"/>
                </a:lnTo>
                <a:lnTo>
                  <a:pt x="24496" y="71312"/>
                </a:lnTo>
                <a:lnTo>
                  <a:pt x="25676" y="71574"/>
                </a:lnTo>
                <a:lnTo>
                  <a:pt x="26724" y="72360"/>
                </a:lnTo>
                <a:lnTo>
                  <a:pt x="28559" y="74195"/>
                </a:lnTo>
                <a:lnTo>
                  <a:pt x="29346" y="75244"/>
                </a:lnTo>
                <a:lnTo>
                  <a:pt x="29739" y="76424"/>
                </a:lnTo>
                <a:lnTo>
                  <a:pt x="30263" y="77603"/>
                </a:lnTo>
                <a:lnTo>
                  <a:pt x="30421" y="78390"/>
                </a:lnTo>
                <a:lnTo>
                  <a:pt x="30525" y="84419"/>
                </a:lnTo>
                <a:lnTo>
                  <a:pt x="30132" y="85992"/>
                </a:lnTo>
                <a:lnTo>
                  <a:pt x="23316" y="92022"/>
                </a:lnTo>
                <a:lnTo>
                  <a:pt x="20695" y="92415"/>
                </a:lnTo>
                <a:close/>
              </a:path>
              <a:path w="31114" h="92709">
                <a:moveTo>
                  <a:pt x="26462" y="57549"/>
                </a:moveTo>
                <a:lnTo>
                  <a:pt x="20695" y="57549"/>
                </a:lnTo>
                <a:lnTo>
                  <a:pt x="15714" y="57418"/>
                </a:lnTo>
                <a:lnTo>
                  <a:pt x="10340" y="52962"/>
                </a:lnTo>
                <a:lnTo>
                  <a:pt x="10852" y="47719"/>
                </a:lnTo>
                <a:lnTo>
                  <a:pt x="10971" y="39408"/>
                </a:lnTo>
                <a:lnTo>
                  <a:pt x="9652" y="31498"/>
                </a:lnTo>
                <a:lnTo>
                  <a:pt x="6809" y="24031"/>
                </a:lnTo>
                <a:lnTo>
                  <a:pt x="2344" y="17178"/>
                </a:lnTo>
                <a:lnTo>
                  <a:pt x="0" y="9552"/>
                </a:lnTo>
                <a:lnTo>
                  <a:pt x="3246" y="2957"/>
                </a:lnTo>
                <a:lnTo>
                  <a:pt x="9515" y="0"/>
                </a:lnTo>
                <a:lnTo>
                  <a:pt x="16238" y="3285"/>
                </a:lnTo>
                <a:lnTo>
                  <a:pt x="23060" y="13232"/>
                </a:lnTo>
                <a:lnTo>
                  <a:pt x="27835" y="24031"/>
                </a:lnTo>
                <a:lnTo>
                  <a:pt x="30413" y="35633"/>
                </a:lnTo>
                <a:lnTo>
                  <a:pt x="30525" y="47719"/>
                </a:lnTo>
                <a:lnTo>
                  <a:pt x="30001" y="52962"/>
                </a:lnTo>
                <a:lnTo>
                  <a:pt x="26563" y="57418"/>
                </a:lnTo>
                <a:lnTo>
                  <a:pt x="26462" y="57549"/>
                </a:lnTo>
                <a:close/>
              </a:path>
            </a:pathLst>
          </a:custGeom>
          <a:solidFill>
            <a:srgbClr val="F1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3954" y="1192388"/>
            <a:ext cx="842010" cy="2260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7955" marR="5080" indent="-135890">
              <a:lnSpc>
                <a:spcPct val="102800"/>
              </a:lnSpc>
              <a:spcBef>
                <a:spcPts val="75"/>
              </a:spcBef>
            </a:pPr>
            <a:r>
              <a:rPr sz="650" dirty="0">
                <a:latin typeface="Arial Black"/>
                <a:cs typeface="Arial Black"/>
              </a:rPr>
              <a:t>CICLO</a:t>
            </a:r>
            <a:r>
              <a:rPr sz="650" spc="-20" dirty="0">
                <a:latin typeface="Arial Black"/>
                <a:cs typeface="Arial Black"/>
              </a:rPr>
              <a:t> </a:t>
            </a:r>
            <a:r>
              <a:rPr sz="650" spc="-10" dirty="0">
                <a:latin typeface="Arial Black"/>
                <a:cs typeface="Arial Black"/>
              </a:rPr>
              <a:t>ESCOLOAR </a:t>
            </a:r>
            <a:r>
              <a:rPr sz="650" spc="60" dirty="0">
                <a:latin typeface="Arial Black"/>
                <a:cs typeface="Arial Black"/>
              </a:rPr>
              <a:t>2025-</a:t>
            </a:r>
            <a:r>
              <a:rPr sz="650" spc="35" dirty="0">
                <a:latin typeface="Arial Black"/>
                <a:cs typeface="Arial Black"/>
              </a:rPr>
              <a:t>2026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22243" y="381862"/>
            <a:ext cx="98551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40" dirty="0">
                <a:latin typeface="Trebuchet MS"/>
                <a:cs typeface="Trebuchet MS"/>
              </a:rPr>
              <a:t>Registro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310" dirty="0">
                <a:latin typeface="Trebuchet MS"/>
                <a:cs typeface="Trebuchet MS"/>
              </a:rPr>
              <a:t>de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2901" y="2522769"/>
            <a:ext cx="6583045" cy="695960"/>
            <a:chOff x="692901" y="2522769"/>
            <a:chExt cx="6583045" cy="695960"/>
          </a:xfrm>
        </p:grpSpPr>
        <p:sp>
          <p:nvSpPr>
            <p:cNvPr id="5" name="object 5"/>
            <p:cNvSpPr/>
            <p:nvPr/>
          </p:nvSpPr>
          <p:spPr>
            <a:xfrm>
              <a:off x="692899" y="2522778"/>
              <a:ext cx="2776220" cy="695960"/>
            </a:xfrm>
            <a:custGeom>
              <a:avLst/>
              <a:gdLst/>
              <a:ahLst/>
              <a:cxnLst/>
              <a:rect l="l" t="t" r="r" b="b"/>
              <a:pathLst>
                <a:path w="2776220" h="695960">
                  <a:moveTo>
                    <a:pt x="2775991" y="0"/>
                  </a:moveTo>
                  <a:lnTo>
                    <a:pt x="272008" y="0"/>
                  </a:lnTo>
                  <a:lnTo>
                    <a:pt x="267246" y="0"/>
                  </a:lnTo>
                  <a:lnTo>
                    <a:pt x="0" y="0"/>
                  </a:lnTo>
                  <a:lnTo>
                    <a:pt x="0" y="7137"/>
                  </a:lnTo>
                  <a:lnTo>
                    <a:pt x="267246" y="7137"/>
                  </a:lnTo>
                  <a:lnTo>
                    <a:pt x="267246" y="695794"/>
                  </a:lnTo>
                  <a:lnTo>
                    <a:pt x="272008" y="695794"/>
                  </a:lnTo>
                  <a:lnTo>
                    <a:pt x="272008" y="7137"/>
                  </a:lnTo>
                  <a:lnTo>
                    <a:pt x="2775991" y="7137"/>
                  </a:lnTo>
                  <a:lnTo>
                    <a:pt x="2775991" y="0"/>
                  </a:lnTo>
                  <a:close/>
                </a:path>
              </a:pathLst>
            </a:custGeom>
            <a:solidFill>
              <a:srgbClr val="D8C7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64128" y="2522778"/>
              <a:ext cx="766445" cy="695960"/>
            </a:xfrm>
            <a:custGeom>
              <a:avLst/>
              <a:gdLst/>
              <a:ahLst/>
              <a:cxnLst/>
              <a:rect l="l" t="t" r="r" b="b"/>
              <a:pathLst>
                <a:path w="766445" h="695960">
                  <a:moveTo>
                    <a:pt x="195084" y="0"/>
                  </a:moveTo>
                  <a:lnTo>
                    <a:pt x="190322" y="0"/>
                  </a:lnTo>
                  <a:lnTo>
                    <a:pt x="0" y="0"/>
                  </a:lnTo>
                  <a:lnTo>
                    <a:pt x="0" y="695794"/>
                  </a:lnTo>
                  <a:lnTo>
                    <a:pt x="190322" y="695794"/>
                  </a:lnTo>
                  <a:lnTo>
                    <a:pt x="195084" y="695794"/>
                  </a:lnTo>
                  <a:lnTo>
                    <a:pt x="195084" y="0"/>
                  </a:lnTo>
                  <a:close/>
                </a:path>
                <a:path w="766445" h="695960">
                  <a:moveTo>
                    <a:pt x="385406" y="0"/>
                  </a:moveTo>
                  <a:lnTo>
                    <a:pt x="380644" y="0"/>
                  </a:lnTo>
                  <a:lnTo>
                    <a:pt x="380644" y="695794"/>
                  </a:lnTo>
                  <a:lnTo>
                    <a:pt x="385406" y="695794"/>
                  </a:lnTo>
                  <a:lnTo>
                    <a:pt x="385406" y="0"/>
                  </a:lnTo>
                  <a:close/>
                </a:path>
                <a:path w="766445" h="695960">
                  <a:moveTo>
                    <a:pt x="575741" y="0"/>
                  </a:moveTo>
                  <a:lnTo>
                    <a:pt x="570979" y="0"/>
                  </a:lnTo>
                  <a:lnTo>
                    <a:pt x="570979" y="695794"/>
                  </a:lnTo>
                  <a:lnTo>
                    <a:pt x="575741" y="695794"/>
                  </a:lnTo>
                  <a:lnTo>
                    <a:pt x="575741" y="0"/>
                  </a:lnTo>
                  <a:close/>
                </a:path>
                <a:path w="766445" h="695960">
                  <a:moveTo>
                    <a:pt x="766064" y="0"/>
                  </a:moveTo>
                  <a:lnTo>
                    <a:pt x="761301" y="0"/>
                  </a:lnTo>
                  <a:lnTo>
                    <a:pt x="761301" y="695794"/>
                  </a:lnTo>
                  <a:lnTo>
                    <a:pt x="766064" y="695794"/>
                  </a:lnTo>
                  <a:lnTo>
                    <a:pt x="766064" y="0"/>
                  </a:lnTo>
                  <a:close/>
                </a:path>
              </a:pathLst>
            </a:custGeom>
            <a:solidFill>
              <a:srgbClr val="C2F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15752" y="2522778"/>
              <a:ext cx="766445" cy="695960"/>
            </a:xfrm>
            <a:custGeom>
              <a:avLst/>
              <a:gdLst/>
              <a:ahLst/>
              <a:cxnLst/>
              <a:rect l="l" t="t" r="r" b="b"/>
              <a:pathLst>
                <a:path w="766445" h="695960">
                  <a:moveTo>
                    <a:pt x="195084" y="0"/>
                  </a:moveTo>
                  <a:lnTo>
                    <a:pt x="190322" y="0"/>
                  </a:lnTo>
                  <a:lnTo>
                    <a:pt x="0" y="0"/>
                  </a:lnTo>
                  <a:lnTo>
                    <a:pt x="0" y="695794"/>
                  </a:lnTo>
                  <a:lnTo>
                    <a:pt x="190322" y="695794"/>
                  </a:lnTo>
                  <a:lnTo>
                    <a:pt x="195084" y="695794"/>
                  </a:lnTo>
                  <a:lnTo>
                    <a:pt x="195084" y="0"/>
                  </a:lnTo>
                  <a:close/>
                </a:path>
                <a:path w="766445" h="695960">
                  <a:moveTo>
                    <a:pt x="385406" y="0"/>
                  </a:moveTo>
                  <a:lnTo>
                    <a:pt x="380644" y="0"/>
                  </a:lnTo>
                  <a:lnTo>
                    <a:pt x="380644" y="695794"/>
                  </a:lnTo>
                  <a:lnTo>
                    <a:pt x="385406" y="695794"/>
                  </a:lnTo>
                  <a:lnTo>
                    <a:pt x="385406" y="0"/>
                  </a:lnTo>
                  <a:close/>
                </a:path>
                <a:path w="766445" h="695960">
                  <a:moveTo>
                    <a:pt x="575729" y="0"/>
                  </a:moveTo>
                  <a:lnTo>
                    <a:pt x="570966" y="0"/>
                  </a:lnTo>
                  <a:lnTo>
                    <a:pt x="570966" y="695794"/>
                  </a:lnTo>
                  <a:lnTo>
                    <a:pt x="575729" y="695794"/>
                  </a:lnTo>
                  <a:lnTo>
                    <a:pt x="575729" y="0"/>
                  </a:lnTo>
                  <a:close/>
                </a:path>
                <a:path w="766445" h="695960">
                  <a:moveTo>
                    <a:pt x="766051" y="0"/>
                  </a:moveTo>
                  <a:lnTo>
                    <a:pt x="761288" y="0"/>
                  </a:lnTo>
                  <a:lnTo>
                    <a:pt x="761288" y="695794"/>
                  </a:lnTo>
                  <a:lnTo>
                    <a:pt x="766051" y="695794"/>
                  </a:lnTo>
                  <a:lnTo>
                    <a:pt x="766051" y="0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67362" y="2522778"/>
              <a:ext cx="766445" cy="695960"/>
            </a:xfrm>
            <a:custGeom>
              <a:avLst/>
              <a:gdLst/>
              <a:ahLst/>
              <a:cxnLst/>
              <a:rect l="l" t="t" r="r" b="b"/>
              <a:pathLst>
                <a:path w="766445" h="695960">
                  <a:moveTo>
                    <a:pt x="195084" y="0"/>
                  </a:moveTo>
                  <a:lnTo>
                    <a:pt x="190322" y="0"/>
                  </a:lnTo>
                  <a:lnTo>
                    <a:pt x="0" y="0"/>
                  </a:lnTo>
                  <a:lnTo>
                    <a:pt x="0" y="695794"/>
                  </a:lnTo>
                  <a:lnTo>
                    <a:pt x="190322" y="695794"/>
                  </a:lnTo>
                  <a:lnTo>
                    <a:pt x="195084" y="695794"/>
                  </a:lnTo>
                  <a:lnTo>
                    <a:pt x="195084" y="0"/>
                  </a:lnTo>
                  <a:close/>
                </a:path>
                <a:path w="766445" h="695960">
                  <a:moveTo>
                    <a:pt x="385406" y="0"/>
                  </a:moveTo>
                  <a:lnTo>
                    <a:pt x="380644" y="0"/>
                  </a:lnTo>
                  <a:lnTo>
                    <a:pt x="380644" y="695794"/>
                  </a:lnTo>
                  <a:lnTo>
                    <a:pt x="385406" y="695794"/>
                  </a:lnTo>
                  <a:lnTo>
                    <a:pt x="385406" y="0"/>
                  </a:lnTo>
                  <a:close/>
                </a:path>
                <a:path w="766445" h="695960">
                  <a:moveTo>
                    <a:pt x="575729" y="0"/>
                  </a:moveTo>
                  <a:lnTo>
                    <a:pt x="570966" y="0"/>
                  </a:lnTo>
                  <a:lnTo>
                    <a:pt x="570966" y="695794"/>
                  </a:lnTo>
                  <a:lnTo>
                    <a:pt x="575729" y="695794"/>
                  </a:lnTo>
                  <a:lnTo>
                    <a:pt x="575729" y="0"/>
                  </a:lnTo>
                  <a:close/>
                </a:path>
                <a:path w="766445" h="695960">
                  <a:moveTo>
                    <a:pt x="766051" y="0"/>
                  </a:moveTo>
                  <a:lnTo>
                    <a:pt x="761288" y="0"/>
                  </a:lnTo>
                  <a:lnTo>
                    <a:pt x="761288" y="695794"/>
                  </a:lnTo>
                  <a:lnTo>
                    <a:pt x="766051" y="695794"/>
                  </a:lnTo>
                  <a:lnTo>
                    <a:pt x="766051" y="0"/>
                  </a:lnTo>
                  <a:close/>
                </a:path>
              </a:pathLst>
            </a:custGeom>
            <a:solidFill>
              <a:srgbClr val="FF99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18974" y="2522778"/>
              <a:ext cx="956944" cy="695960"/>
            </a:xfrm>
            <a:custGeom>
              <a:avLst/>
              <a:gdLst/>
              <a:ahLst/>
              <a:cxnLst/>
              <a:rect l="l" t="t" r="r" b="b"/>
              <a:pathLst>
                <a:path w="956945" h="695960">
                  <a:moveTo>
                    <a:pt x="195084" y="0"/>
                  </a:moveTo>
                  <a:lnTo>
                    <a:pt x="190322" y="0"/>
                  </a:lnTo>
                  <a:lnTo>
                    <a:pt x="0" y="0"/>
                  </a:lnTo>
                  <a:lnTo>
                    <a:pt x="0" y="695794"/>
                  </a:lnTo>
                  <a:lnTo>
                    <a:pt x="190322" y="695794"/>
                  </a:lnTo>
                  <a:lnTo>
                    <a:pt x="195084" y="695794"/>
                  </a:lnTo>
                  <a:lnTo>
                    <a:pt x="195084" y="0"/>
                  </a:lnTo>
                  <a:close/>
                </a:path>
                <a:path w="956945" h="695960">
                  <a:moveTo>
                    <a:pt x="385406" y="0"/>
                  </a:moveTo>
                  <a:lnTo>
                    <a:pt x="380644" y="0"/>
                  </a:lnTo>
                  <a:lnTo>
                    <a:pt x="380644" y="695794"/>
                  </a:lnTo>
                  <a:lnTo>
                    <a:pt x="385406" y="695794"/>
                  </a:lnTo>
                  <a:lnTo>
                    <a:pt x="385406" y="0"/>
                  </a:lnTo>
                  <a:close/>
                </a:path>
                <a:path w="956945" h="695960">
                  <a:moveTo>
                    <a:pt x="575741" y="0"/>
                  </a:moveTo>
                  <a:lnTo>
                    <a:pt x="570979" y="0"/>
                  </a:lnTo>
                  <a:lnTo>
                    <a:pt x="570979" y="695794"/>
                  </a:lnTo>
                  <a:lnTo>
                    <a:pt x="575741" y="695794"/>
                  </a:lnTo>
                  <a:lnTo>
                    <a:pt x="575741" y="0"/>
                  </a:lnTo>
                  <a:close/>
                </a:path>
                <a:path w="956945" h="695960">
                  <a:moveTo>
                    <a:pt x="956386" y="0"/>
                  </a:moveTo>
                  <a:lnTo>
                    <a:pt x="766064" y="0"/>
                  </a:lnTo>
                  <a:lnTo>
                    <a:pt x="761301" y="0"/>
                  </a:lnTo>
                  <a:lnTo>
                    <a:pt x="761301" y="695794"/>
                  </a:lnTo>
                  <a:lnTo>
                    <a:pt x="766064" y="695794"/>
                  </a:lnTo>
                  <a:lnTo>
                    <a:pt x="956386" y="695794"/>
                  </a:lnTo>
                  <a:lnTo>
                    <a:pt x="956386" y="0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28258" y="2783871"/>
            <a:ext cx="137287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spc="105" dirty="0">
                <a:latin typeface="Lucida Sans Unicode"/>
                <a:cs typeface="Lucida Sans Unicode"/>
              </a:rPr>
              <a:t>Nom</a:t>
            </a:r>
            <a:r>
              <a:rPr sz="900" spc="-170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b</a:t>
            </a:r>
            <a:r>
              <a:rPr sz="900" spc="-165" dirty="0">
                <a:latin typeface="Lucida Sans Unicode"/>
                <a:cs typeface="Lucida Sans Unicode"/>
              </a:rPr>
              <a:t> </a:t>
            </a:r>
            <a:r>
              <a:rPr sz="900" spc="100" dirty="0">
                <a:latin typeface="Lucida Sans Unicode"/>
                <a:cs typeface="Lucida Sans Unicode"/>
              </a:rPr>
              <a:t>re</a:t>
            </a:r>
            <a:r>
              <a:rPr sz="900" spc="185" dirty="0">
                <a:latin typeface="Lucida Sans Unicode"/>
                <a:cs typeface="Lucida Sans Unicode"/>
              </a:rPr>
              <a:t> </a:t>
            </a:r>
            <a:r>
              <a:rPr sz="900" spc="80" dirty="0">
                <a:latin typeface="Lucida Sans Unicode"/>
                <a:cs typeface="Lucida Sans Unicode"/>
              </a:rPr>
              <a:t>del</a:t>
            </a:r>
            <a:r>
              <a:rPr sz="900" spc="190" dirty="0">
                <a:latin typeface="Lucida Sans Unicode"/>
                <a:cs typeface="Lucida Sans Unicode"/>
              </a:rPr>
              <a:t> </a:t>
            </a:r>
            <a:r>
              <a:rPr sz="900" spc="50" dirty="0">
                <a:latin typeface="Lucida Sans Unicode"/>
                <a:cs typeface="Lucida Sans Unicode"/>
              </a:rPr>
              <a:t>Al</a:t>
            </a:r>
            <a:r>
              <a:rPr sz="900" spc="-170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u</a:t>
            </a:r>
            <a:r>
              <a:rPr sz="900" spc="-165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m</a:t>
            </a:r>
            <a:r>
              <a:rPr sz="900" spc="-17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Lucida Sans Unicode"/>
                <a:cs typeface="Lucida Sans Unicode"/>
              </a:rPr>
              <a:t>n</a:t>
            </a:r>
            <a:r>
              <a:rPr sz="900" spc="-165" dirty="0">
                <a:latin typeface="Lucida Sans Unicode"/>
                <a:cs typeface="Lucida Sans Unicode"/>
              </a:rPr>
              <a:t> </a:t>
            </a:r>
            <a:r>
              <a:rPr sz="900" spc="-50" dirty="0">
                <a:latin typeface="Lucida Sans Unicode"/>
                <a:cs typeface="Lucida Sans Unicode"/>
              </a:rPr>
              <a:t>o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34336" y="3079614"/>
            <a:ext cx="5461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spc="-50" dirty="0">
                <a:latin typeface="Lucida Sans Unicode"/>
                <a:cs typeface="Lucida Sans Unicode"/>
              </a:rPr>
              <a:t>L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3789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4112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18416" y="3079614"/>
            <a:ext cx="28575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275" dirty="0">
                <a:latin typeface="Arial"/>
                <a:cs typeface="Arial"/>
              </a:rPr>
              <a:t>J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6129" y="3079614"/>
            <a:ext cx="7366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50" dirty="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5684" y="3079614"/>
            <a:ext cx="55244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110" dirty="0"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54868" y="3079614"/>
            <a:ext cx="97155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spc="25" dirty="0">
                <a:latin typeface="Lucida Sans Unicode"/>
                <a:cs typeface="Lucida Sans Unicode"/>
              </a:rPr>
              <a:t>M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45727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0032" y="3079614"/>
            <a:ext cx="28575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275" dirty="0">
                <a:latin typeface="Arial"/>
                <a:cs typeface="Arial"/>
              </a:rPr>
              <a:t>J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37745" y="3079614"/>
            <a:ext cx="7366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50" dirty="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37299" y="3079614"/>
            <a:ext cx="55244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110" dirty="0"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07018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97342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21647" y="3079614"/>
            <a:ext cx="28575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275" dirty="0">
                <a:latin typeface="Arial"/>
                <a:cs typeface="Arial"/>
              </a:rPr>
              <a:t>J</a:t>
            </a:r>
            <a:endParaRPr sz="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89360" y="3079614"/>
            <a:ext cx="7366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50" dirty="0"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88914" y="3079614"/>
            <a:ext cx="55244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110" dirty="0"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58634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48957" y="3079614"/>
            <a:ext cx="9652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40" dirty="0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73262" y="3079614"/>
            <a:ext cx="28575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b="1" spc="-275" dirty="0">
                <a:latin typeface="Arial"/>
                <a:cs typeface="Arial"/>
              </a:rPr>
              <a:t>J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40440" y="3079614"/>
            <a:ext cx="74930" cy="1441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800" spc="5" dirty="0">
                <a:latin typeface="Lucida Sans Unicode"/>
                <a:cs typeface="Lucida Sans Unicode"/>
              </a:rPr>
              <a:t>V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2163" y="2795345"/>
            <a:ext cx="133350" cy="681037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800" spc="80" dirty="0">
                <a:latin typeface="Lucida Sans Unicode"/>
                <a:cs typeface="Lucida Sans Unicode"/>
              </a:rPr>
              <a:t>N°</a:t>
            </a:r>
            <a:endParaRPr sz="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8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800" b="1" spc="-50" dirty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sz="800" b="1" spc="-50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50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50" dirty="0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50" dirty="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50" dirty="0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50" dirty="0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50" dirty="0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50" dirty="0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190" dirty="0">
                <a:latin typeface="Arial"/>
                <a:cs typeface="Arial"/>
              </a:rPr>
              <a:t>1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7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0"/>
              </a:spcBef>
            </a:pPr>
            <a:r>
              <a:rPr sz="800" b="1" spc="-70" dirty="0">
                <a:latin typeface="Arial"/>
                <a:cs typeface="Arial"/>
              </a:rPr>
              <a:t>2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-50" dirty="0">
                <a:latin typeface="Arial"/>
                <a:cs typeface="Arial"/>
              </a:rPr>
              <a:t>9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800" b="1" spc="-60" dirty="0">
                <a:latin typeface="Arial"/>
                <a:cs typeface="Arial"/>
              </a:rPr>
              <a:t>3</a:t>
            </a:r>
            <a:r>
              <a:rPr sz="800" b="1" spc="-114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85758" y="2510862"/>
            <a:ext cx="6597015" cy="7099300"/>
            <a:chOff x="685758" y="2510862"/>
            <a:chExt cx="6597015" cy="7099300"/>
          </a:xfrm>
          <a:solidFill>
            <a:schemeClr val="bg1"/>
          </a:solidFill>
        </p:grpSpPr>
        <p:sp>
          <p:nvSpPr>
            <p:cNvPr id="33" name="object 33"/>
            <p:cNvSpPr/>
            <p:nvPr/>
          </p:nvSpPr>
          <p:spPr>
            <a:xfrm>
              <a:off x="695274" y="2529915"/>
              <a:ext cx="6577965" cy="7070725"/>
            </a:xfrm>
            <a:custGeom>
              <a:avLst/>
              <a:gdLst/>
              <a:ahLst/>
              <a:cxnLst/>
              <a:rect l="l" t="t" r="r" b="b"/>
              <a:pathLst>
                <a:path w="6577965" h="7070725">
                  <a:moveTo>
                    <a:pt x="6577698" y="301637"/>
                  </a:moveTo>
                  <a:lnTo>
                    <a:pt x="6387376" y="301637"/>
                  </a:lnTo>
                  <a:lnTo>
                    <a:pt x="6197054" y="301637"/>
                  </a:lnTo>
                  <a:lnTo>
                    <a:pt x="6006731" y="301637"/>
                  </a:lnTo>
                  <a:lnTo>
                    <a:pt x="5816409" y="301637"/>
                  </a:lnTo>
                  <a:lnTo>
                    <a:pt x="5816409" y="0"/>
                  </a:lnTo>
                  <a:lnTo>
                    <a:pt x="5626087" y="0"/>
                  </a:lnTo>
                  <a:lnTo>
                    <a:pt x="5626087" y="301637"/>
                  </a:lnTo>
                  <a:lnTo>
                    <a:pt x="5435765" y="301637"/>
                  </a:lnTo>
                  <a:lnTo>
                    <a:pt x="2771241" y="301637"/>
                  </a:lnTo>
                  <a:lnTo>
                    <a:pt x="2771241" y="0"/>
                  </a:lnTo>
                  <a:lnTo>
                    <a:pt x="267258" y="0"/>
                  </a:lnTo>
                  <a:lnTo>
                    <a:pt x="0" y="0"/>
                  </a:lnTo>
                  <a:lnTo>
                    <a:pt x="0" y="7070458"/>
                  </a:lnTo>
                  <a:lnTo>
                    <a:pt x="6577698" y="7070458"/>
                  </a:lnTo>
                  <a:lnTo>
                    <a:pt x="6577698" y="301637"/>
                  </a:lnTo>
                  <a:close/>
                </a:path>
              </a:pathLst>
            </a:custGeom>
            <a:grpFill/>
            <a:ln>
              <a:solidFill>
                <a:schemeClr val="bg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95283" y="2529912"/>
              <a:ext cx="2771775" cy="7070725"/>
            </a:xfrm>
            <a:custGeom>
              <a:avLst/>
              <a:gdLst/>
              <a:ahLst/>
              <a:cxnLst/>
              <a:rect l="l" t="t" r="r" b="b"/>
              <a:pathLst>
                <a:path w="2771775" h="7070725">
                  <a:moveTo>
                    <a:pt x="0" y="0"/>
                  </a:moveTo>
                  <a:lnTo>
                    <a:pt x="0" y="7070452"/>
                  </a:lnTo>
                </a:path>
                <a:path w="2771775" h="7070725">
                  <a:moveTo>
                    <a:pt x="267252" y="0"/>
                  </a:moveTo>
                  <a:lnTo>
                    <a:pt x="267252" y="7070452"/>
                  </a:lnTo>
                </a:path>
                <a:path w="2771775" h="7070725">
                  <a:moveTo>
                    <a:pt x="2771236" y="0"/>
                  </a:moveTo>
                  <a:lnTo>
                    <a:pt x="2771236" y="7070452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56842" y="2831542"/>
              <a:ext cx="571500" cy="6769100"/>
            </a:xfrm>
            <a:custGeom>
              <a:avLst/>
              <a:gdLst/>
              <a:ahLst/>
              <a:cxnLst/>
              <a:rect l="l" t="t" r="r" b="b"/>
              <a:pathLst>
                <a:path w="571500" h="6769100">
                  <a:moveTo>
                    <a:pt x="0" y="0"/>
                  </a:moveTo>
                  <a:lnTo>
                    <a:pt x="0" y="6768823"/>
                  </a:lnTo>
                </a:path>
                <a:path w="571500" h="6769100">
                  <a:moveTo>
                    <a:pt x="190322" y="0"/>
                  </a:moveTo>
                  <a:lnTo>
                    <a:pt x="190322" y="6768823"/>
                  </a:lnTo>
                </a:path>
                <a:path w="571500" h="6769100">
                  <a:moveTo>
                    <a:pt x="380645" y="0"/>
                  </a:moveTo>
                  <a:lnTo>
                    <a:pt x="380645" y="6768823"/>
                  </a:lnTo>
                </a:path>
                <a:path w="571500" h="6769100">
                  <a:moveTo>
                    <a:pt x="570968" y="0"/>
                  </a:moveTo>
                  <a:lnTo>
                    <a:pt x="570968" y="6768823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18135" y="2529912"/>
              <a:ext cx="0" cy="7070725"/>
            </a:xfrm>
            <a:custGeom>
              <a:avLst/>
              <a:gdLst/>
              <a:ahLst/>
              <a:cxnLst/>
              <a:rect l="l" t="t" r="r" b="b"/>
              <a:pathLst>
                <a:path h="7070725">
                  <a:moveTo>
                    <a:pt x="0" y="0"/>
                  </a:moveTo>
                  <a:lnTo>
                    <a:pt x="0" y="7070452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08458" y="2831542"/>
              <a:ext cx="571500" cy="6769100"/>
            </a:xfrm>
            <a:custGeom>
              <a:avLst/>
              <a:gdLst/>
              <a:ahLst/>
              <a:cxnLst/>
              <a:rect l="l" t="t" r="r" b="b"/>
              <a:pathLst>
                <a:path w="571500" h="6769100">
                  <a:moveTo>
                    <a:pt x="0" y="0"/>
                  </a:moveTo>
                  <a:lnTo>
                    <a:pt x="0" y="6768823"/>
                  </a:lnTo>
                </a:path>
                <a:path w="571500" h="6769100">
                  <a:moveTo>
                    <a:pt x="190323" y="0"/>
                  </a:moveTo>
                  <a:lnTo>
                    <a:pt x="190323" y="6768823"/>
                  </a:lnTo>
                </a:path>
                <a:path w="571500" h="6769100">
                  <a:moveTo>
                    <a:pt x="380645" y="0"/>
                  </a:moveTo>
                  <a:lnTo>
                    <a:pt x="380645" y="6768823"/>
                  </a:lnTo>
                </a:path>
                <a:path w="571500" h="6769100">
                  <a:moveTo>
                    <a:pt x="570968" y="0"/>
                  </a:moveTo>
                  <a:lnTo>
                    <a:pt x="570968" y="6768823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69750" y="2529912"/>
              <a:ext cx="0" cy="7070725"/>
            </a:xfrm>
            <a:custGeom>
              <a:avLst/>
              <a:gdLst/>
              <a:ahLst/>
              <a:cxnLst/>
              <a:rect l="l" t="t" r="r" b="b"/>
              <a:pathLst>
                <a:path h="7070725">
                  <a:moveTo>
                    <a:pt x="0" y="0"/>
                  </a:moveTo>
                  <a:lnTo>
                    <a:pt x="0" y="7070452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60073" y="2831542"/>
              <a:ext cx="571500" cy="6769100"/>
            </a:xfrm>
            <a:custGeom>
              <a:avLst/>
              <a:gdLst/>
              <a:ahLst/>
              <a:cxnLst/>
              <a:rect l="l" t="t" r="r" b="b"/>
              <a:pathLst>
                <a:path w="571500" h="6769100">
                  <a:moveTo>
                    <a:pt x="0" y="0"/>
                  </a:moveTo>
                  <a:lnTo>
                    <a:pt x="0" y="6768823"/>
                  </a:lnTo>
                </a:path>
                <a:path w="571500" h="6769100">
                  <a:moveTo>
                    <a:pt x="190322" y="0"/>
                  </a:moveTo>
                  <a:lnTo>
                    <a:pt x="190322" y="6768823"/>
                  </a:lnTo>
                </a:path>
                <a:path w="571500" h="6769100">
                  <a:moveTo>
                    <a:pt x="380646" y="0"/>
                  </a:moveTo>
                  <a:lnTo>
                    <a:pt x="380646" y="6768823"/>
                  </a:lnTo>
                </a:path>
                <a:path w="571500" h="6769100">
                  <a:moveTo>
                    <a:pt x="570968" y="0"/>
                  </a:moveTo>
                  <a:lnTo>
                    <a:pt x="570968" y="6768823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321365" y="2529912"/>
              <a:ext cx="0" cy="7070725"/>
            </a:xfrm>
            <a:custGeom>
              <a:avLst/>
              <a:gdLst/>
              <a:ahLst/>
              <a:cxnLst/>
              <a:rect l="l" t="t" r="r" b="b"/>
              <a:pathLst>
                <a:path h="7070725">
                  <a:moveTo>
                    <a:pt x="0" y="0"/>
                  </a:moveTo>
                  <a:lnTo>
                    <a:pt x="0" y="7070452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511688" y="2831542"/>
              <a:ext cx="571500" cy="6769100"/>
            </a:xfrm>
            <a:custGeom>
              <a:avLst/>
              <a:gdLst/>
              <a:ahLst/>
              <a:cxnLst/>
              <a:rect l="l" t="t" r="r" b="b"/>
              <a:pathLst>
                <a:path w="571500" h="6769100">
                  <a:moveTo>
                    <a:pt x="0" y="0"/>
                  </a:moveTo>
                  <a:lnTo>
                    <a:pt x="0" y="6768823"/>
                  </a:lnTo>
                </a:path>
                <a:path w="571500" h="6769100">
                  <a:moveTo>
                    <a:pt x="190322" y="0"/>
                  </a:moveTo>
                  <a:lnTo>
                    <a:pt x="190322" y="6768823"/>
                  </a:lnTo>
                </a:path>
                <a:path w="571500" h="6769100">
                  <a:moveTo>
                    <a:pt x="380645" y="0"/>
                  </a:moveTo>
                  <a:lnTo>
                    <a:pt x="380645" y="6768823"/>
                  </a:lnTo>
                </a:path>
                <a:path w="571500" h="6769100">
                  <a:moveTo>
                    <a:pt x="570968" y="0"/>
                  </a:moveTo>
                  <a:lnTo>
                    <a:pt x="570968" y="6768823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272980" y="2529912"/>
              <a:ext cx="0" cy="7070725"/>
            </a:xfrm>
            <a:custGeom>
              <a:avLst/>
              <a:gdLst/>
              <a:ahLst/>
              <a:cxnLst/>
              <a:rect l="l" t="t" r="r" b="b"/>
              <a:pathLst>
                <a:path h="7070725">
                  <a:moveTo>
                    <a:pt x="0" y="0"/>
                  </a:moveTo>
                  <a:lnTo>
                    <a:pt x="0" y="7070452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0520" y="2525150"/>
              <a:ext cx="2775585" cy="0"/>
            </a:xfrm>
            <a:custGeom>
              <a:avLst/>
              <a:gdLst/>
              <a:ahLst/>
              <a:cxnLst/>
              <a:rect l="l" t="t" r="r" b="b"/>
              <a:pathLst>
                <a:path w="2775585">
                  <a:moveTo>
                    <a:pt x="0" y="0"/>
                  </a:moveTo>
                  <a:lnTo>
                    <a:pt x="2775070" y="0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0520" y="3216188"/>
              <a:ext cx="6587490" cy="6389370"/>
            </a:xfrm>
            <a:custGeom>
              <a:avLst/>
              <a:gdLst/>
              <a:ahLst/>
              <a:cxnLst/>
              <a:rect l="l" t="t" r="r" b="b"/>
              <a:pathLst>
                <a:path w="6587490" h="6389370">
                  <a:moveTo>
                    <a:pt x="0" y="0"/>
                  </a:moveTo>
                  <a:lnTo>
                    <a:pt x="6587222" y="0"/>
                  </a:lnTo>
                </a:path>
                <a:path w="6587490" h="6389370">
                  <a:moveTo>
                    <a:pt x="0" y="300150"/>
                  </a:moveTo>
                  <a:lnTo>
                    <a:pt x="6587222" y="300150"/>
                  </a:lnTo>
                </a:path>
                <a:path w="6587490" h="6389370">
                  <a:moveTo>
                    <a:pt x="0" y="510108"/>
                  </a:moveTo>
                  <a:lnTo>
                    <a:pt x="6587222" y="510108"/>
                  </a:lnTo>
                </a:path>
                <a:path w="6587490" h="6389370">
                  <a:moveTo>
                    <a:pt x="0" y="720066"/>
                  </a:moveTo>
                  <a:lnTo>
                    <a:pt x="6587222" y="720066"/>
                  </a:lnTo>
                </a:path>
                <a:path w="6587490" h="6389370">
                  <a:moveTo>
                    <a:pt x="0" y="930024"/>
                  </a:moveTo>
                  <a:lnTo>
                    <a:pt x="6587222" y="930024"/>
                  </a:lnTo>
                </a:path>
                <a:path w="6587490" h="6389370">
                  <a:moveTo>
                    <a:pt x="0" y="1139983"/>
                  </a:moveTo>
                  <a:lnTo>
                    <a:pt x="6587222" y="1139983"/>
                  </a:lnTo>
                </a:path>
                <a:path w="6587490" h="6389370">
                  <a:moveTo>
                    <a:pt x="0" y="1349941"/>
                  </a:moveTo>
                  <a:lnTo>
                    <a:pt x="6587222" y="1349941"/>
                  </a:lnTo>
                </a:path>
                <a:path w="6587490" h="6389370">
                  <a:moveTo>
                    <a:pt x="0" y="1559899"/>
                  </a:moveTo>
                  <a:lnTo>
                    <a:pt x="6587222" y="1559899"/>
                  </a:lnTo>
                </a:path>
                <a:path w="6587490" h="6389370">
                  <a:moveTo>
                    <a:pt x="0" y="1769858"/>
                  </a:moveTo>
                  <a:lnTo>
                    <a:pt x="6587222" y="1769858"/>
                  </a:lnTo>
                </a:path>
                <a:path w="6587490" h="6389370">
                  <a:moveTo>
                    <a:pt x="0" y="1979816"/>
                  </a:moveTo>
                  <a:lnTo>
                    <a:pt x="6587222" y="1979816"/>
                  </a:lnTo>
                </a:path>
                <a:path w="6587490" h="6389370">
                  <a:moveTo>
                    <a:pt x="0" y="2189774"/>
                  </a:moveTo>
                  <a:lnTo>
                    <a:pt x="6587222" y="2189774"/>
                  </a:lnTo>
                </a:path>
                <a:path w="6587490" h="6389370">
                  <a:moveTo>
                    <a:pt x="0" y="2399732"/>
                  </a:moveTo>
                  <a:lnTo>
                    <a:pt x="6587222" y="2399732"/>
                  </a:lnTo>
                </a:path>
                <a:path w="6587490" h="6389370">
                  <a:moveTo>
                    <a:pt x="0" y="2609690"/>
                  </a:moveTo>
                  <a:lnTo>
                    <a:pt x="6587222" y="2609690"/>
                  </a:lnTo>
                </a:path>
                <a:path w="6587490" h="6389370">
                  <a:moveTo>
                    <a:pt x="0" y="2819649"/>
                  </a:moveTo>
                  <a:lnTo>
                    <a:pt x="6587222" y="2819649"/>
                  </a:lnTo>
                </a:path>
                <a:path w="6587490" h="6389370">
                  <a:moveTo>
                    <a:pt x="0" y="3029607"/>
                  </a:moveTo>
                  <a:lnTo>
                    <a:pt x="6587222" y="3029607"/>
                  </a:lnTo>
                </a:path>
                <a:path w="6587490" h="6389370">
                  <a:moveTo>
                    <a:pt x="0" y="3239565"/>
                  </a:moveTo>
                  <a:lnTo>
                    <a:pt x="6587222" y="3239565"/>
                  </a:lnTo>
                </a:path>
                <a:path w="6587490" h="6389370">
                  <a:moveTo>
                    <a:pt x="0" y="3449523"/>
                  </a:moveTo>
                  <a:lnTo>
                    <a:pt x="6587222" y="3449523"/>
                  </a:lnTo>
                </a:path>
                <a:path w="6587490" h="6389370">
                  <a:moveTo>
                    <a:pt x="0" y="3659482"/>
                  </a:moveTo>
                  <a:lnTo>
                    <a:pt x="6587222" y="3659482"/>
                  </a:lnTo>
                </a:path>
                <a:path w="6587490" h="6389370">
                  <a:moveTo>
                    <a:pt x="0" y="3869440"/>
                  </a:moveTo>
                  <a:lnTo>
                    <a:pt x="6587222" y="3869440"/>
                  </a:lnTo>
                </a:path>
                <a:path w="6587490" h="6389370">
                  <a:moveTo>
                    <a:pt x="0" y="4079398"/>
                  </a:moveTo>
                  <a:lnTo>
                    <a:pt x="6587222" y="4079398"/>
                  </a:lnTo>
                </a:path>
                <a:path w="6587490" h="6389370">
                  <a:moveTo>
                    <a:pt x="0" y="4289356"/>
                  </a:moveTo>
                  <a:lnTo>
                    <a:pt x="6587222" y="4289356"/>
                  </a:lnTo>
                </a:path>
                <a:path w="6587490" h="6389370">
                  <a:moveTo>
                    <a:pt x="0" y="4499315"/>
                  </a:moveTo>
                  <a:lnTo>
                    <a:pt x="6587222" y="4499315"/>
                  </a:lnTo>
                </a:path>
                <a:path w="6587490" h="6389370">
                  <a:moveTo>
                    <a:pt x="0" y="4709273"/>
                  </a:moveTo>
                  <a:lnTo>
                    <a:pt x="6587222" y="4709273"/>
                  </a:lnTo>
                </a:path>
                <a:path w="6587490" h="6389370">
                  <a:moveTo>
                    <a:pt x="0" y="4919231"/>
                  </a:moveTo>
                  <a:lnTo>
                    <a:pt x="6587222" y="4919231"/>
                  </a:lnTo>
                </a:path>
                <a:path w="6587490" h="6389370">
                  <a:moveTo>
                    <a:pt x="0" y="5129189"/>
                  </a:moveTo>
                  <a:lnTo>
                    <a:pt x="6587222" y="5129189"/>
                  </a:lnTo>
                </a:path>
                <a:path w="6587490" h="6389370">
                  <a:moveTo>
                    <a:pt x="0" y="5339148"/>
                  </a:moveTo>
                  <a:lnTo>
                    <a:pt x="6587222" y="5339148"/>
                  </a:lnTo>
                </a:path>
                <a:path w="6587490" h="6389370">
                  <a:moveTo>
                    <a:pt x="0" y="5549106"/>
                  </a:moveTo>
                  <a:lnTo>
                    <a:pt x="6587222" y="5549106"/>
                  </a:lnTo>
                </a:path>
                <a:path w="6587490" h="6389370">
                  <a:moveTo>
                    <a:pt x="0" y="5759064"/>
                  </a:moveTo>
                  <a:lnTo>
                    <a:pt x="6587222" y="5759064"/>
                  </a:lnTo>
                </a:path>
                <a:path w="6587490" h="6389370">
                  <a:moveTo>
                    <a:pt x="0" y="5969022"/>
                  </a:moveTo>
                  <a:lnTo>
                    <a:pt x="6587222" y="5969022"/>
                  </a:lnTo>
                </a:path>
                <a:path w="6587490" h="6389370">
                  <a:moveTo>
                    <a:pt x="0" y="6178980"/>
                  </a:moveTo>
                  <a:lnTo>
                    <a:pt x="6587222" y="6178980"/>
                  </a:lnTo>
                </a:path>
                <a:path w="6587490" h="6389370">
                  <a:moveTo>
                    <a:pt x="0" y="6388939"/>
                  </a:moveTo>
                  <a:lnTo>
                    <a:pt x="6587222" y="6388939"/>
                  </a:lnTo>
                </a:path>
              </a:pathLst>
            </a:custGeom>
            <a:grpFill/>
            <a:ln w="952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65591" y="2520387"/>
              <a:ext cx="953135" cy="311150"/>
            </a:xfrm>
            <a:custGeom>
              <a:avLst/>
              <a:gdLst/>
              <a:ahLst/>
              <a:cxnLst/>
              <a:rect l="l" t="t" r="r" b="b"/>
              <a:pathLst>
                <a:path w="953135" h="311150">
                  <a:moveTo>
                    <a:pt x="952910" y="311154"/>
                  </a:moveTo>
                  <a:lnTo>
                    <a:pt x="0" y="311154"/>
                  </a:lnTo>
                  <a:lnTo>
                    <a:pt x="0" y="0"/>
                  </a:lnTo>
                  <a:lnTo>
                    <a:pt x="952910" y="0"/>
                  </a:lnTo>
                  <a:lnTo>
                    <a:pt x="952910" y="31115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65718" y="2520387"/>
              <a:ext cx="952500" cy="311150"/>
            </a:xfrm>
            <a:custGeom>
              <a:avLst/>
              <a:gdLst/>
              <a:ahLst/>
              <a:cxnLst/>
              <a:rect l="l" t="t" r="r" b="b"/>
              <a:pathLst>
                <a:path w="952500" h="311150">
                  <a:moveTo>
                    <a:pt x="0" y="0"/>
                  </a:moveTo>
                  <a:lnTo>
                    <a:pt x="952393" y="0"/>
                  </a:lnTo>
                  <a:lnTo>
                    <a:pt x="952393" y="311050"/>
                  </a:lnTo>
                  <a:lnTo>
                    <a:pt x="0" y="3110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4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596212" y="2555789"/>
            <a:ext cx="69151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mbria"/>
                <a:cs typeface="Cambria"/>
              </a:rPr>
              <a:t>SEMANA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spc="-130" dirty="0"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408905" y="2510862"/>
            <a:ext cx="971550" cy="330200"/>
            <a:chOff x="4408905" y="2510862"/>
            <a:chExt cx="971550" cy="330200"/>
          </a:xfrm>
        </p:grpSpPr>
        <p:sp>
          <p:nvSpPr>
            <p:cNvPr id="49" name="object 49"/>
            <p:cNvSpPr/>
            <p:nvPr/>
          </p:nvSpPr>
          <p:spPr>
            <a:xfrm>
              <a:off x="4418302" y="2520387"/>
              <a:ext cx="953135" cy="311150"/>
            </a:xfrm>
            <a:custGeom>
              <a:avLst/>
              <a:gdLst/>
              <a:ahLst/>
              <a:cxnLst/>
              <a:rect l="l" t="t" r="r" b="b"/>
              <a:pathLst>
                <a:path w="953135" h="311150">
                  <a:moveTo>
                    <a:pt x="952910" y="311154"/>
                  </a:moveTo>
                  <a:lnTo>
                    <a:pt x="0" y="311154"/>
                  </a:lnTo>
                  <a:lnTo>
                    <a:pt x="0" y="0"/>
                  </a:lnTo>
                  <a:lnTo>
                    <a:pt x="952910" y="0"/>
                  </a:lnTo>
                  <a:lnTo>
                    <a:pt x="952910" y="311154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18430" y="2520387"/>
              <a:ext cx="952500" cy="311150"/>
            </a:xfrm>
            <a:custGeom>
              <a:avLst/>
              <a:gdLst/>
              <a:ahLst/>
              <a:cxnLst/>
              <a:rect l="l" t="t" r="r" b="b"/>
              <a:pathLst>
                <a:path w="952500" h="311150">
                  <a:moveTo>
                    <a:pt x="0" y="0"/>
                  </a:moveTo>
                  <a:lnTo>
                    <a:pt x="952393" y="0"/>
                  </a:lnTo>
                  <a:lnTo>
                    <a:pt x="952393" y="311050"/>
                  </a:lnTo>
                  <a:lnTo>
                    <a:pt x="0" y="31105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536869" y="2555789"/>
            <a:ext cx="71564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mbria"/>
                <a:cs typeface="Cambria"/>
              </a:rPr>
              <a:t>SEMANA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spc="-50" dirty="0">
                <a:latin typeface="Cambria"/>
                <a:cs typeface="Cambria"/>
              </a:rPr>
              <a:t>2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361616" y="2510862"/>
            <a:ext cx="971550" cy="330200"/>
            <a:chOff x="5361616" y="2510862"/>
            <a:chExt cx="971550" cy="330200"/>
          </a:xfrm>
        </p:grpSpPr>
        <p:sp>
          <p:nvSpPr>
            <p:cNvPr id="53" name="object 53"/>
            <p:cNvSpPr/>
            <p:nvPr/>
          </p:nvSpPr>
          <p:spPr>
            <a:xfrm>
              <a:off x="5371014" y="2520387"/>
              <a:ext cx="953135" cy="311150"/>
            </a:xfrm>
            <a:custGeom>
              <a:avLst/>
              <a:gdLst/>
              <a:ahLst/>
              <a:cxnLst/>
              <a:rect l="l" t="t" r="r" b="b"/>
              <a:pathLst>
                <a:path w="953135" h="311150">
                  <a:moveTo>
                    <a:pt x="952910" y="311154"/>
                  </a:moveTo>
                  <a:lnTo>
                    <a:pt x="0" y="311154"/>
                  </a:lnTo>
                  <a:lnTo>
                    <a:pt x="0" y="0"/>
                  </a:lnTo>
                  <a:lnTo>
                    <a:pt x="952910" y="0"/>
                  </a:lnTo>
                  <a:lnTo>
                    <a:pt x="952910" y="311154"/>
                  </a:lnTo>
                  <a:close/>
                </a:path>
              </a:pathLst>
            </a:custGeom>
            <a:solidFill>
              <a:srgbClr val="FF99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71141" y="2520387"/>
              <a:ext cx="952500" cy="311150"/>
            </a:xfrm>
            <a:custGeom>
              <a:avLst/>
              <a:gdLst/>
              <a:ahLst/>
              <a:cxnLst/>
              <a:rect l="l" t="t" r="r" b="b"/>
              <a:pathLst>
                <a:path w="952500" h="311150">
                  <a:moveTo>
                    <a:pt x="0" y="0"/>
                  </a:moveTo>
                  <a:lnTo>
                    <a:pt x="952393" y="0"/>
                  </a:lnTo>
                  <a:lnTo>
                    <a:pt x="952393" y="311050"/>
                  </a:lnTo>
                  <a:lnTo>
                    <a:pt x="0" y="31105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489283" y="2555789"/>
            <a:ext cx="71628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mbria"/>
                <a:cs typeface="Cambria"/>
              </a:rPr>
              <a:t>SEMANA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spc="-50" dirty="0">
                <a:latin typeface="Cambria"/>
                <a:cs typeface="Cambria"/>
              </a:rPr>
              <a:t>3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314328" y="2510862"/>
            <a:ext cx="971550" cy="330200"/>
            <a:chOff x="6314328" y="2510862"/>
            <a:chExt cx="971550" cy="330200"/>
          </a:xfrm>
        </p:grpSpPr>
        <p:sp>
          <p:nvSpPr>
            <p:cNvPr id="57" name="object 57"/>
            <p:cNvSpPr/>
            <p:nvPr/>
          </p:nvSpPr>
          <p:spPr>
            <a:xfrm>
              <a:off x="6323725" y="2520387"/>
              <a:ext cx="953135" cy="311150"/>
            </a:xfrm>
            <a:custGeom>
              <a:avLst/>
              <a:gdLst/>
              <a:ahLst/>
              <a:cxnLst/>
              <a:rect l="l" t="t" r="r" b="b"/>
              <a:pathLst>
                <a:path w="953134" h="311150">
                  <a:moveTo>
                    <a:pt x="952910" y="311154"/>
                  </a:moveTo>
                  <a:lnTo>
                    <a:pt x="0" y="311154"/>
                  </a:lnTo>
                  <a:lnTo>
                    <a:pt x="0" y="0"/>
                  </a:lnTo>
                  <a:lnTo>
                    <a:pt x="952910" y="0"/>
                  </a:lnTo>
                  <a:lnTo>
                    <a:pt x="952910" y="311154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323853" y="2520387"/>
              <a:ext cx="952500" cy="311150"/>
            </a:xfrm>
            <a:custGeom>
              <a:avLst/>
              <a:gdLst/>
              <a:ahLst/>
              <a:cxnLst/>
              <a:rect l="l" t="t" r="r" b="b"/>
              <a:pathLst>
                <a:path w="952500" h="311150">
                  <a:moveTo>
                    <a:pt x="0" y="0"/>
                  </a:moveTo>
                  <a:lnTo>
                    <a:pt x="952393" y="0"/>
                  </a:lnTo>
                  <a:lnTo>
                    <a:pt x="952393" y="311050"/>
                  </a:lnTo>
                  <a:lnTo>
                    <a:pt x="0" y="31105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6438422" y="2555789"/>
            <a:ext cx="72326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mbria"/>
                <a:cs typeface="Cambria"/>
              </a:rPr>
              <a:t>SEMANA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spc="-50" dirty="0">
                <a:latin typeface="Cambria"/>
                <a:cs typeface="Cambria"/>
              </a:rPr>
              <a:t>4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818272" y="1568938"/>
            <a:ext cx="4459605" cy="186055"/>
          </a:xfrm>
          <a:custGeom>
            <a:avLst/>
            <a:gdLst/>
            <a:ahLst/>
            <a:cxnLst/>
            <a:rect l="l" t="t" r="r" b="b"/>
            <a:pathLst>
              <a:path w="4459605" h="186055">
                <a:moveTo>
                  <a:pt x="4366512" y="185918"/>
                </a:moveTo>
                <a:lnTo>
                  <a:pt x="92959" y="185918"/>
                </a:lnTo>
                <a:lnTo>
                  <a:pt x="74739" y="184115"/>
                </a:lnTo>
                <a:lnTo>
                  <a:pt x="27227" y="158691"/>
                </a:lnTo>
                <a:lnTo>
                  <a:pt x="1802" y="111179"/>
                </a:lnTo>
                <a:lnTo>
                  <a:pt x="0" y="92959"/>
                </a:lnTo>
                <a:lnTo>
                  <a:pt x="1802" y="74738"/>
                </a:lnTo>
                <a:lnTo>
                  <a:pt x="27227" y="27227"/>
                </a:lnTo>
                <a:lnTo>
                  <a:pt x="74739" y="1802"/>
                </a:lnTo>
                <a:lnTo>
                  <a:pt x="4366512" y="0"/>
                </a:lnTo>
                <a:lnTo>
                  <a:pt x="4384732" y="1802"/>
                </a:lnTo>
                <a:lnTo>
                  <a:pt x="4432245" y="27227"/>
                </a:lnTo>
                <a:lnTo>
                  <a:pt x="4457669" y="74738"/>
                </a:lnTo>
                <a:lnTo>
                  <a:pt x="4459128" y="89486"/>
                </a:lnTo>
                <a:lnTo>
                  <a:pt x="4459128" y="96431"/>
                </a:lnTo>
                <a:lnTo>
                  <a:pt x="4443853" y="144532"/>
                </a:lnTo>
                <a:lnTo>
                  <a:pt x="4402086" y="178842"/>
                </a:lnTo>
                <a:lnTo>
                  <a:pt x="4366512" y="185918"/>
                </a:lnTo>
                <a:close/>
              </a:path>
            </a:pathLst>
          </a:custGeom>
          <a:solidFill>
            <a:srgbClr val="D8C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16966" y="2199535"/>
            <a:ext cx="4459605" cy="186055"/>
          </a:xfrm>
          <a:custGeom>
            <a:avLst/>
            <a:gdLst/>
            <a:ahLst/>
            <a:cxnLst/>
            <a:rect l="l" t="t" r="r" b="b"/>
            <a:pathLst>
              <a:path w="4459605" h="186055">
                <a:moveTo>
                  <a:pt x="4366512" y="185918"/>
                </a:moveTo>
                <a:lnTo>
                  <a:pt x="92959" y="185918"/>
                </a:lnTo>
                <a:lnTo>
                  <a:pt x="74739" y="184115"/>
                </a:lnTo>
                <a:lnTo>
                  <a:pt x="27227" y="158691"/>
                </a:lnTo>
                <a:lnTo>
                  <a:pt x="1802" y="111179"/>
                </a:lnTo>
                <a:lnTo>
                  <a:pt x="0" y="92959"/>
                </a:lnTo>
                <a:lnTo>
                  <a:pt x="1802" y="74739"/>
                </a:lnTo>
                <a:lnTo>
                  <a:pt x="27227" y="27227"/>
                </a:lnTo>
                <a:lnTo>
                  <a:pt x="74739" y="1802"/>
                </a:lnTo>
                <a:lnTo>
                  <a:pt x="92959" y="0"/>
                </a:lnTo>
                <a:lnTo>
                  <a:pt x="4366512" y="0"/>
                </a:lnTo>
                <a:lnTo>
                  <a:pt x="4418086" y="15618"/>
                </a:lnTo>
                <a:lnTo>
                  <a:pt x="4452395" y="57385"/>
                </a:lnTo>
                <a:lnTo>
                  <a:pt x="4459128" y="89491"/>
                </a:lnTo>
                <a:lnTo>
                  <a:pt x="4459128" y="96426"/>
                </a:lnTo>
                <a:lnTo>
                  <a:pt x="4443853" y="144532"/>
                </a:lnTo>
                <a:lnTo>
                  <a:pt x="4402086" y="178842"/>
                </a:lnTo>
                <a:lnTo>
                  <a:pt x="4366512" y="185918"/>
                </a:lnTo>
                <a:close/>
              </a:path>
            </a:pathLst>
          </a:custGeom>
          <a:solidFill>
            <a:srgbClr val="D8C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972035" y="1855023"/>
            <a:ext cx="953769" cy="179705"/>
          </a:xfrm>
          <a:custGeom>
            <a:avLst/>
            <a:gdLst/>
            <a:ahLst/>
            <a:cxnLst/>
            <a:rect l="l" t="t" r="r" b="b"/>
            <a:pathLst>
              <a:path w="953770" h="179705">
                <a:moveTo>
                  <a:pt x="863742" y="179243"/>
                </a:moveTo>
                <a:lnTo>
                  <a:pt x="89621" y="179243"/>
                </a:lnTo>
                <a:lnTo>
                  <a:pt x="54736" y="172200"/>
                </a:lnTo>
                <a:lnTo>
                  <a:pt x="26249" y="152993"/>
                </a:lnTo>
                <a:lnTo>
                  <a:pt x="7042" y="124506"/>
                </a:lnTo>
                <a:lnTo>
                  <a:pt x="0" y="89621"/>
                </a:lnTo>
                <a:lnTo>
                  <a:pt x="7042" y="54736"/>
                </a:lnTo>
                <a:lnTo>
                  <a:pt x="26249" y="26249"/>
                </a:lnTo>
                <a:lnTo>
                  <a:pt x="54736" y="7042"/>
                </a:lnTo>
                <a:lnTo>
                  <a:pt x="89621" y="0"/>
                </a:lnTo>
                <a:lnTo>
                  <a:pt x="863742" y="0"/>
                </a:lnTo>
                <a:lnTo>
                  <a:pt x="898627" y="7042"/>
                </a:lnTo>
                <a:lnTo>
                  <a:pt x="927115" y="26249"/>
                </a:lnTo>
                <a:lnTo>
                  <a:pt x="946321" y="54736"/>
                </a:lnTo>
                <a:lnTo>
                  <a:pt x="953364" y="89621"/>
                </a:lnTo>
                <a:lnTo>
                  <a:pt x="946321" y="124506"/>
                </a:lnTo>
                <a:lnTo>
                  <a:pt x="927115" y="152993"/>
                </a:lnTo>
                <a:lnTo>
                  <a:pt x="898627" y="172200"/>
                </a:lnTo>
                <a:lnTo>
                  <a:pt x="863742" y="179243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25291" y="1885356"/>
            <a:ext cx="751205" cy="149225"/>
          </a:xfrm>
          <a:custGeom>
            <a:avLst/>
            <a:gdLst/>
            <a:ahLst/>
            <a:cxnLst/>
            <a:rect l="l" t="t" r="r" b="b"/>
            <a:pathLst>
              <a:path w="751204" h="149225">
                <a:moveTo>
                  <a:pt x="676691" y="148910"/>
                </a:moveTo>
                <a:lnTo>
                  <a:pt x="74455" y="148910"/>
                </a:lnTo>
                <a:lnTo>
                  <a:pt x="59862" y="147466"/>
                </a:lnTo>
                <a:lnTo>
                  <a:pt x="21807" y="127103"/>
                </a:lnTo>
                <a:lnTo>
                  <a:pt x="1444" y="89048"/>
                </a:lnTo>
                <a:lnTo>
                  <a:pt x="0" y="74455"/>
                </a:lnTo>
                <a:lnTo>
                  <a:pt x="1444" y="59862"/>
                </a:lnTo>
                <a:lnTo>
                  <a:pt x="21807" y="21807"/>
                </a:lnTo>
                <a:lnTo>
                  <a:pt x="59862" y="1443"/>
                </a:lnTo>
                <a:lnTo>
                  <a:pt x="676691" y="0"/>
                </a:lnTo>
                <a:lnTo>
                  <a:pt x="691284" y="1443"/>
                </a:lnTo>
                <a:lnTo>
                  <a:pt x="729338" y="21807"/>
                </a:lnTo>
                <a:lnTo>
                  <a:pt x="749702" y="59862"/>
                </a:lnTo>
                <a:lnTo>
                  <a:pt x="750952" y="72496"/>
                </a:lnTo>
                <a:lnTo>
                  <a:pt x="750952" y="76414"/>
                </a:lnTo>
                <a:lnTo>
                  <a:pt x="738636" y="115763"/>
                </a:lnTo>
                <a:lnTo>
                  <a:pt x="705183" y="143243"/>
                </a:lnTo>
                <a:lnTo>
                  <a:pt x="676691" y="148910"/>
                </a:lnTo>
                <a:close/>
              </a:path>
            </a:pathLst>
          </a:custGeom>
          <a:solidFill>
            <a:srgbClr val="FF99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18596" y="1870189"/>
            <a:ext cx="953769" cy="179705"/>
          </a:xfrm>
          <a:custGeom>
            <a:avLst/>
            <a:gdLst/>
            <a:ahLst/>
            <a:cxnLst/>
            <a:rect l="l" t="t" r="r" b="b"/>
            <a:pathLst>
              <a:path w="953770" h="179705">
                <a:moveTo>
                  <a:pt x="863743" y="179243"/>
                </a:moveTo>
                <a:lnTo>
                  <a:pt x="89621" y="179243"/>
                </a:lnTo>
                <a:lnTo>
                  <a:pt x="54736" y="172200"/>
                </a:lnTo>
                <a:lnTo>
                  <a:pt x="26249" y="152993"/>
                </a:lnTo>
                <a:lnTo>
                  <a:pt x="7042" y="124506"/>
                </a:lnTo>
                <a:lnTo>
                  <a:pt x="0" y="89621"/>
                </a:lnTo>
                <a:lnTo>
                  <a:pt x="7042" y="54736"/>
                </a:lnTo>
                <a:lnTo>
                  <a:pt x="26249" y="26249"/>
                </a:lnTo>
                <a:lnTo>
                  <a:pt x="54736" y="7042"/>
                </a:lnTo>
                <a:lnTo>
                  <a:pt x="89621" y="0"/>
                </a:lnTo>
                <a:lnTo>
                  <a:pt x="863743" y="0"/>
                </a:lnTo>
                <a:lnTo>
                  <a:pt x="898627" y="7042"/>
                </a:lnTo>
                <a:lnTo>
                  <a:pt x="927115" y="26249"/>
                </a:lnTo>
                <a:lnTo>
                  <a:pt x="946321" y="54736"/>
                </a:lnTo>
                <a:lnTo>
                  <a:pt x="953364" y="89621"/>
                </a:lnTo>
                <a:lnTo>
                  <a:pt x="946321" y="124506"/>
                </a:lnTo>
                <a:lnTo>
                  <a:pt x="927115" y="152993"/>
                </a:lnTo>
                <a:lnTo>
                  <a:pt x="898627" y="172200"/>
                </a:lnTo>
                <a:lnTo>
                  <a:pt x="863743" y="179243"/>
                </a:lnTo>
                <a:close/>
              </a:path>
            </a:pathLst>
          </a:custGeom>
          <a:solidFill>
            <a:srgbClr val="C2FFE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0" y="0"/>
            <a:ext cx="7774305" cy="10059035"/>
            <a:chOff x="0" y="0"/>
            <a:chExt cx="7774305" cy="10059035"/>
          </a:xfrm>
        </p:grpSpPr>
        <p:sp>
          <p:nvSpPr>
            <p:cNvPr id="66" name="object 66"/>
            <p:cNvSpPr/>
            <p:nvPr/>
          </p:nvSpPr>
          <p:spPr>
            <a:xfrm>
              <a:off x="2591763" y="505711"/>
              <a:ext cx="624205" cy="210820"/>
            </a:xfrm>
            <a:custGeom>
              <a:avLst/>
              <a:gdLst/>
              <a:ahLst/>
              <a:cxnLst/>
              <a:rect l="l" t="t" r="r" b="b"/>
              <a:pathLst>
                <a:path w="624205" h="210820">
                  <a:moveTo>
                    <a:pt x="328685" y="210419"/>
                  </a:moveTo>
                  <a:lnTo>
                    <a:pt x="235470" y="200733"/>
                  </a:lnTo>
                  <a:lnTo>
                    <a:pt x="129683" y="181934"/>
                  </a:lnTo>
                  <a:lnTo>
                    <a:pt x="42989" y="163618"/>
                  </a:lnTo>
                  <a:lnTo>
                    <a:pt x="0" y="107219"/>
                  </a:lnTo>
                  <a:lnTo>
                    <a:pt x="1664" y="70169"/>
                  </a:lnTo>
                  <a:lnTo>
                    <a:pt x="21024" y="35419"/>
                  </a:lnTo>
                  <a:lnTo>
                    <a:pt x="100401" y="20128"/>
                  </a:lnTo>
                  <a:lnTo>
                    <a:pt x="159672" y="10743"/>
                  </a:lnTo>
                  <a:lnTo>
                    <a:pt x="203524" y="4994"/>
                  </a:lnTo>
                  <a:lnTo>
                    <a:pt x="256716" y="378"/>
                  </a:lnTo>
                  <a:lnTo>
                    <a:pt x="311031" y="0"/>
                  </a:lnTo>
                  <a:lnTo>
                    <a:pt x="365464" y="3905"/>
                  </a:lnTo>
                  <a:lnTo>
                    <a:pt x="419008" y="12142"/>
                  </a:lnTo>
                  <a:lnTo>
                    <a:pt x="470657" y="24758"/>
                  </a:lnTo>
                  <a:lnTo>
                    <a:pt x="519404" y="41800"/>
                  </a:lnTo>
                  <a:lnTo>
                    <a:pt x="564244" y="63316"/>
                  </a:lnTo>
                  <a:lnTo>
                    <a:pt x="601210" y="87026"/>
                  </a:lnTo>
                  <a:lnTo>
                    <a:pt x="623725" y="107732"/>
                  </a:lnTo>
                  <a:lnTo>
                    <a:pt x="623053" y="115140"/>
                  </a:lnTo>
                  <a:lnTo>
                    <a:pt x="542722" y="168619"/>
                  </a:lnTo>
                  <a:lnTo>
                    <a:pt x="451636" y="198770"/>
                  </a:lnTo>
                  <a:lnTo>
                    <a:pt x="328685" y="210419"/>
                  </a:lnTo>
                  <a:close/>
                </a:path>
              </a:pathLst>
            </a:custGeom>
            <a:solidFill>
              <a:srgbClr val="E6D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021988" y="442596"/>
              <a:ext cx="993775" cy="317500"/>
            </a:xfrm>
            <a:custGeom>
              <a:avLst/>
              <a:gdLst/>
              <a:ahLst/>
              <a:cxnLst/>
              <a:rect l="l" t="t" r="r" b="b"/>
              <a:pathLst>
                <a:path w="993775" h="317500">
                  <a:moveTo>
                    <a:pt x="727981" y="174611"/>
                  </a:moveTo>
                  <a:lnTo>
                    <a:pt x="726160" y="174611"/>
                  </a:lnTo>
                  <a:lnTo>
                    <a:pt x="488182" y="169680"/>
                  </a:lnTo>
                  <a:lnTo>
                    <a:pt x="485796" y="164458"/>
                  </a:lnTo>
                  <a:lnTo>
                    <a:pt x="511301" y="147145"/>
                  </a:lnTo>
                  <a:lnTo>
                    <a:pt x="512680" y="146768"/>
                  </a:lnTo>
                  <a:lnTo>
                    <a:pt x="741463" y="151506"/>
                  </a:lnTo>
                  <a:lnTo>
                    <a:pt x="746276" y="151506"/>
                  </a:lnTo>
                  <a:lnTo>
                    <a:pt x="748908" y="156146"/>
                  </a:lnTo>
                  <a:lnTo>
                    <a:pt x="729522" y="174072"/>
                  </a:lnTo>
                  <a:lnTo>
                    <a:pt x="727981" y="174611"/>
                  </a:lnTo>
                  <a:close/>
                </a:path>
                <a:path w="993775" h="317500">
                  <a:moveTo>
                    <a:pt x="826547" y="195487"/>
                  </a:moveTo>
                  <a:lnTo>
                    <a:pt x="814625" y="192775"/>
                  </a:lnTo>
                  <a:lnTo>
                    <a:pt x="804987" y="185872"/>
                  </a:lnTo>
                  <a:lnTo>
                    <a:pt x="798603" y="175804"/>
                  </a:lnTo>
                  <a:lnTo>
                    <a:pt x="796440" y="163596"/>
                  </a:lnTo>
                  <a:lnTo>
                    <a:pt x="799111" y="151493"/>
                  </a:lnTo>
                  <a:lnTo>
                    <a:pt x="805910" y="141708"/>
                  </a:lnTo>
                  <a:lnTo>
                    <a:pt x="815827" y="135226"/>
                  </a:lnTo>
                  <a:lnTo>
                    <a:pt x="827852" y="133030"/>
                  </a:lnTo>
                  <a:lnTo>
                    <a:pt x="839776" y="135742"/>
                  </a:lnTo>
                  <a:lnTo>
                    <a:pt x="849417" y="142645"/>
                  </a:lnTo>
                  <a:lnTo>
                    <a:pt x="855806" y="152713"/>
                  </a:lnTo>
                  <a:lnTo>
                    <a:pt x="857970" y="164921"/>
                  </a:lnTo>
                  <a:lnTo>
                    <a:pt x="855297" y="177025"/>
                  </a:lnTo>
                  <a:lnTo>
                    <a:pt x="848495" y="186809"/>
                  </a:lnTo>
                  <a:lnTo>
                    <a:pt x="838574" y="193291"/>
                  </a:lnTo>
                  <a:lnTo>
                    <a:pt x="826547" y="195487"/>
                  </a:lnTo>
                  <a:close/>
                </a:path>
                <a:path w="993775" h="317500">
                  <a:moveTo>
                    <a:pt x="908779" y="284407"/>
                  </a:moveTo>
                  <a:lnTo>
                    <a:pt x="905216" y="269816"/>
                  </a:lnTo>
                  <a:lnTo>
                    <a:pt x="903233" y="254791"/>
                  </a:lnTo>
                  <a:lnTo>
                    <a:pt x="902378" y="239528"/>
                  </a:lnTo>
                  <a:lnTo>
                    <a:pt x="902310" y="210818"/>
                  </a:lnTo>
                  <a:lnTo>
                    <a:pt x="893973" y="201911"/>
                  </a:lnTo>
                  <a:lnTo>
                    <a:pt x="887695" y="191339"/>
                  </a:lnTo>
                  <a:lnTo>
                    <a:pt x="883801" y="179438"/>
                  </a:lnTo>
                  <a:lnTo>
                    <a:pt x="882616" y="166547"/>
                  </a:lnTo>
                  <a:lnTo>
                    <a:pt x="884573" y="152823"/>
                  </a:lnTo>
                  <a:lnTo>
                    <a:pt x="889573" y="140404"/>
                  </a:lnTo>
                  <a:lnTo>
                    <a:pt x="897199" y="129687"/>
                  </a:lnTo>
                  <a:lnTo>
                    <a:pt x="907029" y="121069"/>
                  </a:lnTo>
                  <a:lnTo>
                    <a:pt x="908122" y="109527"/>
                  </a:lnTo>
                  <a:lnTo>
                    <a:pt x="914817" y="68691"/>
                  </a:lnTo>
                  <a:lnTo>
                    <a:pt x="918748" y="57708"/>
                  </a:lnTo>
                  <a:lnTo>
                    <a:pt x="940976" y="61369"/>
                  </a:lnTo>
                  <a:lnTo>
                    <a:pt x="940456" y="64502"/>
                  </a:lnTo>
                  <a:lnTo>
                    <a:pt x="938344" y="76205"/>
                  </a:lnTo>
                  <a:lnTo>
                    <a:pt x="936610" y="86896"/>
                  </a:lnTo>
                  <a:lnTo>
                    <a:pt x="934734" y="99748"/>
                  </a:lnTo>
                  <a:lnTo>
                    <a:pt x="933287" y="111077"/>
                  </a:lnTo>
                  <a:lnTo>
                    <a:pt x="933247" y="111390"/>
                  </a:lnTo>
                  <a:lnTo>
                    <a:pt x="944494" y="111390"/>
                  </a:lnTo>
                  <a:lnTo>
                    <a:pt x="950266" y="112434"/>
                  </a:lnTo>
                  <a:lnTo>
                    <a:pt x="955304" y="114092"/>
                  </a:lnTo>
                  <a:lnTo>
                    <a:pt x="980645" y="114092"/>
                  </a:lnTo>
                  <a:lnTo>
                    <a:pt x="980498" y="115144"/>
                  </a:lnTo>
                  <a:lnTo>
                    <a:pt x="978836" y="129348"/>
                  </a:lnTo>
                  <a:lnTo>
                    <a:pt x="985212" y="137761"/>
                  </a:lnTo>
                  <a:lnTo>
                    <a:pt x="989960" y="147305"/>
                  </a:lnTo>
                  <a:lnTo>
                    <a:pt x="992868" y="157768"/>
                  </a:lnTo>
                  <a:lnTo>
                    <a:pt x="993726" y="168937"/>
                  </a:lnTo>
                  <a:lnTo>
                    <a:pt x="992276" y="180638"/>
                  </a:lnTo>
                  <a:lnTo>
                    <a:pt x="988626" y="191339"/>
                  </a:lnTo>
                  <a:lnTo>
                    <a:pt x="982933" y="201110"/>
                  </a:lnTo>
                  <a:lnTo>
                    <a:pt x="975559" y="209408"/>
                  </a:lnTo>
                  <a:lnTo>
                    <a:pt x="976059" y="222952"/>
                  </a:lnTo>
                  <a:lnTo>
                    <a:pt x="949407" y="222952"/>
                  </a:lnTo>
                  <a:lnTo>
                    <a:pt x="947818" y="223286"/>
                  </a:lnTo>
                  <a:lnTo>
                    <a:pt x="928770" y="223286"/>
                  </a:lnTo>
                  <a:lnTo>
                    <a:pt x="929444" y="237112"/>
                  </a:lnTo>
                  <a:lnTo>
                    <a:pt x="929486" y="237982"/>
                  </a:lnTo>
                  <a:lnTo>
                    <a:pt x="930408" y="251228"/>
                  </a:lnTo>
                  <a:lnTo>
                    <a:pt x="930508" y="252656"/>
                  </a:lnTo>
                  <a:lnTo>
                    <a:pt x="931837" y="267295"/>
                  </a:lnTo>
                  <a:lnTo>
                    <a:pt x="933469" y="281802"/>
                  </a:lnTo>
                  <a:lnTo>
                    <a:pt x="925206" y="281802"/>
                  </a:lnTo>
                  <a:lnTo>
                    <a:pt x="916913" y="282642"/>
                  </a:lnTo>
                  <a:lnTo>
                    <a:pt x="908779" y="284407"/>
                  </a:lnTo>
                  <a:close/>
                </a:path>
                <a:path w="993775" h="317500">
                  <a:moveTo>
                    <a:pt x="980645" y="114092"/>
                  </a:moveTo>
                  <a:lnTo>
                    <a:pt x="955304" y="114092"/>
                  </a:lnTo>
                  <a:lnTo>
                    <a:pt x="955473" y="112585"/>
                  </a:lnTo>
                  <a:lnTo>
                    <a:pt x="955487" y="112434"/>
                  </a:lnTo>
                  <a:lnTo>
                    <a:pt x="965718" y="66472"/>
                  </a:lnTo>
                  <a:lnTo>
                    <a:pt x="987957" y="69928"/>
                  </a:lnTo>
                  <a:lnTo>
                    <a:pt x="987437" y="72867"/>
                  </a:lnTo>
                  <a:lnTo>
                    <a:pt x="984791" y="86896"/>
                  </a:lnTo>
                  <a:lnTo>
                    <a:pt x="982480" y="100991"/>
                  </a:lnTo>
                  <a:lnTo>
                    <a:pt x="980645" y="114092"/>
                  </a:lnTo>
                  <a:close/>
                </a:path>
                <a:path w="993775" h="317500">
                  <a:moveTo>
                    <a:pt x="956056" y="278615"/>
                  </a:moveTo>
                  <a:lnTo>
                    <a:pt x="952506" y="265121"/>
                  </a:lnTo>
                  <a:lnTo>
                    <a:pt x="950505" y="251228"/>
                  </a:lnTo>
                  <a:lnTo>
                    <a:pt x="949769" y="239528"/>
                  </a:lnTo>
                  <a:lnTo>
                    <a:pt x="949672" y="237982"/>
                  </a:lnTo>
                  <a:lnTo>
                    <a:pt x="949617" y="237112"/>
                  </a:lnTo>
                  <a:lnTo>
                    <a:pt x="949455" y="226187"/>
                  </a:lnTo>
                  <a:lnTo>
                    <a:pt x="949407" y="222952"/>
                  </a:lnTo>
                  <a:lnTo>
                    <a:pt x="976059" y="222952"/>
                  </a:lnTo>
                  <a:lnTo>
                    <a:pt x="976179" y="226187"/>
                  </a:lnTo>
                  <a:lnTo>
                    <a:pt x="977247" y="242939"/>
                  </a:lnTo>
                  <a:lnTo>
                    <a:pt x="978770" y="259648"/>
                  </a:lnTo>
                  <a:lnTo>
                    <a:pt x="980743" y="276193"/>
                  </a:lnTo>
                  <a:lnTo>
                    <a:pt x="972484" y="276193"/>
                  </a:lnTo>
                  <a:lnTo>
                    <a:pt x="964201" y="276979"/>
                  </a:lnTo>
                  <a:lnTo>
                    <a:pt x="956056" y="278615"/>
                  </a:lnTo>
                  <a:close/>
                </a:path>
                <a:path w="993775" h="317500">
                  <a:moveTo>
                    <a:pt x="942671" y="224083"/>
                  </a:moveTo>
                  <a:lnTo>
                    <a:pt x="934189" y="224083"/>
                  </a:lnTo>
                  <a:lnTo>
                    <a:pt x="931453" y="223749"/>
                  </a:lnTo>
                  <a:lnTo>
                    <a:pt x="928770" y="223286"/>
                  </a:lnTo>
                  <a:lnTo>
                    <a:pt x="947818" y="223286"/>
                  </a:lnTo>
                  <a:lnTo>
                    <a:pt x="945614" y="223749"/>
                  </a:lnTo>
                  <a:lnTo>
                    <a:pt x="945815" y="223749"/>
                  </a:lnTo>
                  <a:lnTo>
                    <a:pt x="942671" y="224083"/>
                  </a:lnTo>
                  <a:close/>
                </a:path>
                <a:path w="993775" h="317500">
                  <a:moveTo>
                    <a:pt x="412435" y="101926"/>
                  </a:moveTo>
                  <a:lnTo>
                    <a:pt x="300186" y="101926"/>
                  </a:lnTo>
                  <a:lnTo>
                    <a:pt x="294513" y="91612"/>
                  </a:lnTo>
                  <a:lnTo>
                    <a:pt x="293357" y="88733"/>
                  </a:lnTo>
                  <a:lnTo>
                    <a:pt x="293251" y="88468"/>
                  </a:lnTo>
                  <a:lnTo>
                    <a:pt x="296098" y="76743"/>
                  </a:lnTo>
                  <a:lnTo>
                    <a:pt x="303601" y="76743"/>
                  </a:lnTo>
                  <a:lnTo>
                    <a:pt x="309636" y="76076"/>
                  </a:lnTo>
                  <a:lnTo>
                    <a:pt x="348079" y="77625"/>
                  </a:lnTo>
                  <a:lnTo>
                    <a:pt x="386093" y="88733"/>
                  </a:lnTo>
                  <a:lnTo>
                    <a:pt x="412435" y="101926"/>
                  </a:lnTo>
                  <a:close/>
                </a:path>
                <a:path w="993775" h="317500">
                  <a:moveTo>
                    <a:pt x="284928" y="232050"/>
                  </a:moveTo>
                  <a:lnTo>
                    <a:pt x="277039" y="232050"/>
                  </a:lnTo>
                  <a:lnTo>
                    <a:pt x="269901" y="231901"/>
                  </a:lnTo>
                  <a:lnTo>
                    <a:pt x="262751" y="231478"/>
                  </a:lnTo>
                  <a:lnTo>
                    <a:pt x="255677" y="230629"/>
                  </a:lnTo>
                  <a:lnTo>
                    <a:pt x="249664" y="229681"/>
                  </a:lnTo>
                  <a:lnTo>
                    <a:pt x="246514" y="222565"/>
                  </a:lnTo>
                  <a:lnTo>
                    <a:pt x="251000" y="213381"/>
                  </a:lnTo>
                  <a:lnTo>
                    <a:pt x="253726" y="212024"/>
                  </a:lnTo>
                  <a:lnTo>
                    <a:pt x="277863" y="203852"/>
                  </a:lnTo>
                  <a:lnTo>
                    <a:pt x="265900" y="203852"/>
                  </a:lnTo>
                  <a:lnTo>
                    <a:pt x="221761" y="201512"/>
                  </a:lnTo>
                  <a:lnTo>
                    <a:pt x="182750" y="196829"/>
                  </a:lnTo>
                  <a:lnTo>
                    <a:pt x="142950" y="189620"/>
                  </a:lnTo>
                  <a:lnTo>
                    <a:pt x="102476" y="179854"/>
                  </a:lnTo>
                  <a:lnTo>
                    <a:pt x="97969" y="178627"/>
                  </a:lnTo>
                  <a:lnTo>
                    <a:pt x="99401" y="172425"/>
                  </a:lnTo>
                  <a:lnTo>
                    <a:pt x="123420" y="171035"/>
                  </a:lnTo>
                  <a:lnTo>
                    <a:pt x="142828" y="169529"/>
                  </a:lnTo>
                  <a:lnTo>
                    <a:pt x="167954" y="167021"/>
                  </a:lnTo>
                  <a:lnTo>
                    <a:pt x="192566" y="163919"/>
                  </a:lnTo>
                  <a:lnTo>
                    <a:pt x="216662" y="160245"/>
                  </a:lnTo>
                  <a:lnTo>
                    <a:pt x="240236" y="156017"/>
                  </a:lnTo>
                  <a:lnTo>
                    <a:pt x="214699" y="154047"/>
                  </a:lnTo>
                  <a:lnTo>
                    <a:pt x="164828" y="148943"/>
                  </a:lnTo>
                  <a:lnTo>
                    <a:pt x="113152" y="142037"/>
                  </a:lnTo>
                  <a:lnTo>
                    <a:pt x="59664" y="133289"/>
                  </a:lnTo>
                  <a:lnTo>
                    <a:pt x="4358" y="122662"/>
                  </a:lnTo>
                  <a:lnTo>
                    <a:pt x="0" y="121769"/>
                  </a:lnTo>
                  <a:lnTo>
                    <a:pt x="434" y="115459"/>
                  </a:lnTo>
                  <a:lnTo>
                    <a:pt x="42487" y="108337"/>
                  </a:lnTo>
                  <a:lnTo>
                    <a:pt x="138086" y="98038"/>
                  </a:lnTo>
                  <a:lnTo>
                    <a:pt x="194365" y="96109"/>
                  </a:lnTo>
                  <a:lnTo>
                    <a:pt x="248436" y="97439"/>
                  </a:lnTo>
                  <a:lnTo>
                    <a:pt x="300186" y="101926"/>
                  </a:lnTo>
                  <a:lnTo>
                    <a:pt x="412435" y="101926"/>
                  </a:lnTo>
                  <a:lnTo>
                    <a:pt x="421593" y="106512"/>
                  </a:lnTo>
                  <a:lnTo>
                    <a:pt x="452496" y="128078"/>
                  </a:lnTo>
                  <a:lnTo>
                    <a:pt x="454844" y="137967"/>
                  </a:lnTo>
                  <a:lnTo>
                    <a:pt x="455752" y="160245"/>
                  </a:lnTo>
                  <a:lnTo>
                    <a:pt x="455638" y="172425"/>
                  </a:lnTo>
                  <a:lnTo>
                    <a:pt x="455550" y="179854"/>
                  </a:lnTo>
                  <a:lnTo>
                    <a:pt x="455498" y="184227"/>
                  </a:lnTo>
                  <a:lnTo>
                    <a:pt x="424999" y="209281"/>
                  </a:lnTo>
                  <a:lnTo>
                    <a:pt x="364692" y="223517"/>
                  </a:lnTo>
                  <a:lnTo>
                    <a:pt x="311573" y="231055"/>
                  </a:lnTo>
                  <a:lnTo>
                    <a:pt x="284928" y="232050"/>
                  </a:lnTo>
                  <a:close/>
                </a:path>
                <a:path w="993775" h="317500">
                  <a:moveTo>
                    <a:pt x="388834" y="313961"/>
                  </a:moveTo>
                  <a:lnTo>
                    <a:pt x="384738" y="312842"/>
                  </a:lnTo>
                  <a:lnTo>
                    <a:pt x="384942" y="312842"/>
                  </a:lnTo>
                  <a:lnTo>
                    <a:pt x="383754" y="310419"/>
                  </a:lnTo>
                  <a:lnTo>
                    <a:pt x="390255" y="289909"/>
                  </a:lnTo>
                  <a:lnTo>
                    <a:pt x="391178" y="288854"/>
                  </a:lnTo>
                  <a:lnTo>
                    <a:pt x="393617" y="288186"/>
                  </a:lnTo>
                  <a:lnTo>
                    <a:pt x="395240" y="288509"/>
                  </a:lnTo>
                  <a:lnTo>
                    <a:pt x="399269" y="294313"/>
                  </a:lnTo>
                  <a:lnTo>
                    <a:pt x="401687" y="299545"/>
                  </a:lnTo>
                  <a:lnTo>
                    <a:pt x="402227" y="301860"/>
                  </a:lnTo>
                  <a:lnTo>
                    <a:pt x="394221" y="301860"/>
                  </a:lnTo>
                  <a:lnTo>
                    <a:pt x="390732" y="312842"/>
                  </a:lnTo>
                  <a:lnTo>
                    <a:pt x="388834" y="313961"/>
                  </a:lnTo>
                  <a:close/>
                </a:path>
                <a:path w="993775" h="317500">
                  <a:moveTo>
                    <a:pt x="398464" y="310785"/>
                  </a:moveTo>
                  <a:lnTo>
                    <a:pt x="396385" y="309289"/>
                  </a:lnTo>
                  <a:lnTo>
                    <a:pt x="395621" y="306005"/>
                  </a:lnTo>
                  <a:lnTo>
                    <a:pt x="395271" y="304767"/>
                  </a:lnTo>
                  <a:lnTo>
                    <a:pt x="394709" y="303033"/>
                  </a:lnTo>
                  <a:lnTo>
                    <a:pt x="394221" y="301860"/>
                  </a:lnTo>
                  <a:lnTo>
                    <a:pt x="402227" y="301860"/>
                  </a:lnTo>
                  <a:lnTo>
                    <a:pt x="403533" y="307458"/>
                  </a:lnTo>
                  <a:lnTo>
                    <a:pt x="402260" y="309536"/>
                  </a:lnTo>
                  <a:lnTo>
                    <a:pt x="398464" y="310785"/>
                  </a:lnTo>
                  <a:close/>
                </a:path>
                <a:path w="993775" h="317500">
                  <a:moveTo>
                    <a:pt x="411126" y="316772"/>
                  </a:moveTo>
                  <a:lnTo>
                    <a:pt x="408538" y="315200"/>
                  </a:lnTo>
                  <a:lnTo>
                    <a:pt x="407838" y="314069"/>
                  </a:lnTo>
                  <a:lnTo>
                    <a:pt x="407308" y="311797"/>
                  </a:lnTo>
                  <a:lnTo>
                    <a:pt x="407605" y="310775"/>
                  </a:lnTo>
                  <a:lnTo>
                    <a:pt x="414891" y="293451"/>
                  </a:lnTo>
                  <a:lnTo>
                    <a:pt x="415538" y="292385"/>
                  </a:lnTo>
                  <a:lnTo>
                    <a:pt x="418178" y="290738"/>
                  </a:lnTo>
                  <a:lnTo>
                    <a:pt x="419878" y="290738"/>
                  </a:lnTo>
                  <a:lnTo>
                    <a:pt x="423014" y="292644"/>
                  </a:lnTo>
                  <a:lnTo>
                    <a:pt x="424011" y="294173"/>
                  </a:lnTo>
                  <a:lnTo>
                    <a:pt x="425962" y="297026"/>
                  </a:lnTo>
                  <a:lnTo>
                    <a:pt x="426885" y="298458"/>
                  </a:lnTo>
                  <a:lnTo>
                    <a:pt x="429261" y="302861"/>
                  </a:lnTo>
                  <a:lnTo>
                    <a:pt x="419758" y="302861"/>
                  </a:lnTo>
                  <a:lnTo>
                    <a:pt x="414021" y="316502"/>
                  </a:lnTo>
                  <a:lnTo>
                    <a:pt x="411126" y="316772"/>
                  </a:lnTo>
                  <a:close/>
                </a:path>
                <a:path w="993775" h="317500">
                  <a:moveTo>
                    <a:pt x="426397" y="315566"/>
                  </a:moveTo>
                  <a:lnTo>
                    <a:pt x="424297" y="313854"/>
                  </a:lnTo>
                  <a:lnTo>
                    <a:pt x="423712" y="311797"/>
                  </a:lnTo>
                  <a:lnTo>
                    <a:pt x="423269" y="310333"/>
                  </a:lnTo>
                  <a:lnTo>
                    <a:pt x="420193" y="303593"/>
                  </a:lnTo>
                  <a:lnTo>
                    <a:pt x="419758" y="302861"/>
                  </a:lnTo>
                  <a:lnTo>
                    <a:pt x="429276" y="302861"/>
                  </a:lnTo>
                  <a:lnTo>
                    <a:pt x="430565" y="306177"/>
                  </a:lnTo>
                  <a:lnTo>
                    <a:pt x="432145" y="311657"/>
                  </a:lnTo>
                  <a:lnTo>
                    <a:pt x="432186" y="311797"/>
                  </a:lnTo>
                  <a:lnTo>
                    <a:pt x="430658" y="314069"/>
                  </a:lnTo>
                  <a:lnTo>
                    <a:pt x="430935" y="314069"/>
                  </a:lnTo>
                  <a:lnTo>
                    <a:pt x="426397" y="315566"/>
                  </a:lnTo>
                  <a:close/>
                </a:path>
                <a:path w="993775" h="317500">
                  <a:moveTo>
                    <a:pt x="445868" y="315469"/>
                  </a:moveTo>
                  <a:lnTo>
                    <a:pt x="441085" y="315469"/>
                  </a:lnTo>
                  <a:lnTo>
                    <a:pt x="439038" y="313208"/>
                  </a:lnTo>
                  <a:lnTo>
                    <a:pt x="439289" y="309935"/>
                  </a:lnTo>
                  <a:lnTo>
                    <a:pt x="439303" y="309763"/>
                  </a:lnTo>
                  <a:lnTo>
                    <a:pt x="439423" y="308191"/>
                  </a:lnTo>
                  <a:lnTo>
                    <a:pt x="439483" y="307415"/>
                  </a:lnTo>
                  <a:lnTo>
                    <a:pt x="439560" y="306403"/>
                  </a:lnTo>
                  <a:lnTo>
                    <a:pt x="449336" y="285753"/>
                  </a:lnTo>
                  <a:lnTo>
                    <a:pt x="450736" y="286722"/>
                  </a:lnTo>
                  <a:lnTo>
                    <a:pt x="456049" y="295217"/>
                  </a:lnTo>
                  <a:lnTo>
                    <a:pt x="459496" y="301429"/>
                  </a:lnTo>
                  <a:lnTo>
                    <a:pt x="449251" y="301429"/>
                  </a:lnTo>
                  <a:lnTo>
                    <a:pt x="449177" y="301677"/>
                  </a:lnTo>
                  <a:lnTo>
                    <a:pt x="448435" y="305025"/>
                  </a:lnTo>
                  <a:lnTo>
                    <a:pt x="448364" y="305650"/>
                  </a:lnTo>
                  <a:lnTo>
                    <a:pt x="448244" y="306705"/>
                  </a:lnTo>
                  <a:lnTo>
                    <a:pt x="448159" y="307415"/>
                  </a:lnTo>
                  <a:lnTo>
                    <a:pt x="448063" y="308191"/>
                  </a:lnTo>
                  <a:lnTo>
                    <a:pt x="447968" y="309106"/>
                  </a:lnTo>
                  <a:lnTo>
                    <a:pt x="447730" y="312067"/>
                  </a:lnTo>
                  <a:lnTo>
                    <a:pt x="447618" y="313563"/>
                  </a:lnTo>
                  <a:lnTo>
                    <a:pt x="445868" y="315469"/>
                  </a:lnTo>
                  <a:close/>
                </a:path>
                <a:path w="993775" h="317500">
                  <a:moveTo>
                    <a:pt x="459973" y="317450"/>
                  </a:moveTo>
                  <a:lnTo>
                    <a:pt x="457131" y="316492"/>
                  </a:lnTo>
                  <a:lnTo>
                    <a:pt x="453949" y="309935"/>
                  </a:lnTo>
                  <a:lnTo>
                    <a:pt x="451648" y="305650"/>
                  </a:lnTo>
                  <a:lnTo>
                    <a:pt x="449251" y="301429"/>
                  </a:lnTo>
                  <a:lnTo>
                    <a:pt x="459496" y="301429"/>
                  </a:lnTo>
                  <a:lnTo>
                    <a:pt x="460015" y="302366"/>
                  </a:lnTo>
                  <a:lnTo>
                    <a:pt x="464713" y="312067"/>
                  </a:lnTo>
                  <a:lnTo>
                    <a:pt x="463929" y="314780"/>
                  </a:lnTo>
                  <a:lnTo>
                    <a:pt x="459973" y="317450"/>
                  </a:lnTo>
                  <a:close/>
                </a:path>
                <a:path w="993775" h="317500">
                  <a:moveTo>
                    <a:pt x="482233" y="311291"/>
                  </a:moveTo>
                  <a:lnTo>
                    <a:pt x="479179" y="310462"/>
                  </a:lnTo>
                  <a:lnTo>
                    <a:pt x="478182" y="309515"/>
                  </a:lnTo>
                  <a:lnTo>
                    <a:pt x="477079" y="307340"/>
                  </a:lnTo>
                  <a:lnTo>
                    <a:pt x="477121" y="306199"/>
                  </a:lnTo>
                  <a:lnTo>
                    <a:pt x="481278" y="286851"/>
                  </a:lnTo>
                  <a:lnTo>
                    <a:pt x="481713" y="284709"/>
                  </a:lnTo>
                  <a:lnTo>
                    <a:pt x="485075" y="281447"/>
                  </a:lnTo>
                  <a:lnTo>
                    <a:pt x="487917" y="281307"/>
                  </a:lnTo>
                  <a:lnTo>
                    <a:pt x="491597" y="284009"/>
                  </a:lnTo>
                  <a:lnTo>
                    <a:pt x="492541" y="285667"/>
                  </a:lnTo>
                  <a:lnTo>
                    <a:pt x="497869" y="295669"/>
                  </a:lnTo>
                  <a:lnTo>
                    <a:pt x="487917" y="295669"/>
                  </a:lnTo>
                  <a:lnTo>
                    <a:pt x="486835" y="300245"/>
                  </a:lnTo>
                  <a:lnTo>
                    <a:pt x="486136" y="303906"/>
                  </a:lnTo>
                  <a:lnTo>
                    <a:pt x="485242" y="309515"/>
                  </a:lnTo>
                  <a:lnTo>
                    <a:pt x="485139" y="310161"/>
                  </a:lnTo>
                  <a:lnTo>
                    <a:pt x="482233" y="311291"/>
                  </a:lnTo>
                  <a:close/>
                </a:path>
                <a:path w="993775" h="317500">
                  <a:moveTo>
                    <a:pt x="499392" y="313165"/>
                  </a:moveTo>
                  <a:lnTo>
                    <a:pt x="496688" y="312131"/>
                  </a:lnTo>
                  <a:lnTo>
                    <a:pt x="487917" y="295669"/>
                  </a:lnTo>
                  <a:lnTo>
                    <a:pt x="497869" y="295669"/>
                  </a:lnTo>
                  <a:lnTo>
                    <a:pt x="504281" y="307706"/>
                  </a:lnTo>
                  <a:lnTo>
                    <a:pt x="503462" y="310161"/>
                  </a:lnTo>
                  <a:lnTo>
                    <a:pt x="503362" y="310462"/>
                  </a:lnTo>
                  <a:lnTo>
                    <a:pt x="502178" y="311291"/>
                  </a:lnTo>
                  <a:lnTo>
                    <a:pt x="499392" y="313165"/>
                  </a:lnTo>
                  <a:close/>
                </a:path>
                <a:path w="993775" h="317500">
                  <a:moveTo>
                    <a:pt x="516530" y="300062"/>
                  </a:moveTo>
                  <a:lnTo>
                    <a:pt x="511771" y="300062"/>
                  </a:lnTo>
                  <a:lnTo>
                    <a:pt x="509965" y="297801"/>
                  </a:lnTo>
                  <a:lnTo>
                    <a:pt x="519563" y="271412"/>
                  </a:lnTo>
                  <a:lnTo>
                    <a:pt x="520697" y="271929"/>
                  </a:lnTo>
                  <a:lnTo>
                    <a:pt x="527007" y="278238"/>
                  </a:lnTo>
                  <a:lnTo>
                    <a:pt x="531663" y="284149"/>
                  </a:lnTo>
                  <a:lnTo>
                    <a:pt x="531922" y="284547"/>
                  </a:lnTo>
                  <a:lnTo>
                    <a:pt x="520231" y="284547"/>
                  </a:lnTo>
                  <a:lnTo>
                    <a:pt x="520019" y="285333"/>
                  </a:lnTo>
                  <a:lnTo>
                    <a:pt x="519764" y="286098"/>
                  </a:lnTo>
                  <a:lnTo>
                    <a:pt x="519414" y="287637"/>
                  </a:lnTo>
                  <a:lnTo>
                    <a:pt x="519085" y="289382"/>
                  </a:lnTo>
                  <a:lnTo>
                    <a:pt x="518971" y="289941"/>
                  </a:lnTo>
                  <a:lnTo>
                    <a:pt x="518916" y="290641"/>
                  </a:lnTo>
                  <a:lnTo>
                    <a:pt x="518767" y="290932"/>
                  </a:lnTo>
                  <a:lnTo>
                    <a:pt x="518694" y="292805"/>
                  </a:lnTo>
                  <a:lnTo>
                    <a:pt x="518576" y="296940"/>
                  </a:lnTo>
                  <a:lnTo>
                    <a:pt x="518555" y="298156"/>
                  </a:lnTo>
                  <a:lnTo>
                    <a:pt x="516530" y="300062"/>
                  </a:lnTo>
                  <a:close/>
                </a:path>
                <a:path w="993775" h="317500">
                  <a:moveTo>
                    <a:pt x="533201" y="297532"/>
                  </a:moveTo>
                  <a:lnTo>
                    <a:pt x="531498" y="297532"/>
                  </a:lnTo>
                  <a:lnTo>
                    <a:pt x="529659" y="296940"/>
                  </a:lnTo>
                  <a:lnTo>
                    <a:pt x="528959" y="296132"/>
                  </a:lnTo>
                  <a:lnTo>
                    <a:pt x="528291" y="295099"/>
                  </a:lnTo>
                  <a:lnTo>
                    <a:pt x="526742" y="292805"/>
                  </a:lnTo>
                  <a:lnTo>
                    <a:pt x="524666" y="289941"/>
                  </a:lnTo>
                  <a:lnTo>
                    <a:pt x="523624" y="288574"/>
                  </a:lnTo>
                  <a:lnTo>
                    <a:pt x="521790" y="286324"/>
                  </a:lnTo>
                  <a:lnTo>
                    <a:pt x="520231" y="284547"/>
                  </a:lnTo>
                  <a:lnTo>
                    <a:pt x="531922" y="284547"/>
                  </a:lnTo>
                  <a:lnTo>
                    <a:pt x="537188" y="292665"/>
                  </a:lnTo>
                  <a:lnTo>
                    <a:pt x="535937" y="295691"/>
                  </a:lnTo>
                  <a:lnTo>
                    <a:pt x="533201" y="297532"/>
                  </a:lnTo>
                  <a:close/>
                </a:path>
                <a:path w="993775" h="317500">
                  <a:moveTo>
                    <a:pt x="544909" y="290404"/>
                  </a:moveTo>
                  <a:lnTo>
                    <a:pt x="540168" y="290404"/>
                  </a:lnTo>
                  <a:lnTo>
                    <a:pt x="538482" y="288133"/>
                  </a:lnTo>
                  <a:lnTo>
                    <a:pt x="538397" y="281425"/>
                  </a:lnTo>
                  <a:lnTo>
                    <a:pt x="538553" y="278830"/>
                  </a:lnTo>
                  <a:lnTo>
                    <a:pt x="538652" y="277183"/>
                  </a:lnTo>
                  <a:lnTo>
                    <a:pt x="547889" y="258029"/>
                  </a:lnTo>
                  <a:lnTo>
                    <a:pt x="551951" y="260527"/>
                  </a:lnTo>
                  <a:lnTo>
                    <a:pt x="553107" y="262228"/>
                  </a:lnTo>
                  <a:lnTo>
                    <a:pt x="559647" y="270465"/>
                  </a:lnTo>
                  <a:lnTo>
                    <a:pt x="548271" y="270465"/>
                  </a:lnTo>
                  <a:lnTo>
                    <a:pt x="548175" y="270928"/>
                  </a:lnTo>
                  <a:lnTo>
                    <a:pt x="547793" y="273286"/>
                  </a:lnTo>
                  <a:lnTo>
                    <a:pt x="547698" y="274028"/>
                  </a:lnTo>
                  <a:lnTo>
                    <a:pt x="547634" y="274459"/>
                  </a:lnTo>
                  <a:lnTo>
                    <a:pt x="547337" y="277183"/>
                  </a:lnTo>
                  <a:lnTo>
                    <a:pt x="547237" y="278098"/>
                  </a:lnTo>
                  <a:lnTo>
                    <a:pt x="547157" y="278830"/>
                  </a:lnTo>
                  <a:lnTo>
                    <a:pt x="547072" y="288499"/>
                  </a:lnTo>
                  <a:lnTo>
                    <a:pt x="544909" y="290404"/>
                  </a:lnTo>
                  <a:close/>
                </a:path>
                <a:path w="993775" h="317500">
                  <a:moveTo>
                    <a:pt x="560303" y="281737"/>
                  </a:moveTo>
                  <a:lnTo>
                    <a:pt x="557221" y="281737"/>
                  </a:lnTo>
                  <a:lnTo>
                    <a:pt x="548271" y="270465"/>
                  </a:lnTo>
                  <a:lnTo>
                    <a:pt x="559647" y="270465"/>
                  </a:lnTo>
                  <a:lnTo>
                    <a:pt x="563514" y="275331"/>
                  </a:lnTo>
                  <a:lnTo>
                    <a:pt x="563499" y="278098"/>
                  </a:lnTo>
                  <a:lnTo>
                    <a:pt x="560303" y="281737"/>
                  </a:lnTo>
                  <a:close/>
                </a:path>
                <a:path w="993775" h="317500">
                  <a:moveTo>
                    <a:pt x="573564" y="267558"/>
                  </a:moveTo>
                  <a:lnTo>
                    <a:pt x="570944" y="265867"/>
                  </a:lnTo>
                  <a:lnTo>
                    <a:pt x="569513" y="258073"/>
                  </a:lnTo>
                  <a:lnTo>
                    <a:pt x="569099" y="253680"/>
                  </a:lnTo>
                  <a:lnTo>
                    <a:pt x="569025" y="241589"/>
                  </a:lnTo>
                  <a:lnTo>
                    <a:pt x="570965" y="235452"/>
                  </a:lnTo>
                  <a:lnTo>
                    <a:pt x="574476" y="234515"/>
                  </a:lnTo>
                  <a:lnTo>
                    <a:pt x="582005" y="236529"/>
                  </a:lnTo>
                  <a:lnTo>
                    <a:pt x="586258" y="238521"/>
                  </a:lnTo>
                  <a:lnTo>
                    <a:pt x="594233" y="242730"/>
                  </a:lnTo>
                  <a:lnTo>
                    <a:pt x="597971" y="245217"/>
                  </a:lnTo>
                  <a:lnTo>
                    <a:pt x="577763" y="245217"/>
                  </a:lnTo>
                  <a:lnTo>
                    <a:pt x="577722" y="253680"/>
                  </a:lnTo>
                  <a:lnTo>
                    <a:pt x="578010" y="256608"/>
                  </a:lnTo>
                  <a:lnTo>
                    <a:pt x="578170" y="257556"/>
                  </a:lnTo>
                  <a:lnTo>
                    <a:pt x="579312" y="263725"/>
                  </a:lnTo>
                  <a:lnTo>
                    <a:pt x="578146" y="265867"/>
                  </a:lnTo>
                  <a:lnTo>
                    <a:pt x="578028" y="266083"/>
                  </a:lnTo>
                  <a:lnTo>
                    <a:pt x="573564" y="267558"/>
                  </a:lnTo>
                  <a:close/>
                </a:path>
                <a:path w="993775" h="317500">
                  <a:moveTo>
                    <a:pt x="598814" y="257556"/>
                  </a:moveTo>
                  <a:lnTo>
                    <a:pt x="577815" y="245217"/>
                  </a:lnTo>
                  <a:lnTo>
                    <a:pt x="597974" y="245217"/>
                  </a:lnTo>
                  <a:lnTo>
                    <a:pt x="603438" y="249642"/>
                  </a:lnTo>
                  <a:lnTo>
                    <a:pt x="604127" y="252140"/>
                  </a:lnTo>
                  <a:lnTo>
                    <a:pt x="601858" y="256608"/>
                  </a:lnTo>
                  <a:lnTo>
                    <a:pt x="598814" y="257556"/>
                  </a:lnTo>
                  <a:close/>
                </a:path>
                <a:path w="993775" h="317500">
                  <a:moveTo>
                    <a:pt x="554729" y="60378"/>
                  </a:moveTo>
                  <a:lnTo>
                    <a:pt x="553022" y="59614"/>
                  </a:lnTo>
                  <a:lnTo>
                    <a:pt x="551854" y="58257"/>
                  </a:lnTo>
                  <a:lnTo>
                    <a:pt x="551484" y="58257"/>
                  </a:lnTo>
                  <a:lnTo>
                    <a:pt x="549257" y="57654"/>
                  </a:lnTo>
                  <a:lnTo>
                    <a:pt x="547980" y="54898"/>
                  </a:lnTo>
                  <a:lnTo>
                    <a:pt x="547921" y="54769"/>
                  </a:lnTo>
                  <a:lnTo>
                    <a:pt x="550392" y="46274"/>
                  </a:lnTo>
                  <a:lnTo>
                    <a:pt x="552597" y="40277"/>
                  </a:lnTo>
                  <a:lnTo>
                    <a:pt x="556118" y="32051"/>
                  </a:lnTo>
                  <a:lnTo>
                    <a:pt x="559162" y="31761"/>
                  </a:lnTo>
                  <a:lnTo>
                    <a:pt x="561930" y="33429"/>
                  </a:lnTo>
                  <a:lnTo>
                    <a:pt x="562672" y="34625"/>
                  </a:lnTo>
                  <a:lnTo>
                    <a:pt x="563224" y="37036"/>
                  </a:lnTo>
                  <a:lnTo>
                    <a:pt x="562916" y="38134"/>
                  </a:lnTo>
                  <a:lnTo>
                    <a:pt x="561569" y="41278"/>
                  </a:lnTo>
                  <a:lnTo>
                    <a:pt x="560070" y="45208"/>
                  </a:lnTo>
                  <a:lnTo>
                    <a:pt x="559267" y="47480"/>
                  </a:lnTo>
                  <a:lnTo>
                    <a:pt x="558961" y="48524"/>
                  </a:lnTo>
                  <a:lnTo>
                    <a:pt x="558664" y="49429"/>
                  </a:lnTo>
                  <a:lnTo>
                    <a:pt x="582321" y="49429"/>
                  </a:lnTo>
                  <a:lnTo>
                    <a:pt x="582461" y="49870"/>
                  </a:lnTo>
                  <a:lnTo>
                    <a:pt x="580913" y="52680"/>
                  </a:lnTo>
                  <a:lnTo>
                    <a:pt x="571093" y="54898"/>
                  </a:lnTo>
                  <a:lnTo>
                    <a:pt x="563669" y="57094"/>
                  </a:lnTo>
                  <a:lnTo>
                    <a:pt x="554729" y="60378"/>
                  </a:lnTo>
                  <a:close/>
                </a:path>
                <a:path w="993775" h="317500">
                  <a:moveTo>
                    <a:pt x="582321" y="49429"/>
                  </a:moveTo>
                  <a:lnTo>
                    <a:pt x="558664" y="49429"/>
                  </a:lnTo>
                  <a:lnTo>
                    <a:pt x="564443" y="47480"/>
                  </a:lnTo>
                  <a:lnTo>
                    <a:pt x="570319" y="45822"/>
                  </a:lnTo>
                  <a:lnTo>
                    <a:pt x="578707" y="43927"/>
                  </a:lnTo>
                  <a:lnTo>
                    <a:pt x="580977" y="45208"/>
                  </a:lnTo>
                  <a:lnTo>
                    <a:pt x="582321" y="49429"/>
                  </a:lnTo>
                  <a:close/>
                </a:path>
                <a:path w="993775" h="317500">
                  <a:moveTo>
                    <a:pt x="609469" y="85044"/>
                  </a:moveTo>
                  <a:lnTo>
                    <a:pt x="577933" y="85044"/>
                  </a:lnTo>
                  <a:lnTo>
                    <a:pt x="575791" y="80877"/>
                  </a:lnTo>
                  <a:lnTo>
                    <a:pt x="588121" y="60378"/>
                  </a:lnTo>
                  <a:lnTo>
                    <a:pt x="588341" y="60378"/>
                  </a:lnTo>
                  <a:lnTo>
                    <a:pt x="590585" y="59818"/>
                  </a:lnTo>
                  <a:lnTo>
                    <a:pt x="594647" y="62284"/>
                  </a:lnTo>
                  <a:lnTo>
                    <a:pt x="595304" y="65471"/>
                  </a:lnTo>
                  <a:lnTo>
                    <a:pt x="589174" y="75688"/>
                  </a:lnTo>
                  <a:lnTo>
                    <a:pt x="609707" y="75688"/>
                  </a:lnTo>
                  <a:lnTo>
                    <a:pt x="611487" y="78003"/>
                  </a:lnTo>
                  <a:lnTo>
                    <a:pt x="611593" y="83085"/>
                  </a:lnTo>
                  <a:lnTo>
                    <a:pt x="609469" y="85044"/>
                  </a:lnTo>
                  <a:close/>
                </a:path>
                <a:path w="993775" h="317500">
                  <a:moveTo>
                    <a:pt x="526233" y="54639"/>
                  </a:moveTo>
                  <a:lnTo>
                    <a:pt x="522861" y="54639"/>
                  </a:lnTo>
                  <a:lnTo>
                    <a:pt x="521143" y="52325"/>
                  </a:lnTo>
                  <a:lnTo>
                    <a:pt x="521111" y="49881"/>
                  </a:lnTo>
                  <a:lnTo>
                    <a:pt x="520880" y="42766"/>
                  </a:lnTo>
                  <a:lnTo>
                    <a:pt x="520482" y="37361"/>
                  </a:lnTo>
                  <a:lnTo>
                    <a:pt x="520473" y="37226"/>
                  </a:lnTo>
                  <a:lnTo>
                    <a:pt x="520350" y="35658"/>
                  </a:lnTo>
                  <a:lnTo>
                    <a:pt x="519957" y="32288"/>
                  </a:lnTo>
                  <a:lnTo>
                    <a:pt x="519912" y="31901"/>
                  </a:lnTo>
                  <a:lnTo>
                    <a:pt x="519804" y="30975"/>
                  </a:lnTo>
                  <a:lnTo>
                    <a:pt x="519686" y="29963"/>
                  </a:lnTo>
                  <a:lnTo>
                    <a:pt x="519568" y="28945"/>
                  </a:lnTo>
                  <a:lnTo>
                    <a:pt x="518460" y="21963"/>
                  </a:lnTo>
                  <a:lnTo>
                    <a:pt x="517993" y="19390"/>
                  </a:lnTo>
                  <a:lnTo>
                    <a:pt x="519131" y="17237"/>
                  </a:lnTo>
                  <a:lnTo>
                    <a:pt x="519245" y="17021"/>
                  </a:lnTo>
                  <a:lnTo>
                    <a:pt x="523720" y="15557"/>
                  </a:lnTo>
                  <a:lnTo>
                    <a:pt x="526350" y="17237"/>
                  </a:lnTo>
                  <a:lnTo>
                    <a:pt x="527709" y="24806"/>
                  </a:lnTo>
                  <a:lnTo>
                    <a:pt x="527835" y="25505"/>
                  </a:lnTo>
                  <a:lnTo>
                    <a:pt x="528266" y="28945"/>
                  </a:lnTo>
                  <a:lnTo>
                    <a:pt x="528326" y="29424"/>
                  </a:lnTo>
                  <a:lnTo>
                    <a:pt x="528939" y="35833"/>
                  </a:lnTo>
                  <a:lnTo>
                    <a:pt x="529064" y="37361"/>
                  </a:lnTo>
                  <a:lnTo>
                    <a:pt x="539157" y="37361"/>
                  </a:lnTo>
                  <a:lnTo>
                    <a:pt x="530921" y="52992"/>
                  </a:lnTo>
                  <a:lnTo>
                    <a:pt x="529425" y="53703"/>
                  </a:lnTo>
                  <a:lnTo>
                    <a:pt x="527898" y="53703"/>
                  </a:lnTo>
                  <a:lnTo>
                    <a:pt x="527145" y="54284"/>
                  </a:lnTo>
                  <a:lnTo>
                    <a:pt x="526233" y="54639"/>
                  </a:lnTo>
                  <a:close/>
                </a:path>
                <a:path w="993775" h="317500">
                  <a:moveTo>
                    <a:pt x="539157" y="37361"/>
                  </a:moveTo>
                  <a:lnTo>
                    <a:pt x="529064" y="37361"/>
                  </a:lnTo>
                  <a:lnTo>
                    <a:pt x="529874" y="35833"/>
                  </a:lnTo>
                  <a:lnTo>
                    <a:pt x="530825" y="34108"/>
                  </a:lnTo>
                  <a:lnTo>
                    <a:pt x="531684" y="32288"/>
                  </a:lnTo>
                  <a:lnTo>
                    <a:pt x="531896" y="31901"/>
                  </a:lnTo>
                  <a:lnTo>
                    <a:pt x="532021" y="31427"/>
                  </a:lnTo>
                  <a:lnTo>
                    <a:pt x="532140" y="30975"/>
                  </a:lnTo>
                  <a:lnTo>
                    <a:pt x="532702" y="26894"/>
                  </a:lnTo>
                  <a:lnTo>
                    <a:pt x="534582" y="24806"/>
                  </a:lnTo>
                  <a:lnTo>
                    <a:pt x="539225" y="24806"/>
                  </a:lnTo>
                  <a:lnTo>
                    <a:pt x="541600" y="27066"/>
                  </a:lnTo>
                  <a:lnTo>
                    <a:pt x="541451" y="28945"/>
                  </a:lnTo>
                  <a:lnTo>
                    <a:pt x="541343" y="30296"/>
                  </a:lnTo>
                  <a:lnTo>
                    <a:pt x="541253" y="31427"/>
                  </a:lnTo>
                  <a:lnTo>
                    <a:pt x="541185" y="32288"/>
                  </a:lnTo>
                  <a:lnTo>
                    <a:pt x="541070" y="33731"/>
                  </a:lnTo>
                  <a:lnTo>
                    <a:pt x="539228" y="37226"/>
                  </a:lnTo>
                  <a:lnTo>
                    <a:pt x="539157" y="37361"/>
                  </a:lnTo>
                  <a:close/>
                </a:path>
                <a:path w="993775" h="317500">
                  <a:moveTo>
                    <a:pt x="501375" y="41074"/>
                  </a:moveTo>
                  <a:lnTo>
                    <a:pt x="486995" y="12672"/>
                  </a:lnTo>
                  <a:lnTo>
                    <a:pt x="488174" y="10529"/>
                  </a:lnTo>
                  <a:lnTo>
                    <a:pt x="488299" y="10303"/>
                  </a:lnTo>
                  <a:lnTo>
                    <a:pt x="492764" y="8828"/>
                  </a:lnTo>
                  <a:lnTo>
                    <a:pt x="495362" y="10529"/>
                  </a:lnTo>
                  <a:lnTo>
                    <a:pt x="496507" y="16537"/>
                  </a:lnTo>
                  <a:lnTo>
                    <a:pt x="497419" y="20090"/>
                  </a:lnTo>
                  <a:lnTo>
                    <a:pt x="498724" y="23966"/>
                  </a:lnTo>
                  <a:lnTo>
                    <a:pt x="499237" y="25355"/>
                  </a:lnTo>
                  <a:lnTo>
                    <a:pt x="499296" y="25516"/>
                  </a:lnTo>
                  <a:lnTo>
                    <a:pt x="499413" y="25775"/>
                  </a:lnTo>
                  <a:lnTo>
                    <a:pt x="499519" y="26044"/>
                  </a:lnTo>
                  <a:lnTo>
                    <a:pt x="508403" y="26044"/>
                  </a:lnTo>
                  <a:lnTo>
                    <a:pt x="507950" y="28079"/>
                  </a:lnTo>
                  <a:lnTo>
                    <a:pt x="507547" y="29683"/>
                  </a:lnTo>
                  <a:lnTo>
                    <a:pt x="506550" y="33300"/>
                  </a:lnTo>
                  <a:lnTo>
                    <a:pt x="506052" y="35367"/>
                  </a:lnTo>
                  <a:lnTo>
                    <a:pt x="501375" y="41074"/>
                  </a:lnTo>
                  <a:close/>
                </a:path>
                <a:path w="993775" h="317500">
                  <a:moveTo>
                    <a:pt x="508403" y="26044"/>
                  </a:moveTo>
                  <a:lnTo>
                    <a:pt x="499519" y="26044"/>
                  </a:lnTo>
                  <a:lnTo>
                    <a:pt x="499585" y="25775"/>
                  </a:lnTo>
                  <a:lnTo>
                    <a:pt x="499689" y="25355"/>
                  </a:lnTo>
                  <a:lnTo>
                    <a:pt x="501992" y="11595"/>
                  </a:lnTo>
                  <a:lnTo>
                    <a:pt x="502033" y="11229"/>
                  </a:lnTo>
                  <a:lnTo>
                    <a:pt x="503731" y="9194"/>
                  </a:lnTo>
                  <a:lnTo>
                    <a:pt x="508300" y="9194"/>
                  </a:lnTo>
                  <a:lnTo>
                    <a:pt x="510601" y="11595"/>
                  </a:lnTo>
                  <a:lnTo>
                    <a:pt x="509880" y="18206"/>
                  </a:lnTo>
                  <a:lnTo>
                    <a:pt x="509313" y="21791"/>
                  </a:lnTo>
                  <a:lnTo>
                    <a:pt x="509223" y="22362"/>
                  </a:lnTo>
                  <a:lnTo>
                    <a:pt x="508710" y="24666"/>
                  </a:lnTo>
                  <a:lnTo>
                    <a:pt x="508643" y="24967"/>
                  </a:lnTo>
                  <a:lnTo>
                    <a:pt x="508521" y="25516"/>
                  </a:lnTo>
                  <a:lnTo>
                    <a:pt x="508403" y="26044"/>
                  </a:lnTo>
                  <a:close/>
                </a:path>
                <a:path w="993775" h="317500">
                  <a:moveTo>
                    <a:pt x="472232" y="32342"/>
                  </a:moveTo>
                  <a:lnTo>
                    <a:pt x="468616" y="29769"/>
                  </a:lnTo>
                  <a:lnTo>
                    <a:pt x="467481" y="28122"/>
                  </a:lnTo>
                  <a:lnTo>
                    <a:pt x="465095" y="23686"/>
                  </a:lnTo>
                  <a:lnTo>
                    <a:pt x="464247" y="20337"/>
                  </a:lnTo>
                  <a:lnTo>
                    <a:pt x="459527" y="5932"/>
                  </a:lnTo>
                  <a:lnTo>
                    <a:pt x="459411" y="5577"/>
                  </a:lnTo>
                  <a:lnTo>
                    <a:pt x="459305" y="5254"/>
                  </a:lnTo>
                  <a:lnTo>
                    <a:pt x="461182" y="2691"/>
                  </a:lnTo>
                  <a:lnTo>
                    <a:pt x="465604" y="1238"/>
                  </a:lnTo>
                  <a:lnTo>
                    <a:pt x="467693" y="3100"/>
                  </a:lnTo>
                  <a:lnTo>
                    <a:pt x="472476" y="17732"/>
                  </a:lnTo>
                  <a:lnTo>
                    <a:pt x="481325" y="17732"/>
                  </a:lnTo>
                  <a:lnTo>
                    <a:pt x="480356" y="21931"/>
                  </a:lnTo>
                  <a:lnTo>
                    <a:pt x="479932" y="23449"/>
                  </a:lnTo>
                  <a:lnTo>
                    <a:pt x="479857" y="23686"/>
                  </a:lnTo>
                  <a:lnTo>
                    <a:pt x="470823" y="23686"/>
                  </a:lnTo>
                  <a:lnTo>
                    <a:pt x="470620" y="24084"/>
                  </a:lnTo>
                  <a:lnTo>
                    <a:pt x="479730" y="24084"/>
                  </a:lnTo>
                  <a:lnTo>
                    <a:pt x="478871" y="26776"/>
                  </a:lnTo>
                  <a:lnTo>
                    <a:pt x="478298" y="28735"/>
                  </a:lnTo>
                  <a:lnTo>
                    <a:pt x="475106" y="32105"/>
                  </a:lnTo>
                  <a:lnTo>
                    <a:pt x="472232" y="32342"/>
                  </a:lnTo>
                  <a:close/>
                </a:path>
                <a:path w="993775" h="317500">
                  <a:moveTo>
                    <a:pt x="481325" y="17732"/>
                  </a:moveTo>
                  <a:lnTo>
                    <a:pt x="472476" y="17732"/>
                  </a:lnTo>
                  <a:lnTo>
                    <a:pt x="472758" y="16461"/>
                  </a:lnTo>
                  <a:lnTo>
                    <a:pt x="473303" y="13522"/>
                  </a:lnTo>
                  <a:lnTo>
                    <a:pt x="473535" y="12392"/>
                  </a:lnTo>
                  <a:lnTo>
                    <a:pt x="473653" y="11810"/>
                  </a:lnTo>
                  <a:lnTo>
                    <a:pt x="473696" y="9948"/>
                  </a:lnTo>
                  <a:lnTo>
                    <a:pt x="473781" y="8204"/>
                  </a:lnTo>
                  <a:lnTo>
                    <a:pt x="473897" y="5577"/>
                  </a:lnTo>
                  <a:lnTo>
                    <a:pt x="475913" y="3542"/>
                  </a:lnTo>
                  <a:lnTo>
                    <a:pt x="480441" y="3542"/>
                  </a:lnTo>
                  <a:lnTo>
                    <a:pt x="482477" y="5932"/>
                  </a:lnTo>
                  <a:lnTo>
                    <a:pt x="482369" y="8204"/>
                  </a:lnTo>
                  <a:lnTo>
                    <a:pt x="482287" y="9948"/>
                  </a:lnTo>
                  <a:lnTo>
                    <a:pt x="482171" y="12392"/>
                  </a:lnTo>
                  <a:lnTo>
                    <a:pt x="481666" y="16106"/>
                  </a:lnTo>
                  <a:lnTo>
                    <a:pt x="481618" y="16461"/>
                  </a:lnTo>
                  <a:lnTo>
                    <a:pt x="481325" y="17732"/>
                  </a:lnTo>
                  <a:close/>
                </a:path>
                <a:path w="993775" h="317500">
                  <a:moveTo>
                    <a:pt x="479730" y="24084"/>
                  </a:moveTo>
                  <a:lnTo>
                    <a:pt x="470620" y="24084"/>
                  </a:lnTo>
                  <a:lnTo>
                    <a:pt x="470823" y="23686"/>
                  </a:lnTo>
                  <a:lnTo>
                    <a:pt x="479857" y="23686"/>
                  </a:lnTo>
                  <a:lnTo>
                    <a:pt x="479730" y="24084"/>
                  </a:lnTo>
                  <a:close/>
                </a:path>
                <a:path w="993775" h="317500">
                  <a:moveTo>
                    <a:pt x="449277" y="15676"/>
                  </a:moveTo>
                  <a:lnTo>
                    <a:pt x="440131" y="15676"/>
                  </a:lnTo>
                  <a:lnTo>
                    <a:pt x="440484" y="14674"/>
                  </a:lnTo>
                  <a:lnTo>
                    <a:pt x="441388" y="11950"/>
                  </a:lnTo>
                  <a:lnTo>
                    <a:pt x="441478" y="11681"/>
                  </a:lnTo>
                  <a:lnTo>
                    <a:pt x="442342" y="8473"/>
                  </a:lnTo>
                  <a:lnTo>
                    <a:pt x="443599" y="2906"/>
                  </a:lnTo>
                  <a:lnTo>
                    <a:pt x="446218" y="1711"/>
                  </a:lnTo>
                  <a:lnTo>
                    <a:pt x="450625" y="2906"/>
                  </a:lnTo>
                  <a:lnTo>
                    <a:pt x="451179" y="4166"/>
                  </a:lnTo>
                  <a:lnTo>
                    <a:pt x="451786" y="5749"/>
                  </a:lnTo>
                  <a:lnTo>
                    <a:pt x="450513" y="11423"/>
                  </a:lnTo>
                  <a:lnTo>
                    <a:pt x="449612" y="14674"/>
                  </a:lnTo>
                  <a:lnTo>
                    <a:pt x="449385" y="15353"/>
                  </a:lnTo>
                  <a:lnTo>
                    <a:pt x="449277" y="15676"/>
                  </a:lnTo>
                  <a:close/>
                </a:path>
                <a:path w="993775" h="317500">
                  <a:moveTo>
                    <a:pt x="440173" y="30167"/>
                  </a:moveTo>
                  <a:lnTo>
                    <a:pt x="429897" y="4166"/>
                  </a:lnTo>
                  <a:lnTo>
                    <a:pt x="432218" y="2131"/>
                  </a:lnTo>
                  <a:lnTo>
                    <a:pt x="436705" y="2131"/>
                  </a:lnTo>
                  <a:lnTo>
                    <a:pt x="438476" y="4532"/>
                  </a:lnTo>
                  <a:lnTo>
                    <a:pt x="438572" y="8473"/>
                  </a:lnTo>
                  <a:lnTo>
                    <a:pt x="438699" y="9033"/>
                  </a:lnTo>
                  <a:lnTo>
                    <a:pt x="438816" y="10551"/>
                  </a:lnTo>
                  <a:lnTo>
                    <a:pt x="438961" y="11423"/>
                  </a:lnTo>
                  <a:lnTo>
                    <a:pt x="439049" y="11950"/>
                  </a:lnTo>
                  <a:lnTo>
                    <a:pt x="439269" y="12865"/>
                  </a:lnTo>
                  <a:lnTo>
                    <a:pt x="439378" y="13318"/>
                  </a:lnTo>
                  <a:lnTo>
                    <a:pt x="440022" y="15353"/>
                  </a:lnTo>
                  <a:lnTo>
                    <a:pt x="440131" y="15676"/>
                  </a:lnTo>
                  <a:lnTo>
                    <a:pt x="449277" y="15676"/>
                  </a:lnTo>
                  <a:lnTo>
                    <a:pt x="448182" y="18949"/>
                  </a:lnTo>
                  <a:lnTo>
                    <a:pt x="447565" y="20671"/>
                  </a:lnTo>
                  <a:lnTo>
                    <a:pt x="446653" y="23040"/>
                  </a:lnTo>
                  <a:lnTo>
                    <a:pt x="445592" y="25581"/>
                  </a:lnTo>
                  <a:lnTo>
                    <a:pt x="445391" y="26216"/>
                  </a:lnTo>
                  <a:lnTo>
                    <a:pt x="443376" y="29371"/>
                  </a:lnTo>
                  <a:lnTo>
                    <a:pt x="440173" y="30167"/>
                  </a:lnTo>
                  <a:close/>
                </a:path>
                <a:path w="993775" h="317500">
                  <a:moveTo>
                    <a:pt x="418963" y="30576"/>
                  </a:moveTo>
                  <a:lnTo>
                    <a:pt x="399726" y="3897"/>
                  </a:lnTo>
                  <a:lnTo>
                    <a:pt x="401242" y="1464"/>
                  </a:lnTo>
                  <a:lnTo>
                    <a:pt x="405696" y="0"/>
                  </a:lnTo>
                  <a:lnTo>
                    <a:pt x="408104" y="1754"/>
                  </a:lnTo>
                  <a:lnTo>
                    <a:pt x="408867" y="4952"/>
                  </a:lnTo>
                  <a:lnTo>
                    <a:pt x="408923" y="5167"/>
                  </a:lnTo>
                  <a:lnTo>
                    <a:pt x="409018" y="5533"/>
                  </a:lnTo>
                  <a:lnTo>
                    <a:pt x="409715" y="7784"/>
                  </a:lnTo>
                  <a:lnTo>
                    <a:pt x="410373" y="9528"/>
                  </a:lnTo>
                  <a:lnTo>
                    <a:pt x="410872" y="10701"/>
                  </a:lnTo>
                  <a:lnTo>
                    <a:pt x="410977" y="10949"/>
                  </a:lnTo>
                  <a:lnTo>
                    <a:pt x="412377" y="13694"/>
                  </a:lnTo>
                  <a:lnTo>
                    <a:pt x="413162" y="15008"/>
                  </a:lnTo>
                  <a:lnTo>
                    <a:pt x="414138" y="16494"/>
                  </a:lnTo>
                  <a:lnTo>
                    <a:pt x="422724" y="16494"/>
                  </a:lnTo>
                  <a:lnTo>
                    <a:pt x="422834" y="22092"/>
                  </a:lnTo>
                  <a:lnTo>
                    <a:pt x="423057" y="24106"/>
                  </a:lnTo>
                  <a:lnTo>
                    <a:pt x="421625" y="28854"/>
                  </a:lnTo>
                  <a:lnTo>
                    <a:pt x="418963" y="30576"/>
                  </a:lnTo>
                  <a:close/>
                </a:path>
                <a:path w="993775" h="317500">
                  <a:moveTo>
                    <a:pt x="422724" y="16494"/>
                  </a:moveTo>
                  <a:lnTo>
                    <a:pt x="414138" y="16494"/>
                  </a:lnTo>
                  <a:lnTo>
                    <a:pt x="414036" y="10949"/>
                  </a:lnTo>
                  <a:lnTo>
                    <a:pt x="413915" y="5167"/>
                  </a:lnTo>
                  <a:lnTo>
                    <a:pt x="416270" y="3133"/>
                  </a:lnTo>
                  <a:lnTo>
                    <a:pt x="420755" y="3133"/>
                  </a:lnTo>
                  <a:lnTo>
                    <a:pt x="422505" y="5533"/>
                  </a:lnTo>
                  <a:lnTo>
                    <a:pt x="422612" y="10949"/>
                  </a:lnTo>
                  <a:lnTo>
                    <a:pt x="422724" y="16494"/>
                  </a:lnTo>
                  <a:close/>
                </a:path>
              </a:pathLst>
            </a:custGeom>
            <a:solidFill>
              <a:srgbClr val="5ECA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359" y="567908"/>
              <a:ext cx="83589" cy="8486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397788" y="404214"/>
              <a:ext cx="842010" cy="404495"/>
            </a:xfrm>
            <a:custGeom>
              <a:avLst/>
              <a:gdLst/>
              <a:ahLst/>
              <a:cxnLst/>
              <a:rect l="l" t="t" r="r" b="b"/>
              <a:pathLst>
                <a:path w="842009" h="404495">
                  <a:moveTo>
                    <a:pt x="347351" y="349814"/>
                  </a:moveTo>
                  <a:lnTo>
                    <a:pt x="7985" y="349814"/>
                  </a:lnTo>
                  <a:lnTo>
                    <a:pt x="113365" y="341985"/>
                  </a:lnTo>
                  <a:lnTo>
                    <a:pt x="184176" y="308816"/>
                  </a:lnTo>
                  <a:lnTo>
                    <a:pt x="224022" y="272581"/>
                  </a:lnTo>
                  <a:lnTo>
                    <a:pt x="236503" y="255553"/>
                  </a:lnTo>
                  <a:lnTo>
                    <a:pt x="432410" y="271122"/>
                  </a:lnTo>
                  <a:lnTo>
                    <a:pt x="409690" y="295812"/>
                  </a:lnTo>
                  <a:lnTo>
                    <a:pt x="350428" y="348058"/>
                  </a:lnTo>
                  <a:lnTo>
                    <a:pt x="347351" y="349814"/>
                  </a:lnTo>
                  <a:close/>
                </a:path>
                <a:path w="842009" h="404495">
                  <a:moveTo>
                    <a:pt x="175672" y="404249"/>
                  </a:moveTo>
                  <a:lnTo>
                    <a:pt x="123194" y="391686"/>
                  </a:lnTo>
                  <a:lnTo>
                    <a:pt x="76702" y="379162"/>
                  </a:lnTo>
                  <a:lnTo>
                    <a:pt x="37132" y="367435"/>
                  </a:lnTo>
                  <a:lnTo>
                    <a:pt x="0" y="355466"/>
                  </a:lnTo>
                  <a:lnTo>
                    <a:pt x="2152" y="349233"/>
                  </a:lnTo>
                  <a:lnTo>
                    <a:pt x="7985" y="349814"/>
                  </a:lnTo>
                  <a:lnTo>
                    <a:pt x="347351" y="349814"/>
                  </a:lnTo>
                  <a:lnTo>
                    <a:pt x="267973" y="395117"/>
                  </a:lnTo>
                  <a:lnTo>
                    <a:pt x="175672" y="404249"/>
                  </a:lnTo>
                  <a:close/>
                </a:path>
                <a:path w="842009" h="404495">
                  <a:moveTo>
                    <a:pt x="242834" y="142839"/>
                  </a:moveTo>
                  <a:lnTo>
                    <a:pt x="231004" y="126593"/>
                  </a:lnTo>
                  <a:lnTo>
                    <a:pt x="192552" y="91546"/>
                  </a:lnTo>
                  <a:lnTo>
                    <a:pt x="123034" y="58233"/>
                  </a:lnTo>
                  <a:lnTo>
                    <a:pt x="18007" y="47189"/>
                  </a:lnTo>
                  <a:lnTo>
                    <a:pt x="12053" y="47189"/>
                  </a:lnTo>
                  <a:lnTo>
                    <a:pt x="10265" y="41203"/>
                  </a:lnTo>
                  <a:lnTo>
                    <a:pt x="47857" y="30830"/>
                  </a:lnTo>
                  <a:lnTo>
                    <a:pt x="87881" y="20812"/>
                  </a:lnTo>
                  <a:lnTo>
                    <a:pt x="134852" y="10296"/>
                  </a:lnTo>
                  <a:lnTo>
                    <a:pt x="187805" y="0"/>
                  </a:lnTo>
                  <a:lnTo>
                    <a:pt x="279080" y="12120"/>
                  </a:lnTo>
                  <a:lnTo>
                    <a:pt x="336426" y="47189"/>
                  </a:lnTo>
                  <a:lnTo>
                    <a:pt x="18007" y="47189"/>
                  </a:lnTo>
                  <a:lnTo>
                    <a:pt x="12153" y="47523"/>
                  </a:lnTo>
                  <a:lnTo>
                    <a:pt x="336971" y="47523"/>
                  </a:lnTo>
                  <a:lnTo>
                    <a:pt x="358268" y="60546"/>
                  </a:lnTo>
                  <a:lnTo>
                    <a:pt x="414067" y="113157"/>
                  </a:lnTo>
                  <a:lnTo>
                    <a:pt x="435178" y="137832"/>
                  </a:lnTo>
                  <a:lnTo>
                    <a:pt x="242834" y="142839"/>
                  </a:lnTo>
                  <a:close/>
                </a:path>
                <a:path w="842009" h="404495">
                  <a:moveTo>
                    <a:pt x="662852" y="298150"/>
                  </a:moveTo>
                  <a:lnTo>
                    <a:pt x="632409" y="238548"/>
                  </a:lnTo>
                  <a:lnTo>
                    <a:pt x="629694" y="194998"/>
                  </a:lnTo>
                  <a:lnTo>
                    <a:pt x="634276" y="159389"/>
                  </a:lnTo>
                  <a:lnTo>
                    <a:pt x="641521" y="134053"/>
                  </a:lnTo>
                  <a:lnTo>
                    <a:pt x="644815" y="128734"/>
                  </a:lnTo>
                  <a:lnTo>
                    <a:pt x="649945" y="124976"/>
                  </a:lnTo>
                  <a:lnTo>
                    <a:pt x="656275" y="123105"/>
                  </a:lnTo>
                  <a:lnTo>
                    <a:pt x="663166" y="123448"/>
                  </a:lnTo>
                  <a:lnTo>
                    <a:pt x="719747" y="140611"/>
                  </a:lnTo>
                  <a:lnTo>
                    <a:pt x="768589" y="162490"/>
                  </a:lnTo>
                  <a:lnTo>
                    <a:pt x="807711" y="184833"/>
                  </a:lnTo>
                  <a:lnTo>
                    <a:pt x="840065" y="209013"/>
                  </a:lnTo>
                  <a:lnTo>
                    <a:pt x="841743" y="215644"/>
                  </a:lnTo>
                  <a:lnTo>
                    <a:pt x="840166" y="222288"/>
                  </a:lnTo>
                  <a:lnTo>
                    <a:pt x="795896" y="251340"/>
                  </a:lnTo>
                  <a:lnTo>
                    <a:pt x="749423" y="271327"/>
                  </a:lnTo>
                  <a:lnTo>
                    <a:pt x="704535" y="286997"/>
                  </a:lnTo>
                  <a:lnTo>
                    <a:pt x="662852" y="298150"/>
                  </a:lnTo>
                  <a:close/>
                </a:path>
              </a:pathLst>
            </a:custGeom>
            <a:solidFill>
              <a:srgbClr val="EB4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06717" y="421446"/>
              <a:ext cx="950594" cy="367665"/>
            </a:xfrm>
            <a:custGeom>
              <a:avLst/>
              <a:gdLst/>
              <a:ahLst/>
              <a:cxnLst/>
              <a:rect l="l" t="t" r="r" b="b"/>
              <a:pathLst>
                <a:path w="950594" h="367665">
                  <a:moveTo>
                    <a:pt x="233534" y="29041"/>
                  </a:moveTo>
                  <a:lnTo>
                    <a:pt x="209947" y="28562"/>
                  </a:lnTo>
                  <a:lnTo>
                    <a:pt x="202921" y="26217"/>
                  </a:lnTo>
                  <a:lnTo>
                    <a:pt x="204523" y="23623"/>
                  </a:lnTo>
                  <a:lnTo>
                    <a:pt x="206819" y="22399"/>
                  </a:lnTo>
                  <a:lnTo>
                    <a:pt x="246876" y="10953"/>
                  </a:lnTo>
                  <a:lnTo>
                    <a:pt x="300720" y="2884"/>
                  </a:lnTo>
                  <a:lnTo>
                    <a:pt x="358830" y="0"/>
                  </a:lnTo>
                  <a:lnTo>
                    <a:pt x="411684" y="4104"/>
                  </a:lnTo>
                  <a:lnTo>
                    <a:pt x="449760" y="17005"/>
                  </a:lnTo>
                  <a:lnTo>
                    <a:pt x="460213" y="24427"/>
                  </a:lnTo>
                  <a:lnTo>
                    <a:pt x="295553" y="24427"/>
                  </a:lnTo>
                  <a:lnTo>
                    <a:pt x="233534" y="29041"/>
                  </a:lnTo>
                  <a:close/>
                </a:path>
                <a:path w="950594" h="367665">
                  <a:moveTo>
                    <a:pt x="563563" y="122226"/>
                  </a:moveTo>
                  <a:lnTo>
                    <a:pt x="501269" y="119760"/>
                  </a:lnTo>
                  <a:lnTo>
                    <a:pt x="468724" y="75029"/>
                  </a:lnTo>
                  <a:lnTo>
                    <a:pt x="428283" y="46493"/>
                  </a:lnTo>
                  <a:lnTo>
                    <a:pt x="383543" y="30789"/>
                  </a:lnTo>
                  <a:lnTo>
                    <a:pt x="338100" y="24555"/>
                  </a:lnTo>
                  <a:lnTo>
                    <a:pt x="295553" y="24427"/>
                  </a:lnTo>
                  <a:lnTo>
                    <a:pt x="460213" y="24427"/>
                  </a:lnTo>
                  <a:lnTo>
                    <a:pt x="498024" y="57347"/>
                  </a:lnTo>
                  <a:lnTo>
                    <a:pt x="547875" y="106748"/>
                  </a:lnTo>
                  <a:lnTo>
                    <a:pt x="563563" y="122226"/>
                  </a:lnTo>
                  <a:close/>
                </a:path>
                <a:path w="950594" h="367665">
                  <a:moveTo>
                    <a:pt x="393564" y="169275"/>
                  </a:moveTo>
                  <a:lnTo>
                    <a:pt x="339319" y="168155"/>
                  </a:lnTo>
                  <a:lnTo>
                    <a:pt x="343612" y="135056"/>
                  </a:lnTo>
                  <a:lnTo>
                    <a:pt x="343700" y="134377"/>
                  </a:lnTo>
                  <a:lnTo>
                    <a:pt x="350000" y="107680"/>
                  </a:lnTo>
                  <a:lnTo>
                    <a:pt x="355657" y="90140"/>
                  </a:lnTo>
                  <a:lnTo>
                    <a:pt x="358111" y="83832"/>
                  </a:lnTo>
                  <a:lnTo>
                    <a:pt x="394540" y="122226"/>
                  </a:lnTo>
                  <a:lnTo>
                    <a:pt x="393659" y="164670"/>
                  </a:lnTo>
                  <a:lnTo>
                    <a:pt x="393564" y="169275"/>
                  </a:lnTo>
                  <a:close/>
                </a:path>
                <a:path w="950594" h="367665">
                  <a:moveTo>
                    <a:pt x="233793" y="153692"/>
                  </a:moveTo>
                  <a:lnTo>
                    <a:pt x="164257" y="153692"/>
                  </a:lnTo>
                  <a:lnTo>
                    <a:pt x="172671" y="152286"/>
                  </a:lnTo>
                  <a:lnTo>
                    <a:pt x="165555" y="148453"/>
                  </a:lnTo>
                  <a:lnTo>
                    <a:pt x="159606" y="141724"/>
                  </a:lnTo>
                  <a:lnTo>
                    <a:pt x="156148" y="133541"/>
                  </a:lnTo>
                  <a:lnTo>
                    <a:pt x="177081" y="135056"/>
                  </a:lnTo>
                  <a:lnTo>
                    <a:pt x="197398" y="139101"/>
                  </a:lnTo>
                  <a:lnTo>
                    <a:pt x="216874" y="145582"/>
                  </a:lnTo>
                  <a:lnTo>
                    <a:pt x="233793" y="153692"/>
                  </a:lnTo>
                  <a:close/>
                </a:path>
                <a:path w="950594" h="367665">
                  <a:moveTo>
                    <a:pt x="134132" y="205534"/>
                  </a:moveTo>
                  <a:lnTo>
                    <a:pt x="108970" y="203288"/>
                  </a:lnTo>
                  <a:lnTo>
                    <a:pt x="83811" y="197666"/>
                  </a:lnTo>
                  <a:lnTo>
                    <a:pt x="141704" y="186738"/>
                  </a:lnTo>
                  <a:lnTo>
                    <a:pt x="107082" y="181161"/>
                  </a:lnTo>
                  <a:lnTo>
                    <a:pt x="71651" y="174195"/>
                  </a:lnTo>
                  <a:lnTo>
                    <a:pt x="35821" y="164670"/>
                  </a:lnTo>
                  <a:lnTo>
                    <a:pt x="0" y="151414"/>
                  </a:lnTo>
                  <a:lnTo>
                    <a:pt x="35665" y="144634"/>
                  </a:lnTo>
                  <a:lnTo>
                    <a:pt x="70886" y="142102"/>
                  </a:lnTo>
                  <a:lnTo>
                    <a:pt x="105237" y="143739"/>
                  </a:lnTo>
                  <a:lnTo>
                    <a:pt x="138290" y="149465"/>
                  </a:lnTo>
                  <a:lnTo>
                    <a:pt x="146966" y="151559"/>
                  </a:lnTo>
                  <a:lnTo>
                    <a:pt x="155655" y="153209"/>
                  </a:lnTo>
                  <a:lnTo>
                    <a:pt x="164257" y="153692"/>
                  </a:lnTo>
                  <a:lnTo>
                    <a:pt x="233793" y="153692"/>
                  </a:lnTo>
                  <a:lnTo>
                    <a:pt x="235283" y="154407"/>
                  </a:lnTo>
                  <a:lnTo>
                    <a:pt x="234456" y="157787"/>
                  </a:lnTo>
                  <a:lnTo>
                    <a:pt x="234703" y="164670"/>
                  </a:lnTo>
                  <a:lnTo>
                    <a:pt x="234674" y="169275"/>
                  </a:lnTo>
                  <a:lnTo>
                    <a:pt x="234415" y="174195"/>
                  </a:lnTo>
                  <a:lnTo>
                    <a:pt x="234300" y="176376"/>
                  </a:lnTo>
                  <a:lnTo>
                    <a:pt x="232995" y="185585"/>
                  </a:lnTo>
                  <a:lnTo>
                    <a:pt x="231331" y="192692"/>
                  </a:lnTo>
                  <a:lnTo>
                    <a:pt x="220045" y="192692"/>
                  </a:lnTo>
                  <a:lnTo>
                    <a:pt x="207385" y="193912"/>
                  </a:lnTo>
                  <a:lnTo>
                    <a:pt x="195244" y="196777"/>
                  </a:lnTo>
                  <a:lnTo>
                    <a:pt x="183053" y="200078"/>
                  </a:lnTo>
                  <a:lnTo>
                    <a:pt x="158945" y="204449"/>
                  </a:lnTo>
                  <a:lnTo>
                    <a:pt x="134132" y="205534"/>
                  </a:lnTo>
                  <a:close/>
                </a:path>
                <a:path w="950594" h="367665">
                  <a:moveTo>
                    <a:pt x="357146" y="278598"/>
                  </a:moveTo>
                  <a:lnTo>
                    <a:pt x="348784" y="256345"/>
                  </a:lnTo>
                  <a:lnTo>
                    <a:pt x="343162" y="234224"/>
                  </a:lnTo>
                  <a:lnTo>
                    <a:pt x="339917" y="212532"/>
                  </a:lnTo>
                  <a:lnTo>
                    <a:pt x="338862" y="194609"/>
                  </a:lnTo>
                  <a:lnTo>
                    <a:pt x="338749" y="192692"/>
                  </a:lnTo>
                  <a:lnTo>
                    <a:pt x="338683" y="191562"/>
                  </a:lnTo>
                  <a:lnTo>
                    <a:pt x="393076" y="192692"/>
                  </a:lnTo>
                  <a:lnTo>
                    <a:pt x="392213" y="234224"/>
                  </a:lnTo>
                  <a:lnTo>
                    <a:pt x="392100" y="239645"/>
                  </a:lnTo>
                  <a:lnTo>
                    <a:pt x="357146" y="278598"/>
                  </a:lnTo>
                  <a:close/>
                </a:path>
                <a:path w="950594" h="367665">
                  <a:moveTo>
                    <a:pt x="230882" y="194609"/>
                  </a:moveTo>
                  <a:lnTo>
                    <a:pt x="218880" y="192692"/>
                  </a:lnTo>
                  <a:lnTo>
                    <a:pt x="231331" y="192692"/>
                  </a:lnTo>
                  <a:lnTo>
                    <a:pt x="230882" y="194609"/>
                  </a:lnTo>
                  <a:close/>
                </a:path>
                <a:path w="950594" h="367665">
                  <a:moveTo>
                    <a:pt x="460973" y="342121"/>
                  </a:moveTo>
                  <a:lnTo>
                    <a:pt x="331480" y="342121"/>
                  </a:lnTo>
                  <a:lnTo>
                    <a:pt x="377142" y="337845"/>
                  </a:lnTo>
                  <a:lnTo>
                    <a:pt x="422497" y="324077"/>
                  </a:lnTo>
                  <a:lnTo>
                    <a:pt x="464090" y="297302"/>
                  </a:lnTo>
                  <a:lnTo>
                    <a:pt x="498469" y="254008"/>
                  </a:lnTo>
                  <a:lnTo>
                    <a:pt x="560806" y="254212"/>
                  </a:lnTo>
                  <a:lnTo>
                    <a:pt x="544490" y="269009"/>
                  </a:lnTo>
                  <a:lnTo>
                    <a:pt x="509055" y="301577"/>
                  </a:lnTo>
                  <a:lnTo>
                    <a:pt x="492626" y="316216"/>
                  </a:lnTo>
                  <a:lnTo>
                    <a:pt x="480625" y="326540"/>
                  </a:lnTo>
                  <a:lnTo>
                    <a:pt x="468413" y="336557"/>
                  </a:lnTo>
                  <a:lnTo>
                    <a:pt x="460973" y="342121"/>
                  </a:lnTo>
                  <a:close/>
                </a:path>
                <a:path w="950594" h="367665">
                  <a:moveTo>
                    <a:pt x="351167" y="367537"/>
                  </a:moveTo>
                  <a:lnTo>
                    <a:pt x="293231" y="362158"/>
                  </a:lnTo>
                  <a:lnTo>
                    <a:pt x="239774" y="351785"/>
                  </a:lnTo>
                  <a:lnTo>
                    <a:pt x="200234" y="338632"/>
                  </a:lnTo>
                  <a:lnTo>
                    <a:pt x="196493" y="334651"/>
                  </a:lnTo>
                  <a:lnTo>
                    <a:pt x="203607" y="332609"/>
                  </a:lnTo>
                  <a:lnTo>
                    <a:pt x="227192" y="333141"/>
                  </a:lnTo>
                  <a:lnTo>
                    <a:pt x="288965" y="340420"/>
                  </a:lnTo>
                  <a:lnTo>
                    <a:pt x="331480" y="342121"/>
                  </a:lnTo>
                  <a:lnTo>
                    <a:pt x="460973" y="342121"/>
                  </a:lnTo>
                  <a:lnTo>
                    <a:pt x="455833" y="345964"/>
                  </a:lnTo>
                  <a:lnTo>
                    <a:pt x="442729" y="354459"/>
                  </a:lnTo>
                  <a:lnTo>
                    <a:pt x="404146" y="365709"/>
                  </a:lnTo>
                  <a:lnTo>
                    <a:pt x="351167" y="367537"/>
                  </a:lnTo>
                  <a:close/>
                </a:path>
                <a:path w="950594" h="367665">
                  <a:moveTo>
                    <a:pt x="846262" y="281667"/>
                  </a:moveTo>
                  <a:lnTo>
                    <a:pt x="838128" y="270470"/>
                  </a:lnTo>
                  <a:lnTo>
                    <a:pt x="852479" y="260734"/>
                  </a:lnTo>
                  <a:lnTo>
                    <a:pt x="859987" y="238649"/>
                  </a:lnTo>
                  <a:lnTo>
                    <a:pt x="862048" y="207343"/>
                  </a:lnTo>
                  <a:lnTo>
                    <a:pt x="860059" y="169943"/>
                  </a:lnTo>
                  <a:lnTo>
                    <a:pt x="864551" y="140572"/>
                  </a:lnTo>
                  <a:lnTo>
                    <a:pt x="864639" y="140000"/>
                  </a:lnTo>
                  <a:lnTo>
                    <a:pt x="879314" y="125353"/>
                  </a:lnTo>
                  <a:lnTo>
                    <a:pt x="894875" y="120558"/>
                  </a:lnTo>
                  <a:lnTo>
                    <a:pt x="902109" y="120169"/>
                  </a:lnTo>
                  <a:lnTo>
                    <a:pt x="950298" y="140572"/>
                  </a:lnTo>
                  <a:lnTo>
                    <a:pt x="943635" y="144367"/>
                  </a:lnTo>
                  <a:lnTo>
                    <a:pt x="928949" y="157164"/>
                  </a:lnTo>
                  <a:lnTo>
                    <a:pt x="914188" y="181083"/>
                  </a:lnTo>
                  <a:lnTo>
                    <a:pt x="907305" y="218241"/>
                  </a:lnTo>
                  <a:lnTo>
                    <a:pt x="899768" y="252957"/>
                  </a:lnTo>
                  <a:lnTo>
                    <a:pt x="883041" y="271556"/>
                  </a:lnTo>
                  <a:lnTo>
                    <a:pt x="865017" y="279171"/>
                  </a:lnTo>
                  <a:lnTo>
                    <a:pt x="853590" y="280935"/>
                  </a:lnTo>
                  <a:lnTo>
                    <a:pt x="846262" y="281667"/>
                  </a:lnTo>
                  <a:close/>
                </a:path>
              </a:pathLst>
            </a:custGeom>
            <a:solidFill>
              <a:srgbClr val="F158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28823" y="695781"/>
              <a:ext cx="12065" cy="6350"/>
            </a:xfrm>
            <a:custGeom>
              <a:avLst/>
              <a:gdLst/>
              <a:ahLst/>
              <a:cxnLst/>
              <a:rect l="l" t="t" r="r" b="b"/>
              <a:pathLst>
                <a:path w="12064" h="6350">
                  <a:moveTo>
                    <a:pt x="2006" y="5676"/>
                  </a:moveTo>
                  <a:lnTo>
                    <a:pt x="1905" y="4787"/>
                  </a:lnTo>
                  <a:lnTo>
                    <a:pt x="1854" y="4533"/>
                  </a:lnTo>
                  <a:lnTo>
                    <a:pt x="1498" y="4191"/>
                  </a:lnTo>
                  <a:lnTo>
                    <a:pt x="1231" y="4152"/>
                  </a:lnTo>
                  <a:lnTo>
                    <a:pt x="1079" y="4114"/>
                  </a:lnTo>
                  <a:lnTo>
                    <a:pt x="279" y="4114"/>
                  </a:lnTo>
                  <a:lnTo>
                    <a:pt x="304" y="4927"/>
                  </a:lnTo>
                  <a:lnTo>
                    <a:pt x="50" y="5346"/>
                  </a:lnTo>
                  <a:lnTo>
                    <a:pt x="0" y="5803"/>
                  </a:lnTo>
                  <a:lnTo>
                    <a:pt x="241" y="6007"/>
                  </a:lnTo>
                  <a:lnTo>
                    <a:pt x="533" y="6007"/>
                  </a:lnTo>
                  <a:lnTo>
                    <a:pt x="1295" y="5892"/>
                  </a:lnTo>
                  <a:lnTo>
                    <a:pt x="2006" y="5676"/>
                  </a:lnTo>
                  <a:close/>
                </a:path>
                <a:path w="12064" h="6350">
                  <a:moveTo>
                    <a:pt x="11899" y="1117"/>
                  </a:moveTo>
                  <a:lnTo>
                    <a:pt x="11823" y="317"/>
                  </a:lnTo>
                  <a:lnTo>
                    <a:pt x="11303" y="152"/>
                  </a:lnTo>
                  <a:lnTo>
                    <a:pt x="10782" y="25"/>
                  </a:lnTo>
                  <a:lnTo>
                    <a:pt x="10325" y="0"/>
                  </a:lnTo>
                  <a:lnTo>
                    <a:pt x="10147" y="215"/>
                  </a:lnTo>
                  <a:lnTo>
                    <a:pt x="10337" y="1079"/>
                  </a:lnTo>
                  <a:lnTo>
                    <a:pt x="10731" y="1485"/>
                  </a:lnTo>
                  <a:lnTo>
                    <a:pt x="11303" y="1549"/>
                  </a:lnTo>
                  <a:lnTo>
                    <a:pt x="11696" y="1562"/>
                  </a:lnTo>
                  <a:lnTo>
                    <a:pt x="11887" y="1358"/>
                  </a:lnTo>
                  <a:lnTo>
                    <a:pt x="11899" y="111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38271" y="551611"/>
              <a:ext cx="2540" cy="43180"/>
            </a:xfrm>
            <a:custGeom>
              <a:avLst/>
              <a:gdLst/>
              <a:ahLst/>
              <a:cxnLst/>
              <a:rect l="l" t="t" r="r" b="b"/>
              <a:pathLst>
                <a:path w="2539" h="43179">
                  <a:moveTo>
                    <a:pt x="1765" y="1066"/>
                  </a:moveTo>
                  <a:lnTo>
                    <a:pt x="1727" y="762"/>
                  </a:lnTo>
                  <a:lnTo>
                    <a:pt x="1689" y="292"/>
                  </a:lnTo>
                  <a:lnTo>
                    <a:pt x="1219" y="101"/>
                  </a:lnTo>
                  <a:lnTo>
                    <a:pt x="762" y="0"/>
                  </a:lnTo>
                  <a:lnTo>
                    <a:pt x="393" y="0"/>
                  </a:lnTo>
                  <a:lnTo>
                    <a:pt x="203" y="203"/>
                  </a:lnTo>
                  <a:lnTo>
                    <a:pt x="114" y="533"/>
                  </a:lnTo>
                  <a:lnTo>
                    <a:pt x="215" y="1041"/>
                  </a:lnTo>
                  <a:lnTo>
                    <a:pt x="622" y="1206"/>
                  </a:lnTo>
                  <a:lnTo>
                    <a:pt x="1028" y="1270"/>
                  </a:lnTo>
                  <a:lnTo>
                    <a:pt x="1447" y="1270"/>
                  </a:lnTo>
                  <a:lnTo>
                    <a:pt x="1765" y="1066"/>
                  </a:lnTo>
                  <a:close/>
                </a:path>
                <a:path w="2539" h="43179">
                  <a:moveTo>
                    <a:pt x="2120" y="41313"/>
                  </a:moveTo>
                  <a:lnTo>
                    <a:pt x="1765" y="40995"/>
                  </a:lnTo>
                  <a:lnTo>
                    <a:pt x="1219" y="40741"/>
                  </a:lnTo>
                  <a:lnTo>
                    <a:pt x="482" y="40741"/>
                  </a:lnTo>
                  <a:lnTo>
                    <a:pt x="685" y="41389"/>
                  </a:lnTo>
                  <a:lnTo>
                    <a:pt x="609" y="42176"/>
                  </a:lnTo>
                  <a:lnTo>
                    <a:pt x="0" y="42697"/>
                  </a:lnTo>
                  <a:lnTo>
                    <a:pt x="698" y="42875"/>
                  </a:lnTo>
                  <a:lnTo>
                    <a:pt x="850" y="42887"/>
                  </a:lnTo>
                  <a:lnTo>
                    <a:pt x="1409" y="42887"/>
                  </a:lnTo>
                  <a:lnTo>
                    <a:pt x="1854" y="42405"/>
                  </a:lnTo>
                  <a:lnTo>
                    <a:pt x="1993" y="41795"/>
                  </a:lnTo>
                  <a:lnTo>
                    <a:pt x="2120" y="41313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28100" y="655558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69" h="2540">
                  <a:moveTo>
                    <a:pt x="859" y="2088"/>
                  </a:moveTo>
                  <a:lnTo>
                    <a:pt x="657" y="2088"/>
                  </a:lnTo>
                  <a:lnTo>
                    <a:pt x="498" y="2056"/>
                  </a:lnTo>
                  <a:lnTo>
                    <a:pt x="0" y="1518"/>
                  </a:lnTo>
                  <a:lnTo>
                    <a:pt x="222" y="893"/>
                  </a:lnTo>
                  <a:lnTo>
                    <a:pt x="296" y="333"/>
                  </a:lnTo>
                  <a:lnTo>
                    <a:pt x="318" y="118"/>
                  </a:lnTo>
                  <a:lnTo>
                    <a:pt x="657" y="0"/>
                  </a:lnTo>
                  <a:lnTo>
                    <a:pt x="816" y="43"/>
                  </a:lnTo>
                  <a:lnTo>
                    <a:pt x="1240" y="495"/>
                  </a:lnTo>
                  <a:lnTo>
                    <a:pt x="1155" y="1076"/>
                  </a:lnTo>
                  <a:lnTo>
                    <a:pt x="1071" y="1614"/>
                  </a:lnTo>
                  <a:lnTo>
                    <a:pt x="1039" y="1851"/>
                  </a:lnTo>
                  <a:lnTo>
                    <a:pt x="859" y="208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32201" y="572934"/>
              <a:ext cx="3810" cy="79375"/>
            </a:xfrm>
            <a:custGeom>
              <a:avLst/>
              <a:gdLst/>
              <a:ahLst/>
              <a:cxnLst/>
              <a:rect l="l" t="t" r="r" b="b"/>
              <a:pathLst>
                <a:path w="3810" h="79375">
                  <a:moveTo>
                    <a:pt x="1790" y="77939"/>
                  </a:moveTo>
                  <a:lnTo>
                    <a:pt x="1625" y="77520"/>
                  </a:lnTo>
                  <a:lnTo>
                    <a:pt x="1574" y="76695"/>
                  </a:lnTo>
                  <a:lnTo>
                    <a:pt x="1041" y="76682"/>
                  </a:lnTo>
                  <a:lnTo>
                    <a:pt x="419" y="76682"/>
                  </a:lnTo>
                  <a:lnTo>
                    <a:pt x="546" y="77508"/>
                  </a:lnTo>
                  <a:lnTo>
                    <a:pt x="419" y="77978"/>
                  </a:lnTo>
                  <a:lnTo>
                    <a:pt x="292" y="78435"/>
                  </a:lnTo>
                  <a:lnTo>
                    <a:pt x="342" y="78867"/>
                  </a:lnTo>
                  <a:lnTo>
                    <a:pt x="876" y="78867"/>
                  </a:lnTo>
                  <a:lnTo>
                    <a:pt x="1409" y="78841"/>
                  </a:lnTo>
                  <a:lnTo>
                    <a:pt x="1739" y="78536"/>
                  </a:lnTo>
                  <a:lnTo>
                    <a:pt x="1790" y="77939"/>
                  </a:lnTo>
                  <a:close/>
                </a:path>
                <a:path w="3810" h="79375">
                  <a:moveTo>
                    <a:pt x="3644" y="1282"/>
                  </a:moveTo>
                  <a:lnTo>
                    <a:pt x="3606" y="787"/>
                  </a:lnTo>
                  <a:lnTo>
                    <a:pt x="3556" y="190"/>
                  </a:lnTo>
                  <a:lnTo>
                    <a:pt x="3263" y="12"/>
                  </a:lnTo>
                  <a:lnTo>
                    <a:pt x="2540" y="12"/>
                  </a:lnTo>
                  <a:lnTo>
                    <a:pt x="2146" y="139"/>
                  </a:lnTo>
                  <a:lnTo>
                    <a:pt x="1803" y="266"/>
                  </a:lnTo>
                  <a:lnTo>
                    <a:pt x="1638" y="368"/>
                  </a:lnTo>
                  <a:lnTo>
                    <a:pt x="1371" y="368"/>
                  </a:lnTo>
                  <a:lnTo>
                    <a:pt x="1168" y="279"/>
                  </a:lnTo>
                  <a:lnTo>
                    <a:pt x="977" y="190"/>
                  </a:lnTo>
                  <a:lnTo>
                    <a:pt x="596" y="0"/>
                  </a:lnTo>
                  <a:lnTo>
                    <a:pt x="254" y="0"/>
                  </a:lnTo>
                  <a:lnTo>
                    <a:pt x="114" y="139"/>
                  </a:lnTo>
                  <a:lnTo>
                    <a:pt x="76" y="584"/>
                  </a:lnTo>
                  <a:lnTo>
                    <a:pt x="0" y="1511"/>
                  </a:lnTo>
                  <a:lnTo>
                    <a:pt x="1104" y="1993"/>
                  </a:lnTo>
                  <a:lnTo>
                    <a:pt x="1930" y="2095"/>
                  </a:lnTo>
                  <a:lnTo>
                    <a:pt x="2832" y="2108"/>
                  </a:lnTo>
                  <a:lnTo>
                    <a:pt x="3644" y="128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29850" y="653006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901" y="2637"/>
                  </a:moveTo>
                  <a:lnTo>
                    <a:pt x="699" y="2637"/>
                  </a:lnTo>
                  <a:lnTo>
                    <a:pt x="328" y="2228"/>
                  </a:lnTo>
                  <a:lnTo>
                    <a:pt x="0" y="516"/>
                  </a:lnTo>
                  <a:lnTo>
                    <a:pt x="1113" y="322"/>
                  </a:lnTo>
                  <a:lnTo>
                    <a:pt x="1961" y="75"/>
                  </a:lnTo>
                  <a:lnTo>
                    <a:pt x="2089" y="21"/>
                  </a:lnTo>
                  <a:lnTo>
                    <a:pt x="2333" y="0"/>
                  </a:lnTo>
                  <a:lnTo>
                    <a:pt x="2396" y="215"/>
                  </a:lnTo>
                  <a:lnTo>
                    <a:pt x="2439" y="430"/>
                  </a:lnTo>
                  <a:lnTo>
                    <a:pt x="2492" y="645"/>
                  </a:lnTo>
                  <a:lnTo>
                    <a:pt x="2004" y="1367"/>
                  </a:lnTo>
                  <a:lnTo>
                    <a:pt x="2078" y="2551"/>
                  </a:lnTo>
                  <a:lnTo>
                    <a:pt x="901" y="263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032188" y="623328"/>
              <a:ext cx="25400" cy="56515"/>
            </a:xfrm>
            <a:custGeom>
              <a:avLst/>
              <a:gdLst/>
              <a:ahLst/>
              <a:cxnLst/>
              <a:rect l="l" t="t" r="r" b="b"/>
              <a:pathLst>
                <a:path w="25400" h="56515">
                  <a:moveTo>
                    <a:pt x="482" y="29959"/>
                  </a:moveTo>
                  <a:lnTo>
                    <a:pt x="317" y="29718"/>
                  </a:lnTo>
                  <a:lnTo>
                    <a:pt x="0" y="29692"/>
                  </a:lnTo>
                  <a:lnTo>
                    <a:pt x="50" y="29895"/>
                  </a:lnTo>
                  <a:lnTo>
                    <a:pt x="88" y="30111"/>
                  </a:lnTo>
                  <a:lnTo>
                    <a:pt x="152" y="30327"/>
                  </a:lnTo>
                  <a:lnTo>
                    <a:pt x="482" y="29959"/>
                  </a:lnTo>
                  <a:close/>
                </a:path>
                <a:path w="25400" h="56515">
                  <a:moveTo>
                    <a:pt x="7315" y="17259"/>
                  </a:moveTo>
                  <a:lnTo>
                    <a:pt x="7073" y="17005"/>
                  </a:lnTo>
                  <a:lnTo>
                    <a:pt x="6743" y="17005"/>
                  </a:lnTo>
                  <a:lnTo>
                    <a:pt x="6108" y="17157"/>
                  </a:lnTo>
                  <a:lnTo>
                    <a:pt x="6273" y="17691"/>
                  </a:lnTo>
                  <a:lnTo>
                    <a:pt x="6273" y="18262"/>
                  </a:lnTo>
                  <a:lnTo>
                    <a:pt x="6299" y="18427"/>
                  </a:lnTo>
                  <a:lnTo>
                    <a:pt x="6350" y="18745"/>
                  </a:lnTo>
                  <a:lnTo>
                    <a:pt x="6388" y="19062"/>
                  </a:lnTo>
                  <a:lnTo>
                    <a:pt x="6667" y="18567"/>
                  </a:lnTo>
                  <a:lnTo>
                    <a:pt x="6985" y="18122"/>
                  </a:lnTo>
                  <a:lnTo>
                    <a:pt x="7188" y="17614"/>
                  </a:lnTo>
                  <a:lnTo>
                    <a:pt x="7315" y="17259"/>
                  </a:lnTo>
                  <a:close/>
                </a:path>
                <a:path w="25400" h="56515">
                  <a:moveTo>
                    <a:pt x="17056" y="17653"/>
                  </a:moveTo>
                  <a:lnTo>
                    <a:pt x="16802" y="17335"/>
                  </a:lnTo>
                  <a:lnTo>
                    <a:pt x="16306" y="17183"/>
                  </a:lnTo>
                  <a:lnTo>
                    <a:pt x="15913" y="17195"/>
                  </a:lnTo>
                  <a:lnTo>
                    <a:pt x="15646" y="17424"/>
                  </a:lnTo>
                  <a:lnTo>
                    <a:pt x="15748" y="18072"/>
                  </a:lnTo>
                  <a:lnTo>
                    <a:pt x="15925" y="18427"/>
                  </a:lnTo>
                  <a:lnTo>
                    <a:pt x="16167" y="18567"/>
                  </a:lnTo>
                  <a:lnTo>
                    <a:pt x="16319" y="18643"/>
                  </a:lnTo>
                  <a:lnTo>
                    <a:pt x="16624" y="18643"/>
                  </a:lnTo>
                  <a:lnTo>
                    <a:pt x="16802" y="18415"/>
                  </a:lnTo>
                  <a:lnTo>
                    <a:pt x="16878" y="18161"/>
                  </a:lnTo>
                  <a:lnTo>
                    <a:pt x="17056" y="17653"/>
                  </a:lnTo>
                  <a:close/>
                </a:path>
                <a:path w="25400" h="56515">
                  <a:moveTo>
                    <a:pt x="18148" y="46431"/>
                  </a:moveTo>
                  <a:lnTo>
                    <a:pt x="18046" y="46088"/>
                  </a:lnTo>
                  <a:lnTo>
                    <a:pt x="17653" y="46088"/>
                  </a:lnTo>
                  <a:lnTo>
                    <a:pt x="17526" y="46113"/>
                  </a:lnTo>
                  <a:lnTo>
                    <a:pt x="16764" y="46329"/>
                  </a:lnTo>
                  <a:lnTo>
                    <a:pt x="16040" y="46621"/>
                  </a:lnTo>
                  <a:lnTo>
                    <a:pt x="15824" y="47536"/>
                  </a:lnTo>
                  <a:lnTo>
                    <a:pt x="15963" y="47980"/>
                  </a:lnTo>
                  <a:lnTo>
                    <a:pt x="16230" y="48399"/>
                  </a:lnTo>
                  <a:lnTo>
                    <a:pt x="16687" y="48399"/>
                  </a:lnTo>
                  <a:lnTo>
                    <a:pt x="17767" y="48374"/>
                  </a:lnTo>
                  <a:lnTo>
                    <a:pt x="17640" y="47282"/>
                  </a:lnTo>
                  <a:lnTo>
                    <a:pt x="18008" y="46672"/>
                  </a:lnTo>
                  <a:lnTo>
                    <a:pt x="18148" y="46431"/>
                  </a:lnTo>
                  <a:close/>
                </a:path>
                <a:path w="25400" h="56515">
                  <a:moveTo>
                    <a:pt x="19710" y="1016"/>
                  </a:moveTo>
                  <a:lnTo>
                    <a:pt x="19050" y="114"/>
                  </a:lnTo>
                  <a:lnTo>
                    <a:pt x="18732" y="0"/>
                  </a:lnTo>
                  <a:lnTo>
                    <a:pt x="18186" y="0"/>
                  </a:lnTo>
                  <a:lnTo>
                    <a:pt x="17970" y="38"/>
                  </a:lnTo>
                  <a:lnTo>
                    <a:pt x="17754" y="127"/>
                  </a:lnTo>
                  <a:lnTo>
                    <a:pt x="16573" y="571"/>
                  </a:lnTo>
                  <a:lnTo>
                    <a:pt x="16903" y="2171"/>
                  </a:lnTo>
                  <a:lnTo>
                    <a:pt x="15798" y="2552"/>
                  </a:lnTo>
                  <a:lnTo>
                    <a:pt x="15963" y="3124"/>
                  </a:lnTo>
                  <a:lnTo>
                    <a:pt x="16268" y="3213"/>
                  </a:lnTo>
                  <a:lnTo>
                    <a:pt x="16624" y="3213"/>
                  </a:lnTo>
                  <a:lnTo>
                    <a:pt x="16789" y="3213"/>
                  </a:lnTo>
                  <a:lnTo>
                    <a:pt x="18008" y="3149"/>
                  </a:lnTo>
                  <a:lnTo>
                    <a:pt x="17970" y="1866"/>
                  </a:lnTo>
                  <a:lnTo>
                    <a:pt x="18719" y="1384"/>
                  </a:lnTo>
                  <a:lnTo>
                    <a:pt x="19011" y="1193"/>
                  </a:lnTo>
                  <a:lnTo>
                    <a:pt x="19710" y="1016"/>
                  </a:lnTo>
                  <a:close/>
                </a:path>
                <a:path w="25400" h="56515">
                  <a:moveTo>
                    <a:pt x="24853" y="55765"/>
                  </a:moveTo>
                  <a:lnTo>
                    <a:pt x="24790" y="55257"/>
                  </a:lnTo>
                  <a:lnTo>
                    <a:pt x="24714" y="54660"/>
                  </a:lnTo>
                  <a:lnTo>
                    <a:pt x="24206" y="54343"/>
                  </a:lnTo>
                  <a:lnTo>
                    <a:pt x="23647" y="54165"/>
                  </a:lnTo>
                  <a:lnTo>
                    <a:pt x="23114" y="54279"/>
                  </a:lnTo>
                  <a:lnTo>
                    <a:pt x="22910" y="55168"/>
                  </a:lnTo>
                  <a:lnTo>
                    <a:pt x="22694" y="56057"/>
                  </a:lnTo>
                  <a:lnTo>
                    <a:pt x="23380" y="56032"/>
                  </a:lnTo>
                  <a:lnTo>
                    <a:pt x="23939" y="56045"/>
                  </a:lnTo>
                  <a:lnTo>
                    <a:pt x="24396" y="56045"/>
                  </a:lnTo>
                  <a:lnTo>
                    <a:pt x="24853" y="5576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045980" y="695222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1955" y="1346"/>
                  </a:moveTo>
                  <a:lnTo>
                    <a:pt x="1536" y="914"/>
                  </a:lnTo>
                  <a:lnTo>
                    <a:pt x="1155" y="469"/>
                  </a:lnTo>
                  <a:lnTo>
                    <a:pt x="800" y="0"/>
                  </a:lnTo>
                  <a:lnTo>
                    <a:pt x="228" y="0"/>
                  </a:lnTo>
                  <a:lnTo>
                    <a:pt x="0" y="50"/>
                  </a:lnTo>
                  <a:lnTo>
                    <a:pt x="12" y="419"/>
                  </a:lnTo>
                  <a:lnTo>
                    <a:pt x="50" y="1333"/>
                  </a:lnTo>
                  <a:lnTo>
                    <a:pt x="1231" y="685"/>
                  </a:lnTo>
                  <a:lnTo>
                    <a:pt x="1803" y="1244"/>
                  </a:lnTo>
                  <a:lnTo>
                    <a:pt x="1955" y="1346"/>
                  </a:lnTo>
                  <a:close/>
                </a:path>
                <a:path w="4444" h="5715">
                  <a:moveTo>
                    <a:pt x="4114" y="5105"/>
                  </a:moveTo>
                  <a:lnTo>
                    <a:pt x="4076" y="4800"/>
                  </a:lnTo>
                  <a:lnTo>
                    <a:pt x="3975" y="3962"/>
                  </a:lnTo>
                  <a:lnTo>
                    <a:pt x="3149" y="4064"/>
                  </a:lnTo>
                  <a:lnTo>
                    <a:pt x="2552" y="3771"/>
                  </a:lnTo>
                  <a:lnTo>
                    <a:pt x="2184" y="3759"/>
                  </a:lnTo>
                  <a:lnTo>
                    <a:pt x="2057" y="4013"/>
                  </a:lnTo>
                  <a:lnTo>
                    <a:pt x="2070" y="4330"/>
                  </a:lnTo>
                  <a:lnTo>
                    <a:pt x="2311" y="4914"/>
                  </a:lnTo>
                  <a:lnTo>
                    <a:pt x="2603" y="5448"/>
                  </a:lnTo>
                  <a:lnTo>
                    <a:pt x="3302" y="5448"/>
                  </a:lnTo>
                  <a:lnTo>
                    <a:pt x="3467" y="5448"/>
                  </a:lnTo>
                  <a:lnTo>
                    <a:pt x="3848" y="5397"/>
                  </a:lnTo>
                  <a:lnTo>
                    <a:pt x="4114" y="510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046786" y="69512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484" y="1475"/>
                  </a:moveTo>
                  <a:lnTo>
                    <a:pt x="1283" y="1475"/>
                  </a:lnTo>
                  <a:lnTo>
                    <a:pt x="1155" y="1442"/>
                  </a:lnTo>
                  <a:lnTo>
                    <a:pt x="742" y="1012"/>
                  </a:lnTo>
                  <a:lnTo>
                    <a:pt x="360" y="559"/>
                  </a:lnTo>
                  <a:lnTo>
                    <a:pt x="0" y="96"/>
                  </a:lnTo>
                  <a:lnTo>
                    <a:pt x="275" y="96"/>
                  </a:lnTo>
                  <a:lnTo>
                    <a:pt x="434" y="75"/>
                  </a:lnTo>
                  <a:lnTo>
                    <a:pt x="636" y="53"/>
                  </a:lnTo>
                  <a:lnTo>
                    <a:pt x="827" y="96"/>
                  </a:lnTo>
                  <a:lnTo>
                    <a:pt x="1431" y="732"/>
                  </a:lnTo>
                  <a:lnTo>
                    <a:pt x="1760" y="1065"/>
                  </a:lnTo>
                  <a:lnTo>
                    <a:pt x="1664" y="1281"/>
                  </a:lnTo>
                  <a:lnTo>
                    <a:pt x="1484" y="147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047614" y="695103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33" y="1087"/>
                  </a:moveTo>
                  <a:lnTo>
                    <a:pt x="604" y="753"/>
                  </a:lnTo>
                  <a:lnTo>
                    <a:pt x="0" y="118"/>
                  </a:lnTo>
                  <a:lnTo>
                    <a:pt x="466" y="183"/>
                  </a:lnTo>
                  <a:lnTo>
                    <a:pt x="1028" y="0"/>
                  </a:lnTo>
                  <a:lnTo>
                    <a:pt x="1028" y="839"/>
                  </a:lnTo>
                  <a:lnTo>
                    <a:pt x="996" y="96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050324" y="537907"/>
              <a:ext cx="8255" cy="106680"/>
            </a:xfrm>
            <a:custGeom>
              <a:avLst/>
              <a:gdLst/>
              <a:ahLst/>
              <a:cxnLst/>
              <a:rect l="l" t="t" r="r" b="b"/>
              <a:pathLst>
                <a:path w="8255" h="106679">
                  <a:moveTo>
                    <a:pt x="1485" y="46469"/>
                  </a:moveTo>
                  <a:lnTo>
                    <a:pt x="1473" y="45745"/>
                  </a:lnTo>
                  <a:lnTo>
                    <a:pt x="1473" y="45402"/>
                  </a:lnTo>
                  <a:lnTo>
                    <a:pt x="1257" y="45135"/>
                  </a:lnTo>
                  <a:lnTo>
                    <a:pt x="901" y="45072"/>
                  </a:lnTo>
                  <a:lnTo>
                    <a:pt x="304" y="45072"/>
                  </a:lnTo>
                  <a:lnTo>
                    <a:pt x="203" y="45504"/>
                  </a:lnTo>
                  <a:lnTo>
                    <a:pt x="88" y="45935"/>
                  </a:lnTo>
                  <a:lnTo>
                    <a:pt x="0" y="46253"/>
                  </a:lnTo>
                  <a:lnTo>
                    <a:pt x="0" y="46685"/>
                  </a:lnTo>
                  <a:lnTo>
                    <a:pt x="393" y="46685"/>
                  </a:lnTo>
                  <a:lnTo>
                    <a:pt x="927" y="46685"/>
                  </a:lnTo>
                  <a:lnTo>
                    <a:pt x="1485" y="46469"/>
                  </a:lnTo>
                  <a:close/>
                </a:path>
                <a:path w="8255" h="106679">
                  <a:moveTo>
                    <a:pt x="2628" y="104914"/>
                  </a:moveTo>
                  <a:lnTo>
                    <a:pt x="2171" y="104648"/>
                  </a:lnTo>
                  <a:lnTo>
                    <a:pt x="1562" y="105054"/>
                  </a:lnTo>
                  <a:lnTo>
                    <a:pt x="1498" y="105689"/>
                  </a:lnTo>
                  <a:lnTo>
                    <a:pt x="1562" y="106349"/>
                  </a:lnTo>
                  <a:lnTo>
                    <a:pt x="1930" y="106629"/>
                  </a:lnTo>
                  <a:lnTo>
                    <a:pt x="2159" y="106057"/>
                  </a:lnTo>
                  <a:lnTo>
                    <a:pt x="2413" y="105498"/>
                  </a:lnTo>
                  <a:lnTo>
                    <a:pt x="2628" y="104914"/>
                  </a:lnTo>
                  <a:close/>
                </a:path>
                <a:path w="8255" h="106679">
                  <a:moveTo>
                    <a:pt x="2654" y="736"/>
                  </a:moveTo>
                  <a:lnTo>
                    <a:pt x="2489" y="165"/>
                  </a:lnTo>
                  <a:lnTo>
                    <a:pt x="1803" y="0"/>
                  </a:lnTo>
                  <a:lnTo>
                    <a:pt x="1308" y="0"/>
                  </a:lnTo>
                  <a:lnTo>
                    <a:pt x="1054" y="330"/>
                  </a:lnTo>
                  <a:lnTo>
                    <a:pt x="927" y="774"/>
                  </a:lnTo>
                  <a:lnTo>
                    <a:pt x="1117" y="1270"/>
                  </a:lnTo>
                  <a:lnTo>
                    <a:pt x="1130" y="1943"/>
                  </a:lnTo>
                  <a:lnTo>
                    <a:pt x="1816" y="2146"/>
                  </a:lnTo>
                  <a:lnTo>
                    <a:pt x="2324" y="2159"/>
                  </a:lnTo>
                  <a:lnTo>
                    <a:pt x="2501" y="1752"/>
                  </a:lnTo>
                  <a:lnTo>
                    <a:pt x="2565" y="1346"/>
                  </a:lnTo>
                  <a:lnTo>
                    <a:pt x="2654" y="736"/>
                  </a:lnTo>
                  <a:close/>
                </a:path>
                <a:path w="8255" h="106679">
                  <a:moveTo>
                    <a:pt x="4762" y="17056"/>
                  </a:moveTo>
                  <a:lnTo>
                    <a:pt x="4203" y="16764"/>
                  </a:lnTo>
                  <a:lnTo>
                    <a:pt x="3467" y="17106"/>
                  </a:lnTo>
                  <a:lnTo>
                    <a:pt x="2832" y="17538"/>
                  </a:lnTo>
                  <a:lnTo>
                    <a:pt x="2984" y="18770"/>
                  </a:lnTo>
                  <a:lnTo>
                    <a:pt x="3111" y="19050"/>
                  </a:lnTo>
                  <a:lnTo>
                    <a:pt x="3390" y="19050"/>
                  </a:lnTo>
                  <a:lnTo>
                    <a:pt x="3530" y="19024"/>
                  </a:lnTo>
                  <a:lnTo>
                    <a:pt x="4419" y="18618"/>
                  </a:lnTo>
                  <a:lnTo>
                    <a:pt x="4559" y="17792"/>
                  </a:lnTo>
                  <a:lnTo>
                    <a:pt x="4762" y="17056"/>
                  </a:lnTo>
                  <a:close/>
                </a:path>
                <a:path w="8255" h="106679">
                  <a:moveTo>
                    <a:pt x="5168" y="5156"/>
                  </a:moveTo>
                  <a:lnTo>
                    <a:pt x="5080" y="4635"/>
                  </a:lnTo>
                  <a:lnTo>
                    <a:pt x="4978" y="4127"/>
                  </a:lnTo>
                  <a:lnTo>
                    <a:pt x="4622" y="3784"/>
                  </a:lnTo>
                  <a:lnTo>
                    <a:pt x="4216" y="3784"/>
                  </a:lnTo>
                  <a:lnTo>
                    <a:pt x="3441" y="3924"/>
                  </a:lnTo>
                  <a:lnTo>
                    <a:pt x="2971" y="4140"/>
                  </a:lnTo>
                  <a:lnTo>
                    <a:pt x="3124" y="5168"/>
                  </a:lnTo>
                  <a:lnTo>
                    <a:pt x="3606" y="5410"/>
                  </a:lnTo>
                  <a:lnTo>
                    <a:pt x="4140" y="5410"/>
                  </a:lnTo>
                  <a:lnTo>
                    <a:pt x="4267" y="5410"/>
                  </a:lnTo>
                  <a:lnTo>
                    <a:pt x="4711" y="5384"/>
                  </a:lnTo>
                  <a:lnTo>
                    <a:pt x="5168" y="5156"/>
                  </a:lnTo>
                  <a:close/>
                </a:path>
                <a:path w="8255" h="106679">
                  <a:moveTo>
                    <a:pt x="7886" y="72771"/>
                  </a:moveTo>
                  <a:lnTo>
                    <a:pt x="7810" y="72580"/>
                  </a:lnTo>
                  <a:lnTo>
                    <a:pt x="7454" y="72517"/>
                  </a:lnTo>
                  <a:lnTo>
                    <a:pt x="7289" y="72605"/>
                  </a:lnTo>
                  <a:lnTo>
                    <a:pt x="7150" y="72631"/>
                  </a:lnTo>
                  <a:lnTo>
                    <a:pt x="6985" y="72656"/>
                  </a:lnTo>
                  <a:lnTo>
                    <a:pt x="6832" y="72682"/>
                  </a:lnTo>
                  <a:lnTo>
                    <a:pt x="6032" y="72682"/>
                  </a:lnTo>
                  <a:lnTo>
                    <a:pt x="5664" y="72275"/>
                  </a:lnTo>
                  <a:lnTo>
                    <a:pt x="5588" y="71450"/>
                  </a:lnTo>
                  <a:lnTo>
                    <a:pt x="5232" y="70916"/>
                  </a:lnTo>
                  <a:lnTo>
                    <a:pt x="4851" y="71640"/>
                  </a:lnTo>
                  <a:lnTo>
                    <a:pt x="4483" y="72313"/>
                  </a:lnTo>
                  <a:lnTo>
                    <a:pt x="3835" y="73647"/>
                  </a:lnTo>
                  <a:lnTo>
                    <a:pt x="4076" y="73964"/>
                  </a:lnTo>
                  <a:lnTo>
                    <a:pt x="4546" y="73964"/>
                  </a:lnTo>
                  <a:lnTo>
                    <a:pt x="5727" y="73723"/>
                  </a:lnTo>
                  <a:lnTo>
                    <a:pt x="6553" y="73393"/>
                  </a:lnTo>
                  <a:lnTo>
                    <a:pt x="7391" y="73101"/>
                  </a:lnTo>
                  <a:lnTo>
                    <a:pt x="7886" y="72771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02343" y="646073"/>
              <a:ext cx="22225" cy="50165"/>
            </a:xfrm>
            <a:custGeom>
              <a:avLst/>
              <a:gdLst/>
              <a:ahLst/>
              <a:cxnLst/>
              <a:rect l="l" t="t" r="r" b="b"/>
              <a:pathLst>
                <a:path w="22225" h="50165">
                  <a:moveTo>
                    <a:pt x="889" y="279"/>
                  </a:moveTo>
                  <a:lnTo>
                    <a:pt x="838" y="114"/>
                  </a:lnTo>
                  <a:lnTo>
                    <a:pt x="508" y="304"/>
                  </a:lnTo>
                  <a:lnTo>
                    <a:pt x="0" y="914"/>
                  </a:lnTo>
                  <a:lnTo>
                    <a:pt x="317" y="914"/>
                  </a:lnTo>
                  <a:lnTo>
                    <a:pt x="622" y="914"/>
                  </a:lnTo>
                  <a:lnTo>
                    <a:pt x="876" y="863"/>
                  </a:lnTo>
                  <a:lnTo>
                    <a:pt x="876" y="469"/>
                  </a:lnTo>
                  <a:lnTo>
                    <a:pt x="889" y="279"/>
                  </a:lnTo>
                  <a:close/>
                </a:path>
                <a:path w="22225" h="50165">
                  <a:moveTo>
                    <a:pt x="22034" y="48298"/>
                  </a:moveTo>
                  <a:lnTo>
                    <a:pt x="21501" y="47815"/>
                  </a:lnTo>
                  <a:lnTo>
                    <a:pt x="20840" y="47650"/>
                  </a:lnTo>
                  <a:lnTo>
                    <a:pt x="20066" y="47663"/>
                  </a:lnTo>
                  <a:lnTo>
                    <a:pt x="19621" y="48158"/>
                  </a:lnTo>
                  <a:lnTo>
                    <a:pt x="19735" y="48920"/>
                  </a:lnTo>
                  <a:lnTo>
                    <a:pt x="19799" y="49276"/>
                  </a:lnTo>
                  <a:lnTo>
                    <a:pt x="19456" y="50088"/>
                  </a:lnTo>
                  <a:lnTo>
                    <a:pt x="20167" y="50088"/>
                  </a:lnTo>
                  <a:lnTo>
                    <a:pt x="20294" y="50076"/>
                  </a:lnTo>
                  <a:lnTo>
                    <a:pt x="21043" y="49999"/>
                  </a:lnTo>
                  <a:lnTo>
                    <a:pt x="21971" y="49784"/>
                  </a:lnTo>
                  <a:lnTo>
                    <a:pt x="22034" y="4829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00495" y="645588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190" y="1518"/>
                  </a:moveTo>
                  <a:lnTo>
                    <a:pt x="106" y="807"/>
                  </a:lnTo>
                  <a:lnTo>
                    <a:pt x="0" y="0"/>
                  </a:lnTo>
                  <a:lnTo>
                    <a:pt x="731" y="75"/>
                  </a:lnTo>
                  <a:lnTo>
                    <a:pt x="1251" y="43"/>
                  </a:lnTo>
                  <a:lnTo>
                    <a:pt x="1972" y="32"/>
                  </a:lnTo>
                  <a:lnTo>
                    <a:pt x="2417" y="139"/>
                  </a:lnTo>
                  <a:lnTo>
                    <a:pt x="2619" y="473"/>
                  </a:lnTo>
                  <a:lnTo>
                    <a:pt x="2364" y="785"/>
                  </a:lnTo>
                  <a:lnTo>
                    <a:pt x="1855" y="1388"/>
                  </a:lnTo>
                  <a:lnTo>
                    <a:pt x="1654" y="1388"/>
                  </a:lnTo>
                  <a:lnTo>
                    <a:pt x="1463" y="1431"/>
                  </a:lnTo>
                  <a:lnTo>
                    <a:pt x="922" y="1356"/>
                  </a:lnTo>
                  <a:lnTo>
                    <a:pt x="190" y="151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07398" y="665123"/>
              <a:ext cx="6985" cy="12700"/>
            </a:xfrm>
            <a:custGeom>
              <a:avLst/>
              <a:gdLst/>
              <a:ahLst/>
              <a:cxnLst/>
              <a:rect l="l" t="t" r="r" b="b"/>
              <a:pathLst>
                <a:path w="6985" h="12700">
                  <a:moveTo>
                    <a:pt x="1562" y="1384"/>
                  </a:moveTo>
                  <a:lnTo>
                    <a:pt x="1358" y="533"/>
                  </a:lnTo>
                  <a:lnTo>
                    <a:pt x="1092" y="38"/>
                  </a:lnTo>
                  <a:lnTo>
                    <a:pt x="457" y="0"/>
                  </a:lnTo>
                  <a:lnTo>
                    <a:pt x="63" y="139"/>
                  </a:lnTo>
                  <a:lnTo>
                    <a:pt x="0" y="419"/>
                  </a:lnTo>
                  <a:lnTo>
                    <a:pt x="127" y="762"/>
                  </a:lnTo>
                  <a:lnTo>
                    <a:pt x="292" y="1193"/>
                  </a:lnTo>
                  <a:lnTo>
                    <a:pt x="571" y="1549"/>
                  </a:lnTo>
                  <a:lnTo>
                    <a:pt x="1016" y="1663"/>
                  </a:lnTo>
                  <a:lnTo>
                    <a:pt x="1155" y="1676"/>
                  </a:lnTo>
                  <a:lnTo>
                    <a:pt x="1473" y="1676"/>
                  </a:lnTo>
                  <a:lnTo>
                    <a:pt x="1562" y="1384"/>
                  </a:lnTo>
                  <a:close/>
                </a:path>
                <a:path w="6985" h="12700">
                  <a:moveTo>
                    <a:pt x="6540" y="10795"/>
                  </a:moveTo>
                  <a:lnTo>
                    <a:pt x="6413" y="10718"/>
                  </a:lnTo>
                  <a:lnTo>
                    <a:pt x="5181" y="10083"/>
                  </a:lnTo>
                  <a:lnTo>
                    <a:pt x="4191" y="9347"/>
                  </a:lnTo>
                  <a:lnTo>
                    <a:pt x="4457" y="7721"/>
                  </a:lnTo>
                  <a:lnTo>
                    <a:pt x="4203" y="7543"/>
                  </a:lnTo>
                  <a:lnTo>
                    <a:pt x="3657" y="7721"/>
                  </a:lnTo>
                  <a:lnTo>
                    <a:pt x="2997" y="8597"/>
                  </a:lnTo>
                  <a:lnTo>
                    <a:pt x="2870" y="9537"/>
                  </a:lnTo>
                  <a:lnTo>
                    <a:pt x="3683" y="11430"/>
                  </a:lnTo>
                  <a:lnTo>
                    <a:pt x="4279" y="12039"/>
                  </a:lnTo>
                  <a:lnTo>
                    <a:pt x="5321" y="12179"/>
                  </a:lnTo>
                  <a:lnTo>
                    <a:pt x="5473" y="12179"/>
                  </a:lnTo>
                  <a:lnTo>
                    <a:pt x="5854" y="12179"/>
                  </a:lnTo>
                  <a:lnTo>
                    <a:pt x="6210" y="12039"/>
                  </a:lnTo>
                  <a:lnTo>
                    <a:pt x="6515" y="11404"/>
                  </a:lnTo>
                  <a:lnTo>
                    <a:pt x="6540" y="1079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000464" y="51336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752" y="1625"/>
                  </a:moveTo>
                  <a:lnTo>
                    <a:pt x="540" y="1625"/>
                  </a:lnTo>
                  <a:lnTo>
                    <a:pt x="222" y="1205"/>
                  </a:lnTo>
                  <a:lnTo>
                    <a:pt x="137" y="925"/>
                  </a:lnTo>
                  <a:lnTo>
                    <a:pt x="0" y="452"/>
                  </a:lnTo>
                  <a:lnTo>
                    <a:pt x="243" y="32"/>
                  </a:lnTo>
                  <a:lnTo>
                    <a:pt x="805" y="0"/>
                  </a:lnTo>
                  <a:lnTo>
                    <a:pt x="1124" y="0"/>
                  </a:lnTo>
                  <a:lnTo>
                    <a:pt x="1389" y="226"/>
                  </a:lnTo>
                  <a:lnTo>
                    <a:pt x="1357" y="645"/>
                  </a:lnTo>
                  <a:lnTo>
                    <a:pt x="1315" y="1076"/>
                  </a:lnTo>
                  <a:lnTo>
                    <a:pt x="1283" y="1593"/>
                  </a:lnTo>
                  <a:lnTo>
                    <a:pt x="752" y="162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012394" y="628663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240" y="2228"/>
                  </a:moveTo>
                  <a:lnTo>
                    <a:pt x="668" y="2228"/>
                  </a:lnTo>
                  <a:lnTo>
                    <a:pt x="159" y="1765"/>
                  </a:lnTo>
                  <a:lnTo>
                    <a:pt x="95" y="1238"/>
                  </a:lnTo>
                  <a:lnTo>
                    <a:pt x="0" y="355"/>
                  </a:lnTo>
                  <a:lnTo>
                    <a:pt x="837" y="269"/>
                  </a:lnTo>
                  <a:lnTo>
                    <a:pt x="1410" y="0"/>
                  </a:lnTo>
                  <a:lnTo>
                    <a:pt x="2057" y="10"/>
                  </a:lnTo>
                  <a:lnTo>
                    <a:pt x="2099" y="936"/>
                  </a:lnTo>
                  <a:lnTo>
                    <a:pt x="2142" y="1571"/>
                  </a:lnTo>
                  <a:lnTo>
                    <a:pt x="1866" y="2164"/>
                  </a:lnTo>
                  <a:lnTo>
                    <a:pt x="1240" y="222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01853" y="617530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357" y="1184"/>
                  </a:moveTo>
                  <a:lnTo>
                    <a:pt x="1039" y="1184"/>
                  </a:lnTo>
                  <a:lnTo>
                    <a:pt x="498" y="1141"/>
                  </a:lnTo>
                  <a:lnTo>
                    <a:pt x="63" y="1087"/>
                  </a:lnTo>
                  <a:lnTo>
                    <a:pt x="0" y="473"/>
                  </a:lnTo>
                  <a:lnTo>
                    <a:pt x="42" y="150"/>
                  </a:lnTo>
                  <a:lnTo>
                    <a:pt x="243" y="0"/>
                  </a:lnTo>
                  <a:lnTo>
                    <a:pt x="646" y="0"/>
                  </a:lnTo>
                  <a:lnTo>
                    <a:pt x="1081" y="43"/>
                  </a:lnTo>
                  <a:lnTo>
                    <a:pt x="1548" y="107"/>
                  </a:lnTo>
                  <a:lnTo>
                    <a:pt x="1601" y="1033"/>
                  </a:lnTo>
                  <a:lnTo>
                    <a:pt x="1357" y="118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004759" y="698861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551" y="2099"/>
                  </a:moveTo>
                  <a:lnTo>
                    <a:pt x="265" y="2099"/>
                  </a:lnTo>
                  <a:lnTo>
                    <a:pt x="74" y="1722"/>
                  </a:lnTo>
                  <a:lnTo>
                    <a:pt x="0" y="1345"/>
                  </a:lnTo>
                  <a:lnTo>
                    <a:pt x="10" y="462"/>
                  </a:lnTo>
                  <a:lnTo>
                    <a:pt x="710" y="193"/>
                  </a:lnTo>
                  <a:lnTo>
                    <a:pt x="1452" y="0"/>
                  </a:lnTo>
                  <a:lnTo>
                    <a:pt x="1887" y="344"/>
                  </a:lnTo>
                  <a:lnTo>
                    <a:pt x="1781" y="1162"/>
                  </a:lnTo>
                  <a:lnTo>
                    <a:pt x="1261" y="1744"/>
                  </a:lnTo>
                  <a:lnTo>
                    <a:pt x="583" y="207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005756" y="635349"/>
              <a:ext cx="2540" cy="3810"/>
            </a:xfrm>
            <a:custGeom>
              <a:avLst/>
              <a:gdLst/>
              <a:ahLst/>
              <a:cxnLst/>
              <a:rect l="l" t="t" r="r" b="b"/>
              <a:pathLst>
                <a:path w="2539" h="3809">
                  <a:moveTo>
                    <a:pt x="1855" y="3208"/>
                  </a:moveTo>
                  <a:lnTo>
                    <a:pt x="1187" y="3208"/>
                  </a:lnTo>
                  <a:lnTo>
                    <a:pt x="0" y="3133"/>
                  </a:lnTo>
                  <a:lnTo>
                    <a:pt x="1018" y="2088"/>
                  </a:lnTo>
                  <a:lnTo>
                    <a:pt x="593" y="1754"/>
                  </a:lnTo>
                  <a:lnTo>
                    <a:pt x="731" y="1012"/>
                  </a:lnTo>
                  <a:lnTo>
                    <a:pt x="381" y="21"/>
                  </a:lnTo>
                  <a:lnTo>
                    <a:pt x="1325" y="0"/>
                  </a:lnTo>
                  <a:lnTo>
                    <a:pt x="2354" y="0"/>
                  </a:lnTo>
                  <a:lnTo>
                    <a:pt x="2205" y="1141"/>
                  </a:lnTo>
                  <a:lnTo>
                    <a:pt x="2290" y="1808"/>
                  </a:lnTo>
                  <a:lnTo>
                    <a:pt x="2364" y="2487"/>
                  </a:lnTo>
                  <a:lnTo>
                    <a:pt x="1855" y="320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005404" y="535723"/>
              <a:ext cx="6985" cy="50800"/>
            </a:xfrm>
            <a:custGeom>
              <a:avLst/>
              <a:gdLst/>
              <a:ahLst/>
              <a:cxnLst/>
              <a:rect l="l" t="t" r="r" b="b"/>
              <a:pathLst>
                <a:path w="6985" h="50800">
                  <a:moveTo>
                    <a:pt x="685" y="431"/>
                  </a:moveTo>
                  <a:lnTo>
                    <a:pt x="584" y="76"/>
                  </a:lnTo>
                  <a:lnTo>
                    <a:pt x="304" y="0"/>
                  </a:lnTo>
                  <a:lnTo>
                    <a:pt x="203" y="622"/>
                  </a:lnTo>
                  <a:lnTo>
                    <a:pt x="101" y="1244"/>
                  </a:lnTo>
                  <a:lnTo>
                    <a:pt x="0" y="1866"/>
                  </a:lnTo>
                  <a:lnTo>
                    <a:pt x="254" y="1841"/>
                  </a:lnTo>
                  <a:lnTo>
                    <a:pt x="444" y="1155"/>
                  </a:lnTo>
                  <a:lnTo>
                    <a:pt x="685" y="431"/>
                  </a:lnTo>
                  <a:close/>
                </a:path>
                <a:path w="6985" h="50800">
                  <a:moveTo>
                    <a:pt x="6680" y="47688"/>
                  </a:moveTo>
                  <a:lnTo>
                    <a:pt x="6438" y="47345"/>
                  </a:lnTo>
                  <a:lnTo>
                    <a:pt x="6083" y="47345"/>
                  </a:lnTo>
                  <a:lnTo>
                    <a:pt x="5689" y="47358"/>
                  </a:lnTo>
                  <a:lnTo>
                    <a:pt x="5537" y="47739"/>
                  </a:lnTo>
                  <a:lnTo>
                    <a:pt x="5524" y="48094"/>
                  </a:lnTo>
                  <a:lnTo>
                    <a:pt x="5499" y="48310"/>
                  </a:lnTo>
                  <a:lnTo>
                    <a:pt x="5600" y="48526"/>
                  </a:lnTo>
                  <a:lnTo>
                    <a:pt x="5689" y="49034"/>
                  </a:lnTo>
                  <a:lnTo>
                    <a:pt x="5765" y="49415"/>
                  </a:lnTo>
                  <a:lnTo>
                    <a:pt x="5727" y="49745"/>
                  </a:lnTo>
                  <a:lnTo>
                    <a:pt x="5715" y="50088"/>
                  </a:lnTo>
                  <a:lnTo>
                    <a:pt x="5613" y="50634"/>
                  </a:lnTo>
                  <a:lnTo>
                    <a:pt x="5918" y="50634"/>
                  </a:lnTo>
                  <a:lnTo>
                    <a:pt x="6540" y="50609"/>
                  </a:lnTo>
                  <a:lnTo>
                    <a:pt x="6223" y="50025"/>
                  </a:lnTo>
                  <a:lnTo>
                    <a:pt x="6362" y="49098"/>
                  </a:lnTo>
                  <a:lnTo>
                    <a:pt x="6578" y="48564"/>
                  </a:lnTo>
                  <a:lnTo>
                    <a:pt x="6642" y="48018"/>
                  </a:lnTo>
                  <a:lnTo>
                    <a:pt x="6680" y="4768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004875" y="535705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69" h="1904">
                  <a:moveTo>
                    <a:pt x="519" y="1873"/>
                  </a:moveTo>
                  <a:lnTo>
                    <a:pt x="0" y="1873"/>
                  </a:lnTo>
                  <a:lnTo>
                    <a:pt x="360" y="1259"/>
                  </a:lnTo>
                  <a:lnTo>
                    <a:pt x="180" y="968"/>
                  </a:lnTo>
                  <a:lnTo>
                    <a:pt x="286" y="592"/>
                  </a:lnTo>
                  <a:lnTo>
                    <a:pt x="116" y="0"/>
                  </a:lnTo>
                  <a:lnTo>
                    <a:pt x="784" y="0"/>
                  </a:lnTo>
                  <a:lnTo>
                    <a:pt x="742" y="635"/>
                  </a:lnTo>
                  <a:lnTo>
                    <a:pt x="636" y="1259"/>
                  </a:lnTo>
                  <a:lnTo>
                    <a:pt x="540" y="187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034516" y="680999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1824" y="2637"/>
                  </a:moveTo>
                  <a:lnTo>
                    <a:pt x="1346" y="2637"/>
                  </a:lnTo>
                  <a:lnTo>
                    <a:pt x="371" y="2530"/>
                  </a:lnTo>
                  <a:lnTo>
                    <a:pt x="0" y="1765"/>
                  </a:lnTo>
                  <a:lnTo>
                    <a:pt x="84" y="861"/>
                  </a:lnTo>
                  <a:lnTo>
                    <a:pt x="116" y="441"/>
                  </a:lnTo>
                  <a:lnTo>
                    <a:pt x="371" y="0"/>
                  </a:lnTo>
                  <a:lnTo>
                    <a:pt x="880" y="0"/>
                  </a:lnTo>
                  <a:lnTo>
                    <a:pt x="1781" y="193"/>
                  </a:lnTo>
                  <a:lnTo>
                    <a:pt x="1898" y="861"/>
                  </a:lnTo>
                  <a:lnTo>
                    <a:pt x="1622" y="1679"/>
                  </a:lnTo>
                  <a:lnTo>
                    <a:pt x="1442" y="1937"/>
                  </a:lnTo>
                  <a:lnTo>
                    <a:pt x="1824" y="263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001323" y="601036"/>
              <a:ext cx="4445" cy="1270"/>
            </a:xfrm>
            <a:custGeom>
              <a:avLst/>
              <a:gdLst/>
              <a:ahLst/>
              <a:cxnLst/>
              <a:rect l="l" t="t" r="r" b="b"/>
              <a:pathLst>
                <a:path w="4444" h="1270">
                  <a:moveTo>
                    <a:pt x="859" y="1259"/>
                  </a:moveTo>
                  <a:lnTo>
                    <a:pt x="424" y="1259"/>
                  </a:lnTo>
                  <a:lnTo>
                    <a:pt x="137" y="1108"/>
                  </a:lnTo>
                  <a:lnTo>
                    <a:pt x="63" y="721"/>
                  </a:lnTo>
                  <a:lnTo>
                    <a:pt x="0" y="333"/>
                  </a:lnTo>
                  <a:lnTo>
                    <a:pt x="392" y="150"/>
                  </a:lnTo>
                  <a:lnTo>
                    <a:pt x="1134" y="21"/>
                  </a:lnTo>
                  <a:lnTo>
                    <a:pt x="1580" y="32"/>
                  </a:lnTo>
                  <a:lnTo>
                    <a:pt x="2057" y="0"/>
                  </a:lnTo>
                  <a:lnTo>
                    <a:pt x="2460" y="53"/>
                  </a:lnTo>
                  <a:lnTo>
                    <a:pt x="2905" y="53"/>
                  </a:lnTo>
                  <a:lnTo>
                    <a:pt x="3658" y="269"/>
                  </a:lnTo>
                  <a:lnTo>
                    <a:pt x="4326" y="236"/>
                  </a:lnTo>
                  <a:lnTo>
                    <a:pt x="4051" y="861"/>
                  </a:lnTo>
                  <a:lnTo>
                    <a:pt x="3998" y="1001"/>
                  </a:lnTo>
                  <a:lnTo>
                    <a:pt x="3616" y="1044"/>
                  </a:lnTo>
                  <a:lnTo>
                    <a:pt x="3393" y="872"/>
                  </a:lnTo>
                  <a:lnTo>
                    <a:pt x="3245" y="732"/>
                  </a:lnTo>
                  <a:lnTo>
                    <a:pt x="2980" y="452"/>
                  </a:lnTo>
                  <a:lnTo>
                    <a:pt x="2746" y="355"/>
                  </a:lnTo>
                  <a:lnTo>
                    <a:pt x="1972" y="355"/>
                  </a:lnTo>
                  <a:lnTo>
                    <a:pt x="1590" y="1076"/>
                  </a:lnTo>
                  <a:lnTo>
                    <a:pt x="965" y="123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19998" y="705041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1813" y="1248"/>
                  </a:moveTo>
                  <a:lnTo>
                    <a:pt x="1527" y="1248"/>
                  </a:lnTo>
                  <a:lnTo>
                    <a:pt x="1272" y="1248"/>
                  </a:lnTo>
                  <a:lnTo>
                    <a:pt x="1007" y="1205"/>
                  </a:lnTo>
                  <a:lnTo>
                    <a:pt x="752" y="1141"/>
                  </a:lnTo>
                  <a:lnTo>
                    <a:pt x="445" y="1055"/>
                  </a:lnTo>
                  <a:lnTo>
                    <a:pt x="0" y="915"/>
                  </a:lnTo>
                  <a:lnTo>
                    <a:pt x="243" y="129"/>
                  </a:lnTo>
                  <a:lnTo>
                    <a:pt x="413" y="0"/>
                  </a:lnTo>
                  <a:lnTo>
                    <a:pt x="848" y="0"/>
                  </a:lnTo>
                  <a:lnTo>
                    <a:pt x="1145" y="258"/>
                  </a:lnTo>
                  <a:lnTo>
                    <a:pt x="1389" y="387"/>
                  </a:lnTo>
                  <a:lnTo>
                    <a:pt x="1739" y="559"/>
                  </a:lnTo>
                  <a:lnTo>
                    <a:pt x="2280" y="452"/>
                  </a:lnTo>
                  <a:lnTo>
                    <a:pt x="2354" y="1033"/>
                  </a:lnTo>
                  <a:lnTo>
                    <a:pt x="2089" y="1195"/>
                  </a:lnTo>
                  <a:lnTo>
                    <a:pt x="1813" y="124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46065" y="554772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824" y="2573"/>
                  </a:moveTo>
                  <a:lnTo>
                    <a:pt x="1527" y="2573"/>
                  </a:lnTo>
                  <a:lnTo>
                    <a:pt x="413" y="2347"/>
                  </a:lnTo>
                  <a:lnTo>
                    <a:pt x="530" y="1248"/>
                  </a:lnTo>
                  <a:lnTo>
                    <a:pt x="0" y="236"/>
                  </a:lnTo>
                  <a:lnTo>
                    <a:pt x="275" y="0"/>
                  </a:lnTo>
                  <a:lnTo>
                    <a:pt x="699" y="0"/>
                  </a:lnTo>
                  <a:lnTo>
                    <a:pt x="1739" y="183"/>
                  </a:lnTo>
                  <a:lnTo>
                    <a:pt x="2121" y="872"/>
                  </a:lnTo>
                  <a:lnTo>
                    <a:pt x="2067" y="1819"/>
                  </a:lnTo>
                  <a:lnTo>
                    <a:pt x="1824" y="2573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011627" y="522261"/>
              <a:ext cx="26034" cy="179070"/>
            </a:xfrm>
            <a:custGeom>
              <a:avLst/>
              <a:gdLst/>
              <a:ahLst/>
              <a:cxnLst/>
              <a:rect l="l" t="t" r="r" b="b"/>
              <a:pathLst>
                <a:path w="26035" h="179070">
                  <a:moveTo>
                    <a:pt x="3441" y="174802"/>
                  </a:moveTo>
                  <a:lnTo>
                    <a:pt x="3302" y="174218"/>
                  </a:lnTo>
                  <a:lnTo>
                    <a:pt x="2984" y="174104"/>
                  </a:lnTo>
                  <a:lnTo>
                    <a:pt x="2286" y="174269"/>
                  </a:lnTo>
                  <a:lnTo>
                    <a:pt x="63" y="176593"/>
                  </a:lnTo>
                  <a:lnTo>
                    <a:pt x="12" y="177203"/>
                  </a:lnTo>
                  <a:lnTo>
                    <a:pt x="0" y="177800"/>
                  </a:lnTo>
                  <a:lnTo>
                    <a:pt x="177" y="178308"/>
                  </a:lnTo>
                  <a:lnTo>
                    <a:pt x="800" y="178473"/>
                  </a:lnTo>
                  <a:lnTo>
                    <a:pt x="1155" y="178435"/>
                  </a:lnTo>
                  <a:lnTo>
                    <a:pt x="1536" y="178269"/>
                  </a:lnTo>
                  <a:lnTo>
                    <a:pt x="3441" y="174802"/>
                  </a:lnTo>
                  <a:close/>
                </a:path>
                <a:path w="26035" h="179070">
                  <a:moveTo>
                    <a:pt x="5651" y="114630"/>
                  </a:moveTo>
                  <a:lnTo>
                    <a:pt x="5232" y="114490"/>
                  </a:lnTo>
                  <a:lnTo>
                    <a:pt x="4318" y="114490"/>
                  </a:lnTo>
                  <a:lnTo>
                    <a:pt x="3898" y="114719"/>
                  </a:lnTo>
                  <a:lnTo>
                    <a:pt x="3797" y="115201"/>
                  </a:lnTo>
                  <a:lnTo>
                    <a:pt x="3632" y="115887"/>
                  </a:lnTo>
                  <a:lnTo>
                    <a:pt x="4229" y="115760"/>
                  </a:lnTo>
                  <a:lnTo>
                    <a:pt x="4559" y="115874"/>
                  </a:lnTo>
                  <a:lnTo>
                    <a:pt x="5029" y="115824"/>
                  </a:lnTo>
                  <a:lnTo>
                    <a:pt x="5486" y="115785"/>
                  </a:lnTo>
                  <a:lnTo>
                    <a:pt x="5562" y="115239"/>
                  </a:lnTo>
                  <a:lnTo>
                    <a:pt x="5651" y="114630"/>
                  </a:lnTo>
                  <a:close/>
                </a:path>
                <a:path w="26035" h="179070">
                  <a:moveTo>
                    <a:pt x="6007" y="304"/>
                  </a:moveTo>
                  <a:lnTo>
                    <a:pt x="5295" y="25"/>
                  </a:lnTo>
                  <a:lnTo>
                    <a:pt x="4711" y="0"/>
                  </a:lnTo>
                  <a:lnTo>
                    <a:pt x="3822" y="0"/>
                  </a:lnTo>
                  <a:lnTo>
                    <a:pt x="3543" y="520"/>
                  </a:lnTo>
                  <a:lnTo>
                    <a:pt x="3632" y="1625"/>
                  </a:lnTo>
                  <a:lnTo>
                    <a:pt x="3530" y="2247"/>
                  </a:lnTo>
                  <a:lnTo>
                    <a:pt x="3975" y="2247"/>
                  </a:lnTo>
                  <a:lnTo>
                    <a:pt x="4902" y="2032"/>
                  </a:lnTo>
                  <a:lnTo>
                    <a:pt x="5930" y="1828"/>
                  </a:lnTo>
                  <a:lnTo>
                    <a:pt x="5994" y="812"/>
                  </a:lnTo>
                  <a:lnTo>
                    <a:pt x="6007" y="304"/>
                  </a:lnTo>
                  <a:close/>
                </a:path>
                <a:path w="26035" h="179070">
                  <a:moveTo>
                    <a:pt x="6324" y="63754"/>
                  </a:moveTo>
                  <a:lnTo>
                    <a:pt x="6311" y="63055"/>
                  </a:lnTo>
                  <a:lnTo>
                    <a:pt x="5740" y="62776"/>
                  </a:lnTo>
                  <a:lnTo>
                    <a:pt x="4902" y="62776"/>
                  </a:lnTo>
                  <a:lnTo>
                    <a:pt x="4584" y="63487"/>
                  </a:lnTo>
                  <a:lnTo>
                    <a:pt x="3848" y="63842"/>
                  </a:lnTo>
                  <a:lnTo>
                    <a:pt x="4445" y="63906"/>
                  </a:lnTo>
                  <a:lnTo>
                    <a:pt x="4838" y="64020"/>
                  </a:lnTo>
                  <a:lnTo>
                    <a:pt x="5245" y="64020"/>
                  </a:lnTo>
                  <a:lnTo>
                    <a:pt x="5867" y="64020"/>
                  </a:lnTo>
                  <a:lnTo>
                    <a:pt x="6324" y="63754"/>
                  </a:lnTo>
                  <a:close/>
                </a:path>
                <a:path w="26035" h="179070">
                  <a:moveTo>
                    <a:pt x="9918" y="89319"/>
                  </a:moveTo>
                  <a:lnTo>
                    <a:pt x="9779" y="88925"/>
                  </a:lnTo>
                  <a:lnTo>
                    <a:pt x="9410" y="88823"/>
                  </a:lnTo>
                  <a:lnTo>
                    <a:pt x="8343" y="88798"/>
                  </a:lnTo>
                  <a:lnTo>
                    <a:pt x="6477" y="89865"/>
                  </a:lnTo>
                  <a:lnTo>
                    <a:pt x="6438" y="90398"/>
                  </a:lnTo>
                  <a:lnTo>
                    <a:pt x="6502" y="90817"/>
                  </a:lnTo>
                  <a:lnTo>
                    <a:pt x="6781" y="90919"/>
                  </a:lnTo>
                  <a:lnTo>
                    <a:pt x="7162" y="90932"/>
                  </a:lnTo>
                  <a:lnTo>
                    <a:pt x="8242" y="90932"/>
                  </a:lnTo>
                  <a:lnTo>
                    <a:pt x="8839" y="90055"/>
                  </a:lnTo>
                  <a:lnTo>
                    <a:pt x="9918" y="89319"/>
                  </a:lnTo>
                  <a:close/>
                </a:path>
                <a:path w="26035" h="179070">
                  <a:moveTo>
                    <a:pt x="12255" y="25552"/>
                  </a:moveTo>
                  <a:lnTo>
                    <a:pt x="12166" y="25057"/>
                  </a:lnTo>
                  <a:lnTo>
                    <a:pt x="12141" y="24828"/>
                  </a:lnTo>
                  <a:lnTo>
                    <a:pt x="11988" y="24752"/>
                  </a:lnTo>
                  <a:lnTo>
                    <a:pt x="11684" y="24752"/>
                  </a:lnTo>
                  <a:lnTo>
                    <a:pt x="11544" y="24790"/>
                  </a:lnTo>
                  <a:lnTo>
                    <a:pt x="10998" y="24980"/>
                  </a:lnTo>
                  <a:lnTo>
                    <a:pt x="10617" y="25158"/>
                  </a:lnTo>
                  <a:lnTo>
                    <a:pt x="10642" y="25717"/>
                  </a:lnTo>
                  <a:lnTo>
                    <a:pt x="10795" y="25933"/>
                  </a:lnTo>
                  <a:lnTo>
                    <a:pt x="10985" y="26073"/>
                  </a:lnTo>
                  <a:lnTo>
                    <a:pt x="11201" y="26073"/>
                  </a:lnTo>
                  <a:lnTo>
                    <a:pt x="11366" y="26047"/>
                  </a:lnTo>
                  <a:lnTo>
                    <a:pt x="11849" y="25831"/>
                  </a:lnTo>
                  <a:lnTo>
                    <a:pt x="12255" y="25552"/>
                  </a:lnTo>
                  <a:close/>
                </a:path>
                <a:path w="26035" h="179070">
                  <a:moveTo>
                    <a:pt x="13855" y="146545"/>
                  </a:moveTo>
                  <a:lnTo>
                    <a:pt x="13817" y="145618"/>
                  </a:lnTo>
                  <a:lnTo>
                    <a:pt x="12026" y="145618"/>
                  </a:lnTo>
                  <a:lnTo>
                    <a:pt x="12331" y="146545"/>
                  </a:lnTo>
                  <a:lnTo>
                    <a:pt x="13855" y="146545"/>
                  </a:lnTo>
                  <a:close/>
                </a:path>
                <a:path w="26035" h="179070">
                  <a:moveTo>
                    <a:pt x="16675" y="30365"/>
                  </a:moveTo>
                  <a:lnTo>
                    <a:pt x="16078" y="29705"/>
                  </a:lnTo>
                  <a:lnTo>
                    <a:pt x="14833" y="29337"/>
                  </a:lnTo>
                  <a:lnTo>
                    <a:pt x="14414" y="29743"/>
                  </a:lnTo>
                  <a:lnTo>
                    <a:pt x="14414" y="30391"/>
                  </a:lnTo>
                  <a:lnTo>
                    <a:pt x="14351" y="31762"/>
                  </a:lnTo>
                  <a:lnTo>
                    <a:pt x="14198" y="32740"/>
                  </a:lnTo>
                  <a:lnTo>
                    <a:pt x="15176" y="32931"/>
                  </a:lnTo>
                  <a:lnTo>
                    <a:pt x="15328" y="32956"/>
                  </a:lnTo>
                  <a:lnTo>
                    <a:pt x="16217" y="32956"/>
                  </a:lnTo>
                  <a:lnTo>
                    <a:pt x="16408" y="32029"/>
                  </a:lnTo>
                  <a:lnTo>
                    <a:pt x="16522" y="31381"/>
                  </a:lnTo>
                  <a:lnTo>
                    <a:pt x="16675" y="30365"/>
                  </a:lnTo>
                  <a:close/>
                </a:path>
                <a:path w="26035" h="179070">
                  <a:moveTo>
                    <a:pt x="25908" y="169989"/>
                  </a:moveTo>
                  <a:lnTo>
                    <a:pt x="25704" y="169278"/>
                  </a:lnTo>
                  <a:lnTo>
                    <a:pt x="25349" y="168986"/>
                  </a:lnTo>
                  <a:lnTo>
                    <a:pt x="24663" y="168986"/>
                  </a:lnTo>
                  <a:lnTo>
                    <a:pt x="24498" y="168998"/>
                  </a:lnTo>
                  <a:lnTo>
                    <a:pt x="23888" y="169151"/>
                  </a:lnTo>
                  <a:lnTo>
                    <a:pt x="23202" y="169341"/>
                  </a:lnTo>
                  <a:lnTo>
                    <a:pt x="23444" y="169760"/>
                  </a:lnTo>
                  <a:lnTo>
                    <a:pt x="23774" y="170294"/>
                  </a:lnTo>
                  <a:lnTo>
                    <a:pt x="24396" y="170700"/>
                  </a:lnTo>
                  <a:lnTo>
                    <a:pt x="25095" y="170700"/>
                  </a:lnTo>
                  <a:lnTo>
                    <a:pt x="25349" y="170688"/>
                  </a:lnTo>
                  <a:lnTo>
                    <a:pt x="25908" y="16998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114497" y="587348"/>
              <a:ext cx="109220" cy="80645"/>
            </a:xfrm>
            <a:custGeom>
              <a:avLst/>
              <a:gdLst/>
              <a:ahLst/>
              <a:cxnLst/>
              <a:rect l="l" t="t" r="r" b="b"/>
              <a:pathLst>
                <a:path w="109219" h="80645">
                  <a:moveTo>
                    <a:pt x="1612" y="71094"/>
                  </a:moveTo>
                  <a:lnTo>
                    <a:pt x="1447" y="70675"/>
                  </a:lnTo>
                  <a:lnTo>
                    <a:pt x="914" y="70650"/>
                  </a:lnTo>
                  <a:lnTo>
                    <a:pt x="393" y="70650"/>
                  </a:lnTo>
                  <a:lnTo>
                    <a:pt x="114" y="70980"/>
                  </a:lnTo>
                  <a:lnTo>
                    <a:pt x="0" y="71729"/>
                  </a:lnTo>
                  <a:lnTo>
                    <a:pt x="241" y="72428"/>
                  </a:lnTo>
                  <a:lnTo>
                    <a:pt x="914" y="74244"/>
                  </a:lnTo>
                  <a:lnTo>
                    <a:pt x="1079" y="73469"/>
                  </a:lnTo>
                  <a:lnTo>
                    <a:pt x="1231" y="72707"/>
                  </a:lnTo>
                  <a:lnTo>
                    <a:pt x="1409" y="71932"/>
                  </a:lnTo>
                  <a:lnTo>
                    <a:pt x="1498" y="71602"/>
                  </a:lnTo>
                  <a:lnTo>
                    <a:pt x="1612" y="71094"/>
                  </a:lnTo>
                  <a:close/>
                </a:path>
                <a:path w="109219" h="80645">
                  <a:moveTo>
                    <a:pt x="21336" y="78790"/>
                  </a:moveTo>
                  <a:lnTo>
                    <a:pt x="20586" y="79146"/>
                  </a:lnTo>
                  <a:lnTo>
                    <a:pt x="20307" y="78943"/>
                  </a:lnTo>
                  <a:lnTo>
                    <a:pt x="20104" y="78994"/>
                  </a:lnTo>
                  <a:lnTo>
                    <a:pt x="19812" y="78994"/>
                  </a:lnTo>
                  <a:lnTo>
                    <a:pt x="19367" y="78981"/>
                  </a:lnTo>
                  <a:lnTo>
                    <a:pt x="19100" y="79044"/>
                  </a:lnTo>
                  <a:lnTo>
                    <a:pt x="19050" y="79514"/>
                  </a:lnTo>
                  <a:lnTo>
                    <a:pt x="19011" y="79794"/>
                  </a:lnTo>
                  <a:lnTo>
                    <a:pt x="19367" y="80010"/>
                  </a:lnTo>
                  <a:lnTo>
                    <a:pt x="19685" y="80010"/>
                  </a:lnTo>
                  <a:lnTo>
                    <a:pt x="20256" y="79984"/>
                  </a:lnTo>
                  <a:lnTo>
                    <a:pt x="20955" y="80048"/>
                  </a:lnTo>
                  <a:lnTo>
                    <a:pt x="21120" y="79476"/>
                  </a:lnTo>
                  <a:lnTo>
                    <a:pt x="21336" y="78790"/>
                  </a:lnTo>
                  <a:close/>
                </a:path>
                <a:path w="109219" h="80645">
                  <a:moveTo>
                    <a:pt x="47180" y="29349"/>
                  </a:moveTo>
                  <a:lnTo>
                    <a:pt x="47002" y="28409"/>
                  </a:lnTo>
                  <a:lnTo>
                    <a:pt x="46786" y="28244"/>
                  </a:lnTo>
                  <a:lnTo>
                    <a:pt x="46418" y="28244"/>
                  </a:lnTo>
                  <a:lnTo>
                    <a:pt x="46266" y="28270"/>
                  </a:lnTo>
                  <a:lnTo>
                    <a:pt x="45923" y="28613"/>
                  </a:lnTo>
                  <a:lnTo>
                    <a:pt x="45123" y="28562"/>
                  </a:lnTo>
                  <a:lnTo>
                    <a:pt x="45161" y="29248"/>
                  </a:lnTo>
                  <a:lnTo>
                    <a:pt x="45199" y="29679"/>
                  </a:lnTo>
                  <a:lnTo>
                    <a:pt x="45631" y="29870"/>
                  </a:lnTo>
                  <a:lnTo>
                    <a:pt x="46050" y="29870"/>
                  </a:lnTo>
                  <a:lnTo>
                    <a:pt x="46202" y="29870"/>
                  </a:lnTo>
                  <a:lnTo>
                    <a:pt x="46824" y="29794"/>
                  </a:lnTo>
                  <a:lnTo>
                    <a:pt x="47180" y="29349"/>
                  </a:lnTo>
                  <a:close/>
                </a:path>
                <a:path w="109219" h="80645">
                  <a:moveTo>
                    <a:pt x="53378" y="7137"/>
                  </a:moveTo>
                  <a:lnTo>
                    <a:pt x="52908" y="6807"/>
                  </a:lnTo>
                  <a:lnTo>
                    <a:pt x="52412" y="6680"/>
                  </a:lnTo>
                  <a:lnTo>
                    <a:pt x="51701" y="6883"/>
                  </a:lnTo>
                  <a:lnTo>
                    <a:pt x="50863" y="7061"/>
                  </a:lnTo>
                  <a:lnTo>
                    <a:pt x="50457" y="8356"/>
                  </a:lnTo>
                  <a:lnTo>
                    <a:pt x="50990" y="8610"/>
                  </a:lnTo>
                  <a:lnTo>
                    <a:pt x="51676" y="8674"/>
                  </a:lnTo>
                  <a:lnTo>
                    <a:pt x="52501" y="8674"/>
                  </a:lnTo>
                  <a:lnTo>
                    <a:pt x="53098" y="8369"/>
                  </a:lnTo>
                  <a:lnTo>
                    <a:pt x="53263" y="7581"/>
                  </a:lnTo>
                  <a:lnTo>
                    <a:pt x="53378" y="7137"/>
                  </a:lnTo>
                  <a:close/>
                </a:path>
                <a:path w="109219" h="80645">
                  <a:moveTo>
                    <a:pt x="59664" y="29210"/>
                  </a:moveTo>
                  <a:lnTo>
                    <a:pt x="59105" y="28740"/>
                  </a:lnTo>
                  <a:lnTo>
                    <a:pt x="58483" y="28740"/>
                  </a:lnTo>
                  <a:lnTo>
                    <a:pt x="57746" y="28740"/>
                  </a:lnTo>
                  <a:lnTo>
                    <a:pt x="57277" y="29159"/>
                  </a:lnTo>
                  <a:lnTo>
                    <a:pt x="57213" y="29933"/>
                  </a:lnTo>
                  <a:lnTo>
                    <a:pt x="57734" y="30581"/>
                  </a:lnTo>
                  <a:lnTo>
                    <a:pt x="57835" y="31292"/>
                  </a:lnTo>
                  <a:lnTo>
                    <a:pt x="57683" y="32092"/>
                  </a:lnTo>
                  <a:lnTo>
                    <a:pt x="58127" y="32524"/>
                  </a:lnTo>
                  <a:lnTo>
                    <a:pt x="58267" y="32562"/>
                  </a:lnTo>
                  <a:lnTo>
                    <a:pt x="58610" y="32562"/>
                  </a:lnTo>
                  <a:lnTo>
                    <a:pt x="58851" y="32410"/>
                  </a:lnTo>
                  <a:lnTo>
                    <a:pt x="58877" y="32118"/>
                  </a:lnTo>
                  <a:lnTo>
                    <a:pt x="58953" y="31343"/>
                  </a:lnTo>
                  <a:lnTo>
                    <a:pt x="58902" y="30581"/>
                  </a:lnTo>
                  <a:lnTo>
                    <a:pt x="59664" y="29210"/>
                  </a:lnTo>
                  <a:close/>
                </a:path>
                <a:path w="109219" h="80645">
                  <a:moveTo>
                    <a:pt x="61036" y="20320"/>
                  </a:moveTo>
                  <a:lnTo>
                    <a:pt x="60769" y="19354"/>
                  </a:lnTo>
                  <a:lnTo>
                    <a:pt x="60198" y="18453"/>
                  </a:lnTo>
                  <a:lnTo>
                    <a:pt x="59690" y="18135"/>
                  </a:lnTo>
                  <a:lnTo>
                    <a:pt x="59372" y="18262"/>
                  </a:lnTo>
                  <a:lnTo>
                    <a:pt x="58724" y="18757"/>
                  </a:lnTo>
                  <a:lnTo>
                    <a:pt x="58483" y="20675"/>
                  </a:lnTo>
                  <a:lnTo>
                    <a:pt x="59220" y="21653"/>
                  </a:lnTo>
                  <a:lnTo>
                    <a:pt x="59448" y="21755"/>
                  </a:lnTo>
                  <a:lnTo>
                    <a:pt x="59651" y="21755"/>
                  </a:lnTo>
                  <a:lnTo>
                    <a:pt x="59931" y="21755"/>
                  </a:lnTo>
                  <a:lnTo>
                    <a:pt x="60185" y="21577"/>
                  </a:lnTo>
                  <a:lnTo>
                    <a:pt x="61036" y="20320"/>
                  </a:lnTo>
                  <a:close/>
                </a:path>
                <a:path w="109219" h="80645">
                  <a:moveTo>
                    <a:pt x="71843" y="1257"/>
                  </a:moveTo>
                  <a:lnTo>
                    <a:pt x="71767" y="596"/>
                  </a:lnTo>
                  <a:lnTo>
                    <a:pt x="70827" y="38"/>
                  </a:lnTo>
                  <a:lnTo>
                    <a:pt x="70637" y="0"/>
                  </a:lnTo>
                  <a:lnTo>
                    <a:pt x="70091" y="0"/>
                  </a:lnTo>
                  <a:lnTo>
                    <a:pt x="69761" y="127"/>
                  </a:lnTo>
                  <a:lnTo>
                    <a:pt x="69405" y="190"/>
                  </a:lnTo>
                  <a:lnTo>
                    <a:pt x="69088" y="101"/>
                  </a:lnTo>
                  <a:lnTo>
                    <a:pt x="67818" y="101"/>
                  </a:lnTo>
                  <a:lnTo>
                    <a:pt x="66687" y="1092"/>
                  </a:lnTo>
                  <a:lnTo>
                    <a:pt x="67373" y="2387"/>
                  </a:lnTo>
                  <a:lnTo>
                    <a:pt x="67551" y="2540"/>
                  </a:lnTo>
                  <a:lnTo>
                    <a:pt x="68110" y="2540"/>
                  </a:lnTo>
                  <a:lnTo>
                    <a:pt x="68427" y="1828"/>
                  </a:lnTo>
                  <a:lnTo>
                    <a:pt x="68922" y="1574"/>
                  </a:lnTo>
                  <a:lnTo>
                    <a:pt x="69507" y="1562"/>
                  </a:lnTo>
                  <a:lnTo>
                    <a:pt x="69761" y="2222"/>
                  </a:lnTo>
                  <a:lnTo>
                    <a:pt x="70396" y="2501"/>
                  </a:lnTo>
                  <a:lnTo>
                    <a:pt x="70586" y="2540"/>
                  </a:lnTo>
                  <a:lnTo>
                    <a:pt x="70764" y="2540"/>
                  </a:lnTo>
                  <a:lnTo>
                    <a:pt x="71120" y="2540"/>
                  </a:lnTo>
                  <a:lnTo>
                    <a:pt x="71424" y="2362"/>
                  </a:lnTo>
                  <a:lnTo>
                    <a:pt x="71843" y="1257"/>
                  </a:lnTo>
                  <a:close/>
                </a:path>
                <a:path w="109219" h="80645">
                  <a:moveTo>
                    <a:pt x="108788" y="41478"/>
                  </a:moveTo>
                  <a:lnTo>
                    <a:pt x="108483" y="41008"/>
                  </a:lnTo>
                  <a:lnTo>
                    <a:pt x="107988" y="40970"/>
                  </a:lnTo>
                  <a:lnTo>
                    <a:pt x="107162" y="40970"/>
                  </a:lnTo>
                  <a:lnTo>
                    <a:pt x="106807" y="41490"/>
                  </a:lnTo>
                  <a:lnTo>
                    <a:pt x="106730" y="42227"/>
                  </a:lnTo>
                  <a:lnTo>
                    <a:pt x="106794" y="42862"/>
                  </a:lnTo>
                  <a:lnTo>
                    <a:pt x="107149" y="43383"/>
                  </a:lnTo>
                  <a:lnTo>
                    <a:pt x="107708" y="43421"/>
                  </a:lnTo>
                  <a:lnTo>
                    <a:pt x="108661" y="43421"/>
                  </a:lnTo>
                  <a:lnTo>
                    <a:pt x="108394" y="42456"/>
                  </a:lnTo>
                  <a:lnTo>
                    <a:pt x="108597" y="41948"/>
                  </a:lnTo>
                  <a:lnTo>
                    <a:pt x="108788" y="4147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110035" y="586383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5">
                  <a:moveTo>
                    <a:pt x="8579" y="5598"/>
                  </a:moveTo>
                  <a:lnTo>
                    <a:pt x="8303" y="5598"/>
                  </a:lnTo>
                  <a:lnTo>
                    <a:pt x="8123" y="5577"/>
                  </a:lnTo>
                  <a:lnTo>
                    <a:pt x="6797" y="4629"/>
                  </a:lnTo>
                  <a:lnTo>
                    <a:pt x="5026" y="4468"/>
                  </a:lnTo>
                  <a:lnTo>
                    <a:pt x="3849" y="1991"/>
                  </a:lnTo>
                  <a:lnTo>
                    <a:pt x="3223" y="1388"/>
                  </a:lnTo>
                  <a:lnTo>
                    <a:pt x="2227" y="1324"/>
                  </a:lnTo>
                  <a:lnTo>
                    <a:pt x="1283" y="1668"/>
                  </a:lnTo>
                  <a:lnTo>
                    <a:pt x="1060" y="2260"/>
                  </a:lnTo>
                  <a:lnTo>
                    <a:pt x="646" y="2260"/>
                  </a:lnTo>
                  <a:lnTo>
                    <a:pt x="519" y="2174"/>
                  </a:lnTo>
                  <a:lnTo>
                    <a:pt x="0" y="1345"/>
                  </a:lnTo>
                  <a:lnTo>
                    <a:pt x="381" y="613"/>
                  </a:lnTo>
                  <a:lnTo>
                    <a:pt x="1346" y="107"/>
                  </a:lnTo>
                  <a:lnTo>
                    <a:pt x="2227" y="0"/>
                  </a:lnTo>
                  <a:lnTo>
                    <a:pt x="4538" y="0"/>
                  </a:lnTo>
                  <a:lnTo>
                    <a:pt x="8356" y="2820"/>
                  </a:lnTo>
                  <a:lnTo>
                    <a:pt x="8865" y="5340"/>
                  </a:lnTo>
                  <a:lnTo>
                    <a:pt x="8579" y="559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138944" y="614133"/>
              <a:ext cx="82550" cy="48260"/>
            </a:xfrm>
            <a:custGeom>
              <a:avLst/>
              <a:gdLst/>
              <a:ahLst/>
              <a:cxnLst/>
              <a:rect l="l" t="t" r="r" b="b"/>
              <a:pathLst>
                <a:path w="82550" h="48259">
                  <a:moveTo>
                    <a:pt x="1790" y="47231"/>
                  </a:moveTo>
                  <a:lnTo>
                    <a:pt x="1727" y="46748"/>
                  </a:lnTo>
                  <a:lnTo>
                    <a:pt x="1498" y="46431"/>
                  </a:lnTo>
                  <a:lnTo>
                    <a:pt x="558" y="46431"/>
                  </a:lnTo>
                  <a:lnTo>
                    <a:pt x="114" y="46558"/>
                  </a:lnTo>
                  <a:lnTo>
                    <a:pt x="63" y="47078"/>
                  </a:lnTo>
                  <a:lnTo>
                    <a:pt x="0" y="47586"/>
                  </a:lnTo>
                  <a:lnTo>
                    <a:pt x="355" y="47853"/>
                  </a:lnTo>
                  <a:lnTo>
                    <a:pt x="825" y="47866"/>
                  </a:lnTo>
                  <a:lnTo>
                    <a:pt x="1295" y="47879"/>
                  </a:lnTo>
                  <a:lnTo>
                    <a:pt x="1663" y="47713"/>
                  </a:lnTo>
                  <a:lnTo>
                    <a:pt x="1790" y="47231"/>
                  </a:lnTo>
                  <a:close/>
                </a:path>
                <a:path w="82550" h="48259">
                  <a:moveTo>
                    <a:pt x="11811" y="34696"/>
                  </a:moveTo>
                  <a:lnTo>
                    <a:pt x="11252" y="34404"/>
                  </a:lnTo>
                  <a:lnTo>
                    <a:pt x="10502" y="34505"/>
                  </a:lnTo>
                  <a:lnTo>
                    <a:pt x="10083" y="35013"/>
                  </a:lnTo>
                  <a:lnTo>
                    <a:pt x="9906" y="35699"/>
                  </a:lnTo>
                  <a:lnTo>
                    <a:pt x="10350" y="35902"/>
                  </a:lnTo>
                  <a:lnTo>
                    <a:pt x="10858" y="35521"/>
                  </a:lnTo>
                  <a:lnTo>
                    <a:pt x="11696" y="35534"/>
                  </a:lnTo>
                  <a:lnTo>
                    <a:pt x="11811" y="34696"/>
                  </a:lnTo>
                  <a:close/>
                </a:path>
                <a:path w="82550" h="48259">
                  <a:moveTo>
                    <a:pt x="25704" y="40855"/>
                  </a:moveTo>
                  <a:lnTo>
                    <a:pt x="25603" y="40424"/>
                  </a:lnTo>
                  <a:lnTo>
                    <a:pt x="25501" y="39903"/>
                  </a:lnTo>
                  <a:lnTo>
                    <a:pt x="25247" y="39662"/>
                  </a:lnTo>
                  <a:lnTo>
                    <a:pt x="24752" y="39662"/>
                  </a:lnTo>
                  <a:lnTo>
                    <a:pt x="24574" y="39712"/>
                  </a:lnTo>
                  <a:lnTo>
                    <a:pt x="23888" y="40005"/>
                  </a:lnTo>
                  <a:lnTo>
                    <a:pt x="23368" y="40233"/>
                  </a:lnTo>
                  <a:lnTo>
                    <a:pt x="23202" y="40881"/>
                  </a:lnTo>
                  <a:lnTo>
                    <a:pt x="23545" y="41160"/>
                  </a:lnTo>
                  <a:lnTo>
                    <a:pt x="23939" y="41262"/>
                  </a:lnTo>
                  <a:lnTo>
                    <a:pt x="24333" y="41262"/>
                  </a:lnTo>
                  <a:lnTo>
                    <a:pt x="24587" y="41262"/>
                  </a:lnTo>
                  <a:lnTo>
                    <a:pt x="24841" y="41224"/>
                  </a:lnTo>
                  <a:lnTo>
                    <a:pt x="25082" y="41148"/>
                  </a:lnTo>
                  <a:lnTo>
                    <a:pt x="25387" y="41071"/>
                  </a:lnTo>
                  <a:lnTo>
                    <a:pt x="25704" y="40855"/>
                  </a:lnTo>
                  <a:close/>
                </a:path>
                <a:path w="82550" h="48259">
                  <a:moveTo>
                    <a:pt x="41071" y="26682"/>
                  </a:moveTo>
                  <a:lnTo>
                    <a:pt x="40906" y="25527"/>
                  </a:lnTo>
                  <a:lnTo>
                    <a:pt x="40843" y="25133"/>
                  </a:lnTo>
                  <a:lnTo>
                    <a:pt x="40449" y="24879"/>
                  </a:lnTo>
                  <a:lnTo>
                    <a:pt x="39852" y="24879"/>
                  </a:lnTo>
                  <a:lnTo>
                    <a:pt x="39687" y="24917"/>
                  </a:lnTo>
                  <a:lnTo>
                    <a:pt x="38950" y="25247"/>
                  </a:lnTo>
                  <a:lnTo>
                    <a:pt x="38163" y="25349"/>
                  </a:lnTo>
                  <a:lnTo>
                    <a:pt x="38328" y="26314"/>
                  </a:lnTo>
                  <a:lnTo>
                    <a:pt x="38417" y="26720"/>
                  </a:lnTo>
                  <a:lnTo>
                    <a:pt x="38620" y="26885"/>
                  </a:lnTo>
                  <a:lnTo>
                    <a:pt x="38887" y="26885"/>
                  </a:lnTo>
                  <a:lnTo>
                    <a:pt x="39014" y="26885"/>
                  </a:lnTo>
                  <a:lnTo>
                    <a:pt x="39166" y="26847"/>
                  </a:lnTo>
                  <a:lnTo>
                    <a:pt x="39319" y="26771"/>
                  </a:lnTo>
                  <a:lnTo>
                    <a:pt x="39941" y="26479"/>
                  </a:lnTo>
                  <a:lnTo>
                    <a:pt x="41071" y="26682"/>
                  </a:lnTo>
                  <a:close/>
                </a:path>
                <a:path w="82550" h="48259">
                  <a:moveTo>
                    <a:pt x="42037" y="32867"/>
                  </a:moveTo>
                  <a:lnTo>
                    <a:pt x="41846" y="32296"/>
                  </a:lnTo>
                  <a:lnTo>
                    <a:pt x="41402" y="31813"/>
                  </a:lnTo>
                  <a:lnTo>
                    <a:pt x="41046" y="31572"/>
                  </a:lnTo>
                  <a:lnTo>
                    <a:pt x="40665" y="31483"/>
                  </a:lnTo>
                  <a:lnTo>
                    <a:pt x="39928" y="31483"/>
                  </a:lnTo>
                  <a:lnTo>
                    <a:pt x="39624" y="31508"/>
                  </a:lnTo>
                  <a:lnTo>
                    <a:pt x="39281" y="31572"/>
                  </a:lnTo>
                  <a:lnTo>
                    <a:pt x="39027" y="31559"/>
                  </a:lnTo>
                  <a:lnTo>
                    <a:pt x="38608" y="31559"/>
                  </a:lnTo>
                  <a:lnTo>
                    <a:pt x="38481" y="31572"/>
                  </a:lnTo>
                  <a:lnTo>
                    <a:pt x="37896" y="31572"/>
                  </a:lnTo>
                  <a:lnTo>
                    <a:pt x="37477" y="31584"/>
                  </a:lnTo>
                  <a:lnTo>
                    <a:pt x="37299" y="32626"/>
                  </a:lnTo>
                  <a:lnTo>
                    <a:pt x="37871" y="32664"/>
                  </a:lnTo>
                  <a:lnTo>
                    <a:pt x="38989" y="32727"/>
                  </a:lnTo>
                  <a:lnTo>
                    <a:pt x="39662" y="32905"/>
                  </a:lnTo>
                  <a:lnTo>
                    <a:pt x="40360" y="32905"/>
                  </a:lnTo>
                  <a:lnTo>
                    <a:pt x="40665" y="32905"/>
                  </a:lnTo>
                  <a:lnTo>
                    <a:pt x="40970" y="32867"/>
                  </a:lnTo>
                  <a:lnTo>
                    <a:pt x="41516" y="32702"/>
                  </a:lnTo>
                  <a:lnTo>
                    <a:pt x="42037" y="32867"/>
                  </a:lnTo>
                  <a:close/>
                </a:path>
                <a:path w="82550" h="48259">
                  <a:moveTo>
                    <a:pt x="42392" y="29489"/>
                  </a:moveTo>
                  <a:lnTo>
                    <a:pt x="42354" y="29006"/>
                  </a:lnTo>
                  <a:lnTo>
                    <a:pt x="42125" y="28409"/>
                  </a:lnTo>
                  <a:lnTo>
                    <a:pt x="41973" y="28270"/>
                  </a:lnTo>
                  <a:lnTo>
                    <a:pt x="41808" y="28206"/>
                  </a:lnTo>
                  <a:lnTo>
                    <a:pt x="41414" y="28206"/>
                  </a:lnTo>
                  <a:lnTo>
                    <a:pt x="41211" y="28371"/>
                  </a:lnTo>
                  <a:lnTo>
                    <a:pt x="40665" y="29425"/>
                  </a:lnTo>
                  <a:lnTo>
                    <a:pt x="39700" y="29286"/>
                  </a:lnTo>
                  <a:lnTo>
                    <a:pt x="39217" y="29895"/>
                  </a:lnTo>
                  <a:lnTo>
                    <a:pt x="39751" y="30137"/>
                  </a:lnTo>
                  <a:lnTo>
                    <a:pt x="40398" y="30124"/>
                  </a:lnTo>
                  <a:lnTo>
                    <a:pt x="41059" y="30099"/>
                  </a:lnTo>
                  <a:lnTo>
                    <a:pt x="42202" y="29908"/>
                  </a:lnTo>
                  <a:lnTo>
                    <a:pt x="42392" y="29489"/>
                  </a:lnTo>
                  <a:close/>
                </a:path>
                <a:path w="82550" h="48259">
                  <a:moveTo>
                    <a:pt x="44094" y="990"/>
                  </a:moveTo>
                  <a:lnTo>
                    <a:pt x="44056" y="330"/>
                  </a:lnTo>
                  <a:lnTo>
                    <a:pt x="43637" y="38"/>
                  </a:lnTo>
                  <a:lnTo>
                    <a:pt x="43002" y="0"/>
                  </a:lnTo>
                  <a:lnTo>
                    <a:pt x="42430" y="0"/>
                  </a:lnTo>
                  <a:lnTo>
                    <a:pt x="42011" y="101"/>
                  </a:lnTo>
                  <a:lnTo>
                    <a:pt x="42024" y="609"/>
                  </a:lnTo>
                  <a:lnTo>
                    <a:pt x="42024" y="1257"/>
                  </a:lnTo>
                  <a:lnTo>
                    <a:pt x="42570" y="1536"/>
                  </a:lnTo>
                  <a:lnTo>
                    <a:pt x="43218" y="1689"/>
                  </a:lnTo>
                  <a:lnTo>
                    <a:pt x="43383" y="1701"/>
                  </a:lnTo>
                  <a:lnTo>
                    <a:pt x="43751" y="1701"/>
                  </a:lnTo>
                  <a:lnTo>
                    <a:pt x="44018" y="1460"/>
                  </a:lnTo>
                  <a:lnTo>
                    <a:pt x="44094" y="990"/>
                  </a:lnTo>
                  <a:close/>
                </a:path>
                <a:path w="82550" h="48259">
                  <a:moveTo>
                    <a:pt x="45567" y="10515"/>
                  </a:moveTo>
                  <a:lnTo>
                    <a:pt x="43726" y="8572"/>
                  </a:lnTo>
                  <a:lnTo>
                    <a:pt x="42151" y="8572"/>
                  </a:lnTo>
                  <a:lnTo>
                    <a:pt x="41998" y="9232"/>
                  </a:lnTo>
                  <a:lnTo>
                    <a:pt x="43865" y="11239"/>
                  </a:lnTo>
                  <a:lnTo>
                    <a:pt x="45466" y="11239"/>
                  </a:lnTo>
                  <a:lnTo>
                    <a:pt x="45567" y="10515"/>
                  </a:lnTo>
                  <a:close/>
                </a:path>
                <a:path w="82550" h="48259">
                  <a:moveTo>
                    <a:pt x="46583" y="19062"/>
                  </a:moveTo>
                  <a:lnTo>
                    <a:pt x="46558" y="18592"/>
                  </a:lnTo>
                  <a:lnTo>
                    <a:pt x="46037" y="18516"/>
                  </a:lnTo>
                  <a:lnTo>
                    <a:pt x="45478" y="18503"/>
                  </a:lnTo>
                  <a:lnTo>
                    <a:pt x="45402" y="18986"/>
                  </a:lnTo>
                  <a:lnTo>
                    <a:pt x="45288" y="19354"/>
                  </a:lnTo>
                  <a:lnTo>
                    <a:pt x="45389" y="19710"/>
                  </a:lnTo>
                  <a:lnTo>
                    <a:pt x="45364" y="20193"/>
                  </a:lnTo>
                  <a:lnTo>
                    <a:pt x="45847" y="20193"/>
                  </a:lnTo>
                  <a:lnTo>
                    <a:pt x="45986" y="20193"/>
                  </a:lnTo>
                  <a:lnTo>
                    <a:pt x="46316" y="20129"/>
                  </a:lnTo>
                  <a:lnTo>
                    <a:pt x="46507" y="19862"/>
                  </a:lnTo>
                  <a:lnTo>
                    <a:pt x="46583" y="19062"/>
                  </a:lnTo>
                  <a:close/>
                </a:path>
                <a:path w="82550" h="48259">
                  <a:moveTo>
                    <a:pt x="46761" y="33743"/>
                  </a:moveTo>
                  <a:lnTo>
                    <a:pt x="46672" y="32435"/>
                  </a:lnTo>
                  <a:lnTo>
                    <a:pt x="46532" y="32118"/>
                  </a:lnTo>
                  <a:lnTo>
                    <a:pt x="46494" y="31788"/>
                  </a:lnTo>
                  <a:lnTo>
                    <a:pt x="46482" y="31546"/>
                  </a:lnTo>
                  <a:lnTo>
                    <a:pt x="46253" y="31432"/>
                  </a:lnTo>
                  <a:lnTo>
                    <a:pt x="46101" y="31483"/>
                  </a:lnTo>
                  <a:lnTo>
                    <a:pt x="45910" y="31724"/>
                  </a:lnTo>
                  <a:lnTo>
                    <a:pt x="44538" y="32296"/>
                  </a:lnTo>
                  <a:lnTo>
                    <a:pt x="45097" y="33604"/>
                  </a:lnTo>
                  <a:lnTo>
                    <a:pt x="44831" y="34861"/>
                  </a:lnTo>
                  <a:lnTo>
                    <a:pt x="45123" y="35128"/>
                  </a:lnTo>
                  <a:lnTo>
                    <a:pt x="45389" y="35128"/>
                  </a:lnTo>
                  <a:lnTo>
                    <a:pt x="45529" y="35115"/>
                  </a:lnTo>
                  <a:lnTo>
                    <a:pt x="46304" y="34505"/>
                  </a:lnTo>
                  <a:lnTo>
                    <a:pt x="46761" y="33743"/>
                  </a:lnTo>
                  <a:close/>
                </a:path>
                <a:path w="82550" h="48259">
                  <a:moveTo>
                    <a:pt x="53416" y="25374"/>
                  </a:moveTo>
                  <a:lnTo>
                    <a:pt x="53225" y="25107"/>
                  </a:lnTo>
                  <a:lnTo>
                    <a:pt x="52933" y="24942"/>
                  </a:lnTo>
                  <a:lnTo>
                    <a:pt x="52705" y="24892"/>
                  </a:lnTo>
                  <a:lnTo>
                    <a:pt x="52260" y="24892"/>
                  </a:lnTo>
                  <a:lnTo>
                    <a:pt x="52006" y="25095"/>
                  </a:lnTo>
                  <a:lnTo>
                    <a:pt x="51765" y="25806"/>
                  </a:lnTo>
                  <a:lnTo>
                    <a:pt x="51981" y="26111"/>
                  </a:lnTo>
                  <a:lnTo>
                    <a:pt x="52412" y="26276"/>
                  </a:lnTo>
                  <a:lnTo>
                    <a:pt x="52641" y="26276"/>
                  </a:lnTo>
                  <a:lnTo>
                    <a:pt x="52959" y="26276"/>
                  </a:lnTo>
                  <a:lnTo>
                    <a:pt x="53213" y="26098"/>
                  </a:lnTo>
                  <a:lnTo>
                    <a:pt x="53327" y="25717"/>
                  </a:lnTo>
                  <a:lnTo>
                    <a:pt x="53416" y="25374"/>
                  </a:lnTo>
                  <a:close/>
                </a:path>
                <a:path w="82550" h="48259">
                  <a:moveTo>
                    <a:pt x="63385" y="2159"/>
                  </a:moveTo>
                  <a:lnTo>
                    <a:pt x="62801" y="1981"/>
                  </a:lnTo>
                  <a:lnTo>
                    <a:pt x="62141" y="1752"/>
                  </a:lnTo>
                  <a:lnTo>
                    <a:pt x="61874" y="1676"/>
                  </a:lnTo>
                  <a:lnTo>
                    <a:pt x="61264" y="1676"/>
                  </a:lnTo>
                  <a:lnTo>
                    <a:pt x="60934" y="1828"/>
                  </a:lnTo>
                  <a:lnTo>
                    <a:pt x="60667" y="2260"/>
                  </a:lnTo>
                  <a:lnTo>
                    <a:pt x="60680" y="2755"/>
                  </a:lnTo>
                  <a:lnTo>
                    <a:pt x="60896" y="3149"/>
                  </a:lnTo>
                  <a:lnTo>
                    <a:pt x="61391" y="3200"/>
                  </a:lnTo>
                  <a:lnTo>
                    <a:pt x="61645" y="3225"/>
                  </a:lnTo>
                  <a:lnTo>
                    <a:pt x="61912" y="3276"/>
                  </a:lnTo>
                  <a:lnTo>
                    <a:pt x="62166" y="3276"/>
                  </a:lnTo>
                  <a:lnTo>
                    <a:pt x="62572" y="3276"/>
                  </a:lnTo>
                  <a:lnTo>
                    <a:pt x="62941" y="3162"/>
                  </a:lnTo>
                  <a:lnTo>
                    <a:pt x="63385" y="2159"/>
                  </a:lnTo>
                  <a:close/>
                </a:path>
                <a:path w="82550" h="48259">
                  <a:moveTo>
                    <a:pt x="82207" y="18859"/>
                  </a:moveTo>
                  <a:lnTo>
                    <a:pt x="81940" y="18364"/>
                  </a:lnTo>
                  <a:lnTo>
                    <a:pt x="80657" y="17805"/>
                  </a:lnTo>
                  <a:lnTo>
                    <a:pt x="79121" y="17640"/>
                  </a:lnTo>
                  <a:lnTo>
                    <a:pt x="78828" y="15811"/>
                  </a:lnTo>
                  <a:lnTo>
                    <a:pt x="78105" y="15506"/>
                  </a:lnTo>
                  <a:lnTo>
                    <a:pt x="77355" y="15608"/>
                  </a:lnTo>
                  <a:lnTo>
                    <a:pt x="76771" y="15824"/>
                  </a:lnTo>
                  <a:lnTo>
                    <a:pt x="76885" y="17576"/>
                  </a:lnTo>
                  <a:lnTo>
                    <a:pt x="79908" y="19570"/>
                  </a:lnTo>
                  <a:lnTo>
                    <a:pt x="81254" y="19570"/>
                  </a:lnTo>
                  <a:lnTo>
                    <a:pt x="81445" y="19558"/>
                  </a:lnTo>
                  <a:lnTo>
                    <a:pt x="81813" y="19443"/>
                  </a:lnTo>
                  <a:lnTo>
                    <a:pt x="82042" y="19138"/>
                  </a:lnTo>
                  <a:lnTo>
                    <a:pt x="82207" y="1885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073476" y="571219"/>
              <a:ext cx="20955" cy="81915"/>
            </a:xfrm>
            <a:custGeom>
              <a:avLst/>
              <a:gdLst/>
              <a:ahLst/>
              <a:cxnLst/>
              <a:rect l="l" t="t" r="r" b="b"/>
              <a:pathLst>
                <a:path w="20955" h="81915">
                  <a:moveTo>
                    <a:pt x="2489" y="81330"/>
                  </a:moveTo>
                  <a:lnTo>
                    <a:pt x="2425" y="80505"/>
                  </a:lnTo>
                  <a:lnTo>
                    <a:pt x="2260" y="79870"/>
                  </a:lnTo>
                  <a:lnTo>
                    <a:pt x="2133" y="79336"/>
                  </a:lnTo>
                  <a:lnTo>
                    <a:pt x="1765" y="78867"/>
                  </a:lnTo>
                  <a:lnTo>
                    <a:pt x="1295" y="78079"/>
                  </a:lnTo>
                  <a:lnTo>
                    <a:pt x="1168" y="77533"/>
                  </a:lnTo>
                  <a:lnTo>
                    <a:pt x="723" y="77533"/>
                  </a:lnTo>
                  <a:lnTo>
                    <a:pt x="0" y="77749"/>
                  </a:lnTo>
                  <a:lnTo>
                    <a:pt x="393" y="78320"/>
                  </a:lnTo>
                  <a:lnTo>
                    <a:pt x="444" y="78981"/>
                  </a:lnTo>
                  <a:lnTo>
                    <a:pt x="495" y="79298"/>
                  </a:lnTo>
                  <a:lnTo>
                    <a:pt x="533" y="79870"/>
                  </a:lnTo>
                  <a:lnTo>
                    <a:pt x="812" y="80860"/>
                  </a:lnTo>
                  <a:lnTo>
                    <a:pt x="850" y="81559"/>
                  </a:lnTo>
                  <a:lnTo>
                    <a:pt x="1422" y="81559"/>
                  </a:lnTo>
                  <a:lnTo>
                    <a:pt x="1625" y="81534"/>
                  </a:lnTo>
                  <a:lnTo>
                    <a:pt x="2489" y="81330"/>
                  </a:lnTo>
                  <a:close/>
                </a:path>
                <a:path w="20955" h="81915">
                  <a:moveTo>
                    <a:pt x="2552" y="25996"/>
                  </a:moveTo>
                  <a:lnTo>
                    <a:pt x="2298" y="25806"/>
                  </a:lnTo>
                  <a:lnTo>
                    <a:pt x="2006" y="25438"/>
                  </a:lnTo>
                  <a:lnTo>
                    <a:pt x="1435" y="25920"/>
                  </a:lnTo>
                  <a:lnTo>
                    <a:pt x="774" y="26263"/>
                  </a:lnTo>
                  <a:lnTo>
                    <a:pt x="533" y="27076"/>
                  </a:lnTo>
                  <a:lnTo>
                    <a:pt x="850" y="27470"/>
                  </a:lnTo>
                  <a:lnTo>
                    <a:pt x="2286" y="26949"/>
                  </a:lnTo>
                  <a:lnTo>
                    <a:pt x="2527" y="26123"/>
                  </a:lnTo>
                  <a:lnTo>
                    <a:pt x="2552" y="25996"/>
                  </a:lnTo>
                  <a:close/>
                </a:path>
                <a:path w="20955" h="81915">
                  <a:moveTo>
                    <a:pt x="9855" y="127"/>
                  </a:moveTo>
                  <a:lnTo>
                    <a:pt x="9664" y="76"/>
                  </a:lnTo>
                  <a:lnTo>
                    <a:pt x="9258" y="76"/>
                  </a:lnTo>
                  <a:lnTo>
                    <a:pt x="8763" y="88"/>
                  </a:lnTo>
                  <a:lnTo>
                    <a:pt x="8623" y="101"/>
                  </a:lnTo>
                  <a:lnTo>
                    <a:pt x="8305" y="127"/>
                  </a:lnTo>
                  <a:lnTo>
                    <a:pt x="7747" y="0"/>
                  </a:lnTo>
                  <a:lnTo>
                    <a:pt x="7391" y="0"/>
                  </a:lnTo>
                  <a:lnTo>
                    <a:pt x="7175" y="101"/>
                  </a:lnTo>
                  <a:lnTo>
                    <a:pt x="6934" y="889"/>
                  </a:lnTo>
                  <a:lnTo>
                    <a:pt x="7239" y="1181"/>
                  </a:lnTo>
                  <a:lnTo>
                    <a:pt x="7543" y="1181"/>
                  </a:lnTo>
                  <a:lnTo>
                    <a:pt x="7772" y="1155"/>
                  </a:lnTo>
                  <a:lnTo>
                    <a:pt x="7988" y="952"/>
                  </a:lnTo>
                  <a:lnTo>
                    <a:pt x="8166" y="914"/>
                  </a:lnTo>
                  <a:lnTo>
                    <a:pt x="8496" y="914"/>
                  </a:lnTo>
                  <a:lnTo>
                    <a:pt x="8636" y="952"/>
                  </a:lnTo>
                  <a:lnTo>
                    <a:pt x="8788" y="965"/>
                  </a:lnTo>
                  <a:lnTo>
                    <a:pt x="8953" y="1003"/>
                  </a:lnTo>
                  <a:lnTo>
                    <a:pt x="9093" y="1016"/>
                  </a:lnTo>
                  <a:lnTo>
                    <a:pt x="9499" y="1016"/>
                  </a:lnTo>
                  <a:lnTo>
                    <a:pt x="9728" y="914"/>
                  </a:lnTo>
                  <a:lnTo>
                    <a:pt x="9791" y="469"/>
                  </a:lnTo>
                  <a:lnTo>
                    <a:pt x="9855" y="127"/>
                  </a:lnTo>
                  <a:close/>
                </a:path>
                <a:path w="20955" h="81915">
                  <a:moveTo>
                    <a:pt x="10236" y="46634"/>
                  </a:moveTo>
                  <a:lnTo>
                    <a:pt x="10147" y="46062"/>
                  </a:lnTo>
                  <a:lnTo>
                    <a:pt x="10071" y="45593"/>
                  </a:lnTo>
                  <a:lnTo>
                    <a:pt x="9690" y="45504"/>
                  </a:lnTo>
                  <a:lnTo>
                    <a:pt x="9194" y="45504"/>
                  </a:lnTo>
                  <a:lnTo>
                    <a:pt x="8826" y="45516"/>
                  </a:lnTo>
                  <a:lnTo>
                    <a:pt x="8432" y="45516"/>
                  </a:lnTo>
                  <a:lnTo>
                    <a:pt x="7759" y="45961"/>
                  </a:lnTo>
                  <a:lnTo>
                    <a:pt x="7175" y="46126"/>
                  </a:lnTo>
                  <a:lnTo>
                    <a:pt x="7073" y="46774"/>
                  </a:lnTo>
                  <a:lnTo>
                    <a:pt x="8318" y="46774"/>
                  </a:lnTo>
                  <a:lnTo>
                    <a:pt x="8585" y="46774"/>
                  </a:lnTo>
                  <a:lnTo>
                    <a:pt x="8839" y="46824"/>
                  </a:lnTo>
                  <a:lnTo>
                    <a:pt x="9105" y="46824"/>
                  </a:lnTo>
                  <a:lnTo>
                    <a:pt x="9232" y="46812"/>
                  </a:lnTo>
                  <a:lnTo>
                    <a:pt x="9740" y="46774"/>
                  </a:lnTo>
                  <a:lnTo>
                    <a:pt x="10236" y="46634"/>
                  </a:lnTo>
                  <a:close/>
                </a:path>
                <a:path w="20955" h="81915">
                  <a:moveTo>
                    <a:pt x="10248" y="38608"/>
                  </a:moveTo>
                  <a:lnTo>
                    <a:pt x="10223" y="38290"/>
                  </a:lnTo>
                  <a:lnTo>
                    <a:pt x="9715" y="38290"/>
                  </a:lnTo>
                  <a:lnTo>
                    <a:pt x="9512" y="38328"/>
                  </a:lnTo>
                  <a:lnTo>
                    <a:pt x="9271" y="38608"/>
                  </a:lnTo>
                  <a:lnTo>
                    <a:pt x="8915" y="39001"/>
                  </a:lnTo>
                  <a:lnTo>
                    <a:pt x="8623" y="39433"/>
                  </a:lnTo>
                  <a:lnTo>
                    <a:pt x="8293" y="39903"/>
                  </a:lnTo>
                  <a:lnTo>
                    <a:pt x="8026" y="40474"/>
                  </a:lnTo>
                  <a:lnTo>
                    <a:pt x="8826" y="40995"/>
                  </a:lnTo>
                  <a:lnTo>
                    <a:pt x="9017" y="41059"/>
                  </a:lnTo>
                  <a:lnTo>
                    <a:pt x="9169" y="41059"/>
                  </a:lnTo>
                  <a:lnTo>
                    <a:pt x="9601" y="41059"/>
                  </a:lnTo>
                  <a:lnTo>
                    <a:pt x="9867" y="40614"/>
                  </a:lnTo>
                  <a:lnTo>
                    <a:pt x="10198" y="39738"/>
                  </a:lnTo>
                  <a:lnTo>
                    <a:pt x="10236" y="39281"/>
                  </a:lnTo>
                  <a:lnTo>
                    <a:pt x="10248" y="38849"/>
                  </a:lnTo>
                  <a:lnTo>
                    <a:pt x="10248" y="38608"/>
                  </a:lnTo>
                  <a:close/>
                </a:path>
                <a:path w="20955" h="81915">
                  <a:moveTo>
                    <a:pt x="20383" y="73964"/>
                  </a:moveTo>
                  <a:lnTo>
                    <a:pt x="19812" y="73761"/>
                  </a:lnTo>
                  <a:lnTo>
                    <a:pt x="19494" y="73736"/>
                  </a:lnTo>
                  <a:lnTo>
                    <a:pt x="18948" y="73723"/>
                  </a:lnTo>
                  <a:lnTo>
                    <a:pt x="18580" y="73863"/>
                  </a:lnTo>
                  <a:lnTo>
                    <a:pt x="18503" y="74358"/>
                  </a:lnTo>
                  <a:lnTo>
                    <a:pt x="18402" y="74968"/>
                  </a:lnTo>
                  <a:lnTo>
                    <a:pt x="18872" y="75069"/>
                  </a:lnTo>
                  <a:lnTo>
                    <a:pt x="19291" y="75133"/>
                  </a:lnTo>
                  <a:lnTo>
                    <a:pt x="19939" y="75044"/>
                  </a:lnTo>
                  <a:lnTo>
                    <a:pt x="20332" y="74676"/>
                  </a:lnTo>
                  <a:lnTo>
                    <a:pt x="20383" y="7405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046463" y="607884"/>
              <a:ext cx="19050" cy="57150"/>
            </a:xfrm>
            <a:custGeom>
              <a:avLst/>
              <a:gdLst/>
              <a:ahLst/>
              <a:cxnLst/>
              <a:rect l="l" t="t" r="r" b="b"/>
              <a:pathLst>
                <a:path w="19050" h="57150">
                  <a:moveTo>
                    <a:pt x="1333" y="520"/>
                  </a:moveTo>
                  <a:lnTo>
                    <a:pt x="1244" y="127"/>
                  </a:lnTo>
                  <a:lnTo>
                    <a:pt x="673" y="0"/>
                  </a:lnTo>
                  <a:lnTo>
                    <a:pt x="279" y="12"/>
                  </a:lnTo>
                  <a:lnTo>
                    <a:pt x="76" y="241"/>
                  </a:lnTo>
                  <a:lnTo>
                    <a:pt x="0" y="1054"/>
                  </a:lnTo>
                  <a:lnTo>
                    <a:pt x="0" y="1549"/>
                  </a:lnTo>
                  <a:lnTo>
                    <a:pt x="596" y="1612"/>
                  </a:lnTo>
                  <a:lnTo>
                    <a:pt x="1003" y="1625"/>
                  </a:lnTo>
                  <a:lnTo>
                    <a:pt x="1193" y="1346"/>
                  </a:lnTo>
                  <a:lnTo>
                    <a:pt x="1244" y="1003"/>
                  </a:lnTo>
                  <a:lnTo>
                    <a:pt x="1333" y="520"/>
                  </a:lnTo>
                  <a:close/>
                </a:path>
                <a:path w="19050" h="57150">
                  <a:moveTo>
                    <a:pt x="18542" y="52298"/>
                  </a:moveTo>
                  <a:lnTo>
                    <a:pt x="17843" y="49580"/>
                  </a:lnTo>
                  <a:lnTo>
                    <a:pt x="16052" y="48120"/>
                  </a:lnTo>
                  <a:lnTo>
                    <a:pt x="14579" y="47993"/>
                  </a:lnTo>
                  <a:lnTo>
                    <a:pt x="13208" y="47993"/>
                  </a:lnTo>
                  <a:lnTo>
                    <a:pt x="13055" y="49542"/>
                  </a:lnTo>
                  <a:lnTo>
                    <a:pt x="11277" y="51003"/>
                  </a:lnTo>
                  <a:lnTo>
                    <a:pt x="12077" y="51269"/>
                  </a:lnTo>
                  <a:lnTo>
                    <a:pt x="13208" y="52184"/>
                  </a:lnTo>
                  <a:lnTo>
                    <a:pt x="13195" y="52857"/>
                  </a:lnTo>
                  <a:lnTo>
                    <a:pt x="11747" y="55295"/>
                  </a:lnTo>
                  <a:lnTo>
                    <a:pt x="12954" y="55943"/>
                  </a:lnTo>
                  <a:lnTo>
                    <a:pt x="14274" y="56515"/>
                  </a:lnTo>
                  <a:lnTo>
                    <a:pt x="14973" y="56857"/>
                  </a:lnTo>
                  <a:lnTo>
                    <a:pt x="15265" y="56857"/>
                  </a:lnTo>
                  <a:lnTo>
                    <a:pt x="15455" y="56857"/>
                  </a:lnTo>
                  <a:lnTo>
                    <a:pt x="15582" y="56781"/>
                  </a:lnTo>
                  <a:lnTo>
                    <a:pt x="15582" y="55714"/>
                  </a:lnTo>
                  <a:lnTo>
                    <a:pt x="17208" y="55372"/>
                  </a:lnTo>
                  <a:lnTo>
                    <a:pt x="15201" y="53873"/>
                  </a:lnTo>
                  <a:lnTo>
                    <a:pt x="15468" y="53835"/>
                  </a:lnTo>
                  <a:lnTo>
                    <a:pt x="17640" y="53124"/>
                  </a:lnTo>
                  <a:lnTo>
                    <a:pt x="18542" y="5229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110989" y="598549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1707" y="1259"/>
                  </a:moveTo>
                  <a:lnTo>
                    <a:pt x="1336" y="1259"/>
                  </a:lnTo>
                  <a:lnTo>
                    <a:pt x="1177" y="1248"/>
                  </a:lnTo>
                  <a:lnTo>
                    <a:pt x="689" y="1098"/>
                  </a:lnTo>
                  <a:lnTo>
                    <a:pt x="360" y="775"/>
                  </a:lnTo>
                  <a:lnTo>
                    <a:pt x="0" y="538"/>
                  </a:lnTo>
                  <a:lnTo>
                    <a:pt x="402" y="333"/>
                  </a:lnTo>
                  <a:lnTo>
                    <a:pt x="784" y="129"/>
                  </a:lnTo>
                  <a:lnTo>
                    <a:pt x="1007" y="21"/>
                  </a:lnTo>
                  <a:lnTo>
                    <a:pt x="1198" y="0"/>
                  </a:lnTo>
                  <a:lnTo>
                    <a:pt x="1707" y="0"/>
                  </a:lnTo>
                  <a:lnTo>
                    <a:pt x="1898" y="215"/>
                  </a:lnTo>
                  <a:lnTo>
                    <a:pt x="1908" y="516"/>
                  </a:lnTo>
                  <a:lnTo>
                    <a:pt x="1930" y="958"/>
                  </a:lnTo>
                  <a:lnTo>
                    <a:pt x="1707" y="125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046511" y="59044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272" y="1937"/>
                  </a:moveTo>
                  <a:lnTo>
                    <a:pt x="668" y="1733"/>
                  </a:lnTo>
                  <a:lnTo>
                    <a:pt x="31" y="1496"/>
                  </a:lnTo>
                  <a:lnTo>
                    <a:pt x="0" y="150"/>
                  </a:lnTo>
                  <a:lnTo>
                    <a:pt x="381" y="0"/>
                  </a:lnTo>
                  <a:lnTo>
                    <a:pt x="912" y="0"/>
                  </a:lnTo>
                  <a:lnTo>
                    <a:pt x="1516" y="43"/>
                  </a:lnTo>
                  <a:lnTo>
                    <a:pt x="2014" y="312"/>
                  </a:lnTo>
                  <a:lnTo>
                    <a:pt x="2004" y="979"/>
                  </a:lnTo>
                  <a:lnTo>
                    <a:pt x="2004" y="1378"/>
                  </a:lnTo>
                  <a:lnTo>
                    <a:pt x="1898" y="1884"/>
                  </a:lnTo>
                  <a:lnTo>
                    <a:pt x="1272" y="193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69259" y="578217"/>
              <a:ext cx="39370" cy="93980"/>
            </a:xfrm>
            <a:custGeom>
              <a:avLst/>
              <a:gdLst/>
              <a:ahLst/>
              <a:cxnLst/>
              <a:rect l="l" t="t" r="r" b="b"/>
              <a:pathLst>
                <a:path w="39369" h="93979">
                  <a:moveTo>
                    <a:pt x="1689" y="29362"/>
                  </a:moveTo>
                  <a:lnTo>
                    <a:pt x="1435" y="28917"/>
                  </a:lnTo>
                  <a:lnTo>
                    <a:pt x="762" y="28892"/>
                  </a:lnTo>
                  <a:lnTo>
                    <a:pt x="393" y="28892"/>
                  </a:lnTo>
                  <a:lnTo>
                    <a:pt x="127" y="29032"/>
                  </a:lnTo>
                  <a:lnTo>
                    <a:pt x="38" y="29387"/>
                  </a:lnTo>
                  <a:lnTo>
                    <a:pt x="0" y="30086"/>
                  </a:lnTo>
                  <a:lnTo>
                    <a:pt x="533" y="30289"/>
                  </a:lnTo>
                  <a:lnTo>
                    <a:pt x="1028" y="30505"/>
                  </a:lnTo>
                  <a:lnTo>
                    <a:pt x="1206" y="30543"/>
                  </a:lnTo>
                  <a:lnTo>
                    <a:pt x="1549" y="30543"/>
                  </a:lnTo>
                  <a:lnTo>
                    <a:pt x="1625" y="29984"/>
                  </a:lnTo>
                  <a:lnTo>
                    <a:pt x="1689" y="29362"/>
                  </a:lnTo>
                  <a:close/>
                </a:path>
                <a:path w="39369" h="93979">
                  <a:moveTo>
                    <a:pt x="7759" y="89052"/>
                  </a:moveTo>
                  <a:lnTo>
                    <a:pt x="7340" y="88734"/>
                  </a:lnTo>
                  <a:lnTo>
                    <a:pt x="7200" y="88658"/>
                  </a:lnTo>
                  <a:lnTo>
                    <a:pt x="7073" y="88620"/>
                  </a:lnTo>
                  <a:lnTo>
                    <a:pt x="6807" y="88620"/>
                  </a:lnTo>
                  <a:lnTo>
                    <a:pt x="6654" y="88696"/>
                  </a:lnTo>
                  <a:lnTo>
                    <a:pt x="5549" y="89954"/>
                  </a:lnTo>
                  <a:lnTo>
                    <a:pt x="5321" y="91351"/>
                  </a:lnTo>
                  <a:lnTo>
                    <a:pt x="4457" y="92989"/>
                  </a:lnTo>
                  <a:lnTo>
                    <a:pt x="4559" y="93599"/>
                  </a:lnTo>
                  <a:lnTo>
                    <a:pt x="5130" y="93853"/>
                  </a:lnTo>
                  <a:lnTo>
                    <a:pt x="5257" y="93878"/>
                  </a:lnTo>
                  <a:lnTo>
                    <a:pt x="5842" y="93878"/>
                  </a:lnTo>
                  <a:lnTo>
                    <a:pt x="5600" y="93103"/>
                  </a:lnTo>
                  <a:lnTo>
                    <a:pt x="6388" y="91744"/>
                  </a:lnTo>
                  <a:lnTo>
                    <a:pt x="6832" y="90551"/>
                  </a:lnTo>
                  <a:lnTo>
                    <a:pt x="7759" y="89052"/>
                  </a:lnTo>
                  <a:close/>
                </a:path>
                <a:path w="39369" h="93979">
                  <a:moveTo>
                    <a:pt x="13055" y="48856"/>
                  </a:moveTo>
                  <a:lnTo>
                    <a:pt x="12979" y="48133"/>
                  </a:lnTo>
                  <a:lnTo>
                    <a:pt x="12522" y="47675"/>
                  </a:lnTo>
                  <a:lnTo>
                    <a:pt x="11722" y="47523"/>
                  </a:lnTo>
                  <a:lnTo>
                    <a:pt x="11226" y="47523"/>
                  </a:lnTo>
                  <a:lnTo>
                    <a:pt x="11061" y="47980"/>
                  </a:lnTo>
                  <a:lnTo>
                    <a:pt x="11049" y="48387"/>
                  </a:lnTo>
                  <a:lnTo>
                    <a:pt x="11023" y="49047"/>
                  </a:lnTo>
                  <a:lnTo>
                    <a:pt x="11493" y="49403"/>
                  </a:lnTo>
                  <a:lnTo>
                    <a:pt x="12065" y="49517"/>
                  </a:lnTo>
                  <a:lnTo>
                    <a:pt x="12230" y="49542"/>
                  </a:lnTo>
                  <a:lnTo>
                    <a:pt x="12649" y="49542"/>
                  </a:lnTo>
                  <a:lnTo>
                    <a:pt x="12966" y="49377"/>
                  </a:lnTo>
                  <a:lnTo>
                    <a:pt x="13055" y="48856"/>
                  </a:lnTo>
                  <a:close/>
                </a:path>
                <a:path w="39369" h="93979">
                  <a:moveTo>
                    <a:pt x="14325" y="67322"/>
                  </a:moveTo>
                  <a:lnTo>
                    <a:pt x="14097" y="66128"/>
                  </a:lnTo>
                  <a:lnTo>
                    <a:pt x="13741" y="65786"/>
                  </a:lnTo>
                  <a:lnTo>
                    <a:pt x="13042" y="65786"/>
                  </a:lnTo>
                  <a:lnTo>
                    <a:pt x="12484" y="66001"/>
                  </a:lnTo>
                  <a:lnTo>
                    <a:pt x="11849" y="66167"/>
                  </a:lnTo>
                  <a:lnTo>
                    <a:pt x="12001" y="66903"/>
                  </a:lnTo>
                  <a:lnTo>
                    <a:pt x="12141" y="67513"/>
                  </a:lnTo>
                  <a:lnTo>
                    <a:pt x="12496" y="68033"/>
                  </a:lnTo>
                  <a:lnTo>
                    <a:pt x="13119" y="68033"/>
                  </a:lnTo>
                  <a:lnTo>
                    <a:pt x="13296" y="68021"/>
                  </a:lnTo>
                  <a:lnTo>
                    <a:pt x="14008" y="67856"/>
                  </a:lnTo>
                  <a:lnTo>
                    <a:pt x="14325" y="67322"/>
                  </a:lnTo>
                  <a:close/>
                </a:path>
                <a:path w="39369" h="93979">
                  <a:moveTo>
                    <a:pt x="33134" y="1536"/>
                  </a:moveTo>
                  <a:lnTo>
                    <a:pt x="32956" y="393"/>
                  </a:lnTo>
                  <a:lnTo>
                    <a:pt x="32080" y="317"/>
                  </a:lnTo>
                  <a:lnTo>
                    <a:pt x="31038" y="317"/>
                  </a:lnTo>
                  <a:lnTo>
                    <a:pt x="31165" y="1384"/>
                  </a:lnTo>
                  <a:lnTo>
                    <a:pt x="30988" y="2159"/>
                  </a:lnTo>
                  <a:lnTo>
                    <a:pt x="31076" y="2717"/>
                  </a:lnTo>
                  <a:lnTo>
                    <a:pt x="30975" y="3606"/>
                  </a:lnTo>
                  <a:lnTo>
                    <a:pt x="31737" y="3606"/>
                  </a:lnTo>
                  <a:lnTo>
                    <a:pt x="32321" y="3556"/>
                  </a:lnTo>
                  <a:lnTo>
                    <a:pt x="33083" y="2717"/>
                  </a:lnTo>
                  <a:lnTo>
                    <a:pt x="33108" y="2209"/>
                  </a:lnTo>
                  <a:lnTo>
                    <a:pt x="33134" y="1536"/>
                  </a:lnTo>
                  <a:close/>
                </a:path>
                <a:path w="39369" h="93979">
                  <a:moveTo>
                    <a:pt x="39192" y="1028"/>
                  </a:moveTo>
                  <a:lnTo>
                    <a:pt x="39077" y="546"/>
                  </a:lnTo>
                  <a:lnTo>
                    <a:pt x="39001" y="228"/>
                  </a:lnTo>
                  <a:lnTo>
                    <a:pt x="38760" y="12"/>
                  </a:lnTo>
                  <a:lnTo>
                    <a:pt x="38430" y="0"/>
                  </a:lnTo>
                  <a:lnTo>
                    <a:pt x="37934" y="63"/>
                  </a:lnTo>
                  <a:lnTo>
                    <a:pt x="37604" y="317"/>
                  </a:lnTo>
                  <a:lnTo>
                    <a:pt x="37553" y="800"/>
                  </a:lnTo>
                  <a:lnTo>
                    <a:pt x="38023" y="1092"/>
                  </a:lnTo>
                  <a:lnTo>
                    <a:pt x="38392" y="1092"/>
                  </a:lnTo>
                  <a:lnTo>
                    <a:pt x="38608" y="1117"/>
                  </a:lnTo>
                  <a:lnTo>
                    <a:pt x="38760" y="1117"/>
                  </a:lnTo>
                  <a:lnTo>
                    <a:pt x="39001" y="1117"/>
                  </a:lnTo>
                  <a:lnTo>
                    <a:pt x="39192" y="102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116875" y="681677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402" y="2325"/>
                  </a:moveTo>
                  <a:lnTo>
                    <a:pt x="0" y="2325"/>
                  </a:lnTo>
                  <a:lnTo>
                    <a:pt x="180" y="1701"/>
                  </a:lnTo>
                  <a:lnTo>
                    <a:pt x="159" y="1475"/>
                  </a:lnTo>
                  <a:lnTo>
                    <a:pt x="21" y="484"/>
                  </a:lnTo>
                  <a:lnTo>
                    <a:pt x="657" y="118"/>
                  </a:lnTo>
                  <a:lnTo>
                    <a:pt x="1484" y="0"/>
                  </a:lnTo>
                  <a:lnTo>
                    <a:pt x="1824" y="96"/>
                  </a:lnTo>
                  <a:lnTo>
                    <a:pt x="2174" y="183"/>
                  </a:lnTo>
                  <a:lnTo>
                    <a:pt x="1951" y="1485"/>
                  </a:lnTo>
                  <a:lnTo>
                    <a:pt x="1208" y="1937"/>
                  </a:lnTo>
                  <a:lnTo>
                    <a:pt x="477" y="2304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085388" y="561555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20">
                  <a:moveTo>
                    <a:pt x="2336" y="13728"/>
                  </a:moveTo>
                  <a:lnTo>
                    <a:pt x="977" y="13055"/>
                  </a:lnTo>
                  <a:lnTo>
                    <a:pt x="1422" y="12090"/>
                  </a:lnTo>
                  <a:lnTo>
                    <a:pt x="1181" y="11684"/>
                  </a:lnTo>
                  <a:lnTo>
                    <a:pt x="1016" y="11036"/>
                  </a:lnTo>
                  <a:lnTo>
                    <a:pt x="952" y="10680"/>
                  </a:lnTo>
                  <a:lnTo>
                    <a:pt x="546" y="10668"/>
                  </a:lnTo>
                  <a:lnTo>
                    <a:pt x="393" y="11290"/>
                  </a:lnTo>
                  <a:lnTo>
                    <a:pt x="381" y="11620"/>
                  </a:lnTo>
                  <a:lnTo>
                    <a:pt x="431" y="11963"/>
                  </a:lnTo>
                  <a:lnTo>
                    <a:pt x="444" y="12598"/>
                  </a:lnTo>
                  <a:lnTo>
                    <a:pt x="0" y="13169"/>
                  </a:lnTo>
                  <a:lnTo>
                    <a:pt x="203" y="13843"/>
                  </a:lnTo>
                  <a:lnTo>
                    <a:pt x="1041" y="14312"/>
                  </a:lnTo>
                  <a:lnTo>
                    <a:pt x="1346" y="14414"/>
                  </a:lnTo>
                  <a:lnTo>
                    <a:pt x="2336" y="13728"/>
                  </a:lnTo>
                  <a:close/>
                </a:path>
                <a:path w="23494" h="20320">
                  <a:moveTo>
                    <a:pt x="14871" y="1574"/>
                  </a:moveTo>
                  <a:lnTo>
                    <a:pt x="14300" y="1346"/>
                  </a:lnTo>
                  <a:lnTo>
                    <a:pt x="14160" y="774"/>
                  </a:lnTo>
                  <a:lnTo>
                    <a:pt x="13703" y="127"/>
                  </a:lnTo>
                  <a:lnTo>
                    <a:pt x="13500" y="0"/>
                  </a:lnTo>
                  <a:lnTo>
                    <a:pt x="13119" y="0"/>
                  </a:lnTo>
                  <a:lnTo>
                    <a:pt x="12928" y="101"/>
                  </a:lnTo>
                  <a:lnTo>
                    <a:pt x="12484" y="800"/>
                  </a:lnTo>
                  <a:lnTo>
                    <a:pt x="12611" y="1244"/>
                  </a:lnTo>
                  <a:lnTo>
                    <a:pt x="13030" y="1498"/>
                  </a:lnTo>
                  <a:lnTo>
                    <a:pt x="13385" y="1714"/>
                  </a:lnTo>
                  <a:lnTo>
                    <a:pt x="13830" y="1841"/>
                  </a:lnTo>
                  <a:lnTo>
                    <a:pt x="14262" y="1917"/>
                  </a:lnTo>
                  <a:lnTo>
                    <a:pt x="14427" y="1955"/>
                  </a:lnTo>
                  <a:lnTo>
                    <a:pt x="14706" y="1955"/>
                  </a:lnTo>
                  <a:lnTo>
                    <a:pt x="14859" y="1892"/>
                  </a:lnTo>
                  <a:lnTo>
                    <a:pt x="14871" y="1574"/>
                  </a:lnTo>
                  <a:close/>
                </a:path>
                <a:path w="23494" h="20320">
                  <a:moveTo>
                    <a:pt x="23190" y="20027"/>
                  </a:moveTo>
                  <a:lnTo>
                    <a:pt x="23088" y="19710"/>
                  </a:lnTo>
                  <a:lnTo>
                    <a:pt x="22961" y="19189"/>
                  </a:lnTo>
                  <a:lnTo>
                    <a:pt x="22694" y="18732"/>
                  </a:lnTo>
                  <a:lnTo>
                    <a:pt x="21831" y="18732"/>
                  </a:lnTo>
                  <a:lnTo>
                    <a:pt x="21209" y="19151"/>
                  </a:lnTo>
                  <a:lnTo>
                    <a:pt x="21069" y="20205"/>
                  </a:lnTo>
                  <a:lnTo>
                    <a:pt x="21971" y="19951"/>
                  </a:lnTo>
                  <a:lnTo>
                    <a:pt x="22504" y="20104"/>
                  </a:lnTo>
                  <a:lnTo>
                    <a:pt x="22694" y="20154"/>
                  </a:lnTo>
                  <a:lnTo>
                    <a:pt x="23012" y="20154"/>
                  </a:lnTo>
                  <a:lnTo>
                    <a:pt x="23190" y="2002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47168" y="54811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805" y="1464"/>
                  </a:moveTo>
                  <a:lnTo>
                    <a:pt x="371" y="1464"/>
                  </a:lnTo>
                  <a:lnTo>
                    <a:pt x="137" y="1184"/>
                  </a:lnTo>
                  <a:lnTo>
                    <a:pt x="63" y="807"/>
                  </a:lnTo>
                  <a:lnTo>
                    <a:pt x="0" y="441"/>
                  </a:lnTo>
                  <a:lnTo>
                    <a:pt x="222" y="183"/>
                  </a:lnTo>
                  <a:lnTo>
                    <a:pt x="551" y="32"/>
                  </a:lnTo>
                  <a:lnTo>
                    <a:pt x="689" y="0"/>
                  </a:lnTo>
                  <a:lnTo>
                    <a:pt x="1039" y="0"/>
                  </a:lnTo>
                  <a:lnTo>
                    <a:pt x="1198" y="236"/>
                  </a:lnTo>
                  <a:lnTo>
                    <a:pt x="1389" y="850"/>
                  </a:lnTo>
                  <a:lnTo>
                    <a:pt x="1368" y="1259"/>
                  </a:lnTo>
                  <a:lnTo>
                    <a:pt x="912" y="144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92589" y="561504"/>
              <a:ext cx="11430" cy="37465"/>
            </a:xfrm>
            <a:custGeom>
              <a:avLst/>
              <a:gdLst/>
              <a:ahLst/>
              <a:cxnLst/>
              <a:rect l="l" t="t" r="r" b="b"/>
              <a:pathLst>
                <a:path w="11430" h="37465">
                  <a:moveTo>
                    <a:pt x="2501" y="177"/>
                  </a:moveTo>
                  <a:lnTo>
                    <a:pt x="1993" y="114"/>
                  </a:lnTo>
                  <a:lnTo>
                    <a:pt x="1549" y="0"/>
                  </a:lnTo>
                  <a:lnTo>
                    <a:pt x="723" y="139"/>
                  </a:lnTo>
                  <a:lnTo>
                    <a:pt x="63" y="533"/>
                  </a:lnTo>
                  <a:lnTo>
                    <a:pt x="25" y="1460"/>
                  </a:lnTo>
                  <a:lnTo>
                    <a:pt x="0" y="2032"/>
                  </a:lnTo>
                  <a:lnTo>
                    <a:pt x="533" y="2108"/>
                  </a:lnTo>
                  <a:lnTo>
                    <a:pt x="1054" y="2108"/>
                  </a:lnTo>
                  <a:lnTo>
                    <a:pt x="1930" y="2108"/>
                  </a:lnTo>
                  <a:lnTo>
                    <a:pt x="2476" y="1689"/>
                  </a:lnTo>
                  <a:lnTo>
                    <a:pt x="2489" y="749"/>
                  </a:lnTo>
                  <a:lnTo>
                    <a:pt x="2501" y="177"/>
                  </a:lnTo>
                  <a:close/>
                </a:path>
                <a:path w="11430" h="37465">
                  <a:moveTo>
                    <a:pt x="10909" y="36080"/>
                  </a:moveTo>
                  <a:lnTo>
                    <a:pt x="10477" y="35661"/>
                  </a:lnTo>
                  <a:lnTo>
                    <a:pt x="9956" y="35344"/>
                  </a:lnTo>
                  <a:lnTo>
                    <a:pt x="9321" y="35382"/>
                  </a:lnTo>
                  <a:lnTo>
                    <a:pt x="9017" y="35839"/>
                  </a:lnTo>
                  <a:lnTo>
                    <a:pt x="8877" y="36385"/>
                  </a:lnTo>
                  <a:lnTo>
                    <a:pt x="8737" y="36906"/>
                  </a:lnTo>
                  <a:lnTo>
                    <a:pt x="9067" y="37249"/>
                  </a:lnTo>
                  <a:lnTo>
                    <a:pt x="9525" y="37401"/>
                  </a:lnTo>
                  <a:lnTo>
                    <a:pt x="9677" y="37452"/>
                  </a:lnTo>
                  <a:lnTo>
                    <a:pt x="9817" y="37465"/>
                  </a:lnTo>
                  <a:lnTo>
                    <a:pt x="9944" y="37465"/>
                  </a:lnTo>
                  <a:lnTo>
                    <a:pt x="10375" y="37465"/>
                  </a:lnTo>
                  <a:lnTo>
                    <a:pt x="10680" y="37185"/>
                  </a:lnTo>
                  <a:lnTo>
                    <a:pt x="10909" y="36080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159285" y="596730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1718" y="1367"/>
                  </a:moveTo>
                  <a:lnTo>
                    <a:pt x="1230" y="1367"/>
                  </a:lnTo>
                  <a:lnTo>
                    <a:pt x="392" y="1367"/>
                  </a:lnTo>
                  <a:lnTo>
                    <a:pt x="0" y="1313"/>
                  </a:lnTo>
                  <a:lnTo>
                    <a:pt x="381" y="96"/>
                  </a:lnTo>
                  <a:lnTo>
                    <a:pt x="901" y="0"/>
                  </a:lnTo>
                  <a:lnTo>
                    <a:pt x="1622" y="0"/>
                  </a:lnTo>
                  <a:lnTo>
                    <a:pt x="1951" y="118"/>
                  </a:lnTo>
                  <a:lnTo>
                    <a:pt x="2598" y="21"/>
                  </a:lnTo>
                  <a:lnTo>
                    <a:pt x="2227" y="1281"/>
                  </a:lnTo>
                  <a:lnTo>
                    <a:pt x="1718" y="136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916334" y="652888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611" y="2088"/>
                  </a:moveTo>
                  <a:lnTo>
                    <a:pt x="1442" y="2088"/>
                  </a:lnTo>
                  <a:lnTo>
                    <a:pt x="657" y="2088"/>
                  </a:lnTo>
                  <a:lnTo>
                    <a:pt x="159" y="1636"/>
                  </a:lnTo>
                  <a:lnTo>
                    <a:pt x="42" y="807"/>
                  </a:lnTo>
                  <a:lnTo>
                    <a:pt x="0" y="570"/>
                  </a:lnTo>
                  <a:lnTo>
                    <a:pt x="349" y="279"/>
                  </a:lnTo>
                  <a:lnTo>
                    <a:pt x="519" y="0"/>
                  </a:lnTo>
                  <a:lnTo>
                    <a:pt x="1410" y="193"/>
                  </a:lnTo>
                  <a:lnTo>
                    <a:pt x="1993" y="699"/>
                  </a:lnTo>
                  <a:lnTo>
                    <a:pt x="2301" y="1431"/>
                  </a:lnTo>
                  <a:lnTo>
                    <a:pt x="2428" y="1754"/>
                  </a:lnTo>
                  <a:lnTo>
                    <a:pt x="2036" y="2034"/>
                  </a:lnTo>
                  <a:lnTo>
                    <a:pt x="1611" y="208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35285" y="622375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251" y="1862"/>
                  </a:moveTo>
                  <a:lnTo>
                    <a:pt x="477" y="1862"/>
                  </a:lnTo>
                  <a:lnTo>
                    <a:pt x="434" y="1130"/>
                  </a:lnTo>
                  <a:lnTo>
                    <a:pt x="201" y="613"/>
                  </a:lnTo>
                  <a:lnTo>
                    <a:pt x="0" y="139"/>
                  </a:lnTo>
                  <a:lnTo>
                    <a:pt x="371" y="0"/>
                  </a:lnTo>
                  <a:lnTo>
                    <a:pt x="1357" y="0"/>
                  </a:lnTo>
                  <a:lnTo>
                    <a:pt x="1930" y="269"/>
                  </a:lnTo>
                  <a:lnTo>
                    <a:pt x="1834" y="1130"/>
                  </a:lnTo>
                  <a:lnTo>
                    <a:pt x="1813" y="1388"/>
                  </a:lnTo>
                  <a:lnTo>
                    <a:pt x="1569" y="1819"/>
                  </a:lnTo>
                  <a:lnTo>
                    <a:pt x="1304" y="1851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16843" y="587901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2354" y="4274"/>
                  </a:moveTo>
                  <a:lnTo>
                    <a:pt x="2025" y="4274"/>
                  </a:lnTo>
                  <a:lnTo>
                    <a:pt x="1739" y="4145"/>
                  </a:lnTo>
                  <a:lnTo>
                    <a:pt x="307" y="3273"/>
                  </a:lnTo>
                  <a:lnTo>
                    <a:pt x="721" y="1744"/>
                  </a:lnTo>
                  <a:lnTo>
                    <a:pt x="0" y="807"/>
                  </a:lnTo>
                  <a:lnTo>
                    <a:pt x="95" y="527"/>
                  </a:lnTo>
                  <a:lnTo>
                    <a:pt x="106" y="258"/>
                  </a:lnTo>
                  <a:lnTo>
                    <a:pt x="339" y="43"/>
                  </a:lnTo>
                  <a:lnTo>
                    <a:pt x="763" y="0"/>
                  </a:lnTo>
                  <a:lnTo>
                    <a:pt x="954" y="183"/>
                  </a:lnTo>
                  <a:lnTo>
                    <a:pt x="996" y="366"/>
                  </a:lnTo>
                  <a:lnTo>
                    <a:pt x="1293" y="1496"/>
                  </a:lnTo>
                  <a:lnTo>
                    <a:pt x="2046" y="2347"/>
                  </a:lnTo>
                  <a:lnTo>
                    <a:pt x="2534" y="3348"/>
                  </a:lnTo>
                  <a:lnTo>
                    <a:pt x="2693" y="3639"/>
                  </a:lnTo>
                  <a:lnTo>
                    <a:pt x="2757" y="4102"/>
                  </a:lnTo>
                  <a:lnTo>
                    <a:pt x="2354" y="427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916733" y="655992"/>
              <a:ext cx="3175" cy="57150"/>
            </a:xfrm>
            <a:custGeom>
              <a:avLst/>
              <a:gdLst/>
              <a:ahLst/>
              <a:cxnLst/>
              <a:rect l="l" t="t" r="r" b="b"/>
              <a:pathLst>
                <a:path w="3175" h="57150">
                  <a:moveTo>
                    <a:pt x="1371" y="56299"/>
                  </a:moveTo>
                  <a:lnTo>
                    <a:pt x="1346" y="55765"/>
                  </a:lnTo>
                  <a:lnTo>
                    <a:pt x="1295" y="55181"/>
                  </a:lnTo>
                  <a:lnTo>
                    <a:pt x="596" y="55003"/>
                  </a:lnTo>
                  <a:lnTo>
                    <a:pt x="0" y="55079"/>
                  </a:lnTo>
                  <a:lnTo>
                    <a:pt x="127" y="55600"/>
                  </a:lnTo>
                  <a:lnTo>
                    <a:pt x="25" y="56438"/>
                  </a:lnTo>
                  <a:lnTo>
                    <a:pt x="88" y="56934"/>
                  </a:lnTo>
                  <a:lnTo>
                    <a:pt x="660" y="57086"/>
                  </a:lnTo>
                  <a:lnTo>
                    <a:pt x="787" y="57086"/>
                  </a:lnTo>
                  <a:lnTo>
                    <a:pt x="1181" y="57086"/>
                  </a:lnTo>
                  <a:lnTo>
                    <a:pt x="1371" y="56743"/>
                  </a:lnTo>
                  <a:lnTo>
                    <a:pt x="1371" y="56299"/>
                  </a:lnTo>
                  <a:close/>
                </a:path>
                <a:path w="3175" h="57150">
                  <a:moveTo>
                    <a:pt x="2781" y="876"/>
                  </a:moveTo>
                  <a:lnTo>
                    <a:pt x="2527" y="127"/>
                  </a:lnTo>
                  <a:lnTo>
                    <a:pt x="2298" y="0"/>
                  </a:lnTo>
                  <a:lnTo>
                    <a:pt x="1879" y="0"/>
                  </a:lnTo>
                  <a:lnTo>
                    <a:pt x="1727" y="38"/>
                  </a:lnTo>
                  <a:lnTo>
                    <a:pt x="1244" y="203"/>
                  </a:lnTo>
                  <a:lnTo>
                    <a:pt x="977" y="406"/>
                  </a:lnTo>
                  <a:lnTo>
                    <a:pt x="1066" y="825"/>
                  </a:lnTo>
                  <a:lnTo>
                    <a:pt x="1257" y="1168"/>
                  </a:lnTo>
                  <a:lnTo>
                    <a:pt x="1511" y="1333"/>
                  </a:lnTo>
                  <a:lnTo>
                    <a:pt x="1816" y="1333"/>
                  </a:lnTo>
                  <a:lnTo>
                    <a:pt x="1943" y="1333"/>
                  </a:lnTo>
                  <a:lnTo>
                    <a:pt x="2184" y="1270"/>
                  </a:lnTo>
                  <a:lnTo>
                    <a:pt x="2514" y="1143"/>
                  </a:lnTo>
                  <a:lnTo>
                    <a:pt x="2781" y="87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916567" y="592961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495" y="2368"/>
                  </a:moveTo>
                  <a:lnTo>
                    <a:pt x="742" y="2368"/>
                  </a:lnTo>
                  <a:lnTo>
                    <a:pt x="127" y="2368"/>
                  </a:lnTo>
                  <a:lnTo>
                    <a:pt x="0" y="2002"/>
                  </a:lnTo>
                  <a:lnTo>
                    <a:pt x="148" y="1464"/>
                  </a:lnTo>
                  <a:lnTo>
                    <a:pt x="286" y="936"/>
                  </a:lnTo>
                  <a:lnTo>
                    <a:pt x="137" y="129"/>
                  </a:lnTo>
                  <a:lnTo>
                    <a:pt x="901" y="0"/>
                  </a:lnTo>
                  <a:lnTo>
                    <a:pt x="1558" y="0"/>
                  </a:lnTo>
                  <a:lnTo>
                    <a:pt x="1484" y="710"/>
                  </a:lnTo>
                  <a:lnTo>
                    <a:pt x="1569" y="1022"/>
                  </a:lnTo>
                  <a:lnTo>
                    <a:pt x="1548" y="1787"/>
                  </a:lnTo>
                  <a:lnTo>
                    <a:pt x="1495" y="236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917437" y="694080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296" y="1798"/>
                  </a:moveTo>
                  <a:lnTo>
                    <a:pt x="0" y="376"/>
                  </a:lnTo>
                  <a:lnTo>
                    <a:pt x="296" y="86"/>
                  </a:lnTo>
                  <a:lnTo>
                    <a:pt x="858" y="53"/>
                  </a:lnTo>
                  <a:lnTo>
                    <a:pt x="1442" y="344"/>
                  </a:lnTo>
                  <a:lnTo>
                    <a:pt x="2460" y="0"/>
                  </a:lnTo>
                  <a:lnTo>
                    <a:pt x="2587" y="1044"/>
                  </a:lnTo>
                  <a:lnTo>
                    <a:pt x="2630" y="1442"/>
                  </a:lnTo>
                  <a:lnTo>
                    <a:pt x="2343" y="1701"/>
                  </a:lnTo>
                  <a:lnTo>
                    <a:pt x="1993" y="1701"/>
                  </a:lnTo>
                  <a:lnTo>
                    <a:pt x="1792" y="1679"/>
                  </a:lnTo>
                  <a:lnTo>
                    <a:pt x="1155" y="1399"/>
                  </a:lnTo>
                  <a:lnTo>
                    <a:pt x="296" y="179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921139" y="599071"/>
              <a:ext cx="3810" cy="6985"/>
            </a:xfrm>
            <a:custGeom>
              <a:avLst/>
              <a:gdLst/>
              <a:ahLst/>
              <a:cxnLst/>
              <a:rect l="l" t="t" r="r" b="b"/>
              <a:pathLst>
                <a:path w="3810" h="6984">
                  <a:moveTo>
                    <a:pt x="2425" y="6464"/>
                  </a:moveTo>
                  <a:lnTo>
                    <a:pt x="2298" y="6134"/>
                  </a:lnTo>
                  <a:lnTo>
                    <a:pt x="2120" y="5626"/>
                  </a:lnTo>
                  <a:lnTo>
                    <a:pt x="1854" y="5092"/>
                  </a:lnTo>
                  <a:lnTo>
                    <a:pt x="1028" y="5092"/>
                  </a:lnTo>
                  <a:lnTo>
                    <a:pt x="850" y="5130"/>
                  </a:lnTo>
                  <a:lnTo>
                    <a:pt x="635" y="5194"/>
                  </a:lnTo>
                  <a:lnTo>
                    <a:pt x="0" y="5588"/>
                  </a:lnTo>
                  <a:lnTo>
                    <a:pt x="330" y="6248"/>
                  </a:lnTo>
                  <a:lnTo>
                    <a:pt x="762" y="6858"/>
                  </a:lnTo>
                  <a:lnTo>
                    <a:pt x="1524" y="6858"/>
                  </a:lnTo>
                  <a:lnTo>
                    <a:pt x="2095" y="6781"/>
                  </a:lnTo>
                  <a:lnTo>
                    <a:pt x="2425" y="6464"/>
                  </a:lnTo>
                  <a:close/>
                </a:path>
                <a:path w="3810" h="6984">
                  <a:moveTo>
                    <a:pt x="3200" y="533"/>
                  </a:moveTo>
                  <a:lnTo>
                    <a:pt x="3086" y="177"/>
                  </a:lnTo>
                  <a:lnTo>
                    <a:pt x="2603" y="0"/>
                  </a:lnTo>
                  <a:lnTo>
                    <a:pt x="2286" y="508"/>
                  </a:lnTo>
                  <a:lnTo>
                    <a:pt x="1397" y="520"/>
                  </a:lnTo>
                  <a:lnTo>
                    <a:pt x="1231" y="1739"/>
                  </a:lnTo>
                  <a:lnTo>
                    <a:pt x="1663" y="2184"/>
                  </a:lnTo>
                  <a:lnTo>
                    <a:pt x="2095" y="2197"/>
                  </a:lnTo>
                  <a:lnTo>
                    <a:pt x="2933" y="2197"/>
                  </a:lnTo>
                  <a:lnTo>
                    <a:pt x="2844" y="1320"/>
                  </a:lnTo>
                  <a:lnTo>
                    <a:pt x="3073" y="787"/>
                  </a:lnTo>
                  <a:lnTo>
                    <a:pt x="3200" y="533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919247" y="679589"/>
              <a:ext cx="4445" cy="34925"/>
            </a:xfrm>
            <a:custGeom>
              <a:avLst/>
              <a:gdLst/>
              <a:ahLst/>
              <a:cxnLst/>
              <a:rect l="l" t="t" r="r" b="b"/>
              <a:pathLst>
                <a:path w="4444" h="34925">
                  <a:moveTo>
                    <a:pt x="2349" y="241"/>
                  </a:moveTo>
                  <a:lnTo>
                    <a:pt x="1612" y="127"/>
                  </a:lnTo>
                  <a:lnTo>
                    <a:pt x="1600" y="1066"/>
                  </a:lnTo>
                  <a:lnTo>
                    <a:pt x="0" y="0"/>
                  </a:lnTo>
                  <a:lnTo>
                    <a:pt x="190" y="1333"/>
                  </a:lnTo>
                  <a:lnTo>
                    <a:pt x="685" y="1612"/>
                  </a:lnTo>
                  <a:lnTo>
                    <a:pt x="1320" y="1257"/>
                  </a:lnTo>
                  <a:lnTo>
                    <a:pt x="2159" y="1143"/>
                  </a:lnTo>
                  <a:lnTo>
                    <a:pt x="2349" y="241"/>
                  </a:lnTo>
                  <a:close/>
                </a:path>
                <a:path w="4444" h="34925">
                  <a:moveTo>
                    <a:pt x="4356" y="34556"/>
                  </a:moveTo>
                  <a:lnTo>
                    <a:pt x="4330" y="33997"/>
                  </a:lnTo>
                  <a:lnTo>
                    <a:pt x="4343" y="33578"/>
                  </a:lnTo>
                  <a:lnTo>
                    <a:pt x="4254" y="33185"/>
                  </a:lnTo>
                  <a:lnTo>
                    <a:pt x="4343" y="32639"/>
                  </a:lnTo>
                  <a:lnTo>
                    <a:pt x="3771" y="32600"/>
                  </a:lnTo>
                  <a:lnTo>
                    <a:pt x="3263" y="32600"/>
                  </a:lnTo>
                  <a:lnTo>
                    <a:pt x="2971" y="32956"/>
                  </a:lnTo>
                  <a:lnTo>
                    <a:pt x="2933" y="33413"/>
                  </a:lnTo>
                  <a:lnTo>
                    <a:pt x="2895" y="34036"/>
                  </a:lnTo>
                  <a:lnTo>
                    <a:pt x="3225" y="34544"/>
                  </a:lnTo>
                  <a:lnTo>
                    <a:pt x="3835" y="34556"/>
                  </a:lnTo>
                  <a:lnTo>
                    <a:pt x="4356" y="3455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939718" y="639989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261" y="1238"/>
                  </a:moveTo>
                  <a:lnTo>
                    <a:pt x="901" y="1238"/>
                  </a:lnTo>
                  <a:lnTo>
                    <a:pt x="742" y="1227"/>
                  </a:lnTo>
                  <a:lnTo>
                    <a:pt x="392" y="1098"/>
                  </a:lnTo>
                  <a:lnTo>
                    <a:pt x="0" y="732"/>
                  </a:lnTo>
                  <a:lnTo>
                    <a:pt x="31" y="549"/>
                  </a:lnTo>
                  <a:lnTo>
                    <a:pt x="106" y="0"/>
                  </a:lnTo>
                  <a:lnTo>
                    <a:pt x="668" y="215"/>
                  </a:lnTo>
                  <a:lnTo>
                    <a:pt x="1007" y="107"/>
                  </a:lnTo>
                  <a:lnTo>
                    <a:pt x="1315" y="161"/>
                  </a:lnTo>
                  <a:lnTo>
                    <a:pt x="1718" y="172"/>
                  </a:lnTo>
                  <a:lnTo>
                    <a:pt x="1611" y="592"/>
                  </a:lnTo>
                  <a:lnTo>
                    <a:pt x="1516" y="947"/>
                  </a:lnTo>
                  <a:lnTo>
                    <a:pt x="1261" y="1238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920885" y="518095"/>
              <a:ext cx="26034" cy="170815"/>
            </a:xfrm>
            <a:custGeom>
              <a:avLst/>
              <a:gdLst/>
              <a:ahLst/>
              <a:cxnLst/>
              <a:rect l="l" t="t" r="r" b="b"/>
              <a:pathLst>
                <a:path w="26035" h="170815">
                  <a:moveTo>
                    <a:pt x="2184" y="72631"/>
                  </a:moveTo>
                  <a:lnTo>
                    <a:pt x="1384" y="72783"/>
                  </a:lnTo>
                  <a:lnTo>
                    <a:pt x="762" y="73380"/>
                  </a:lnTo>
                  <a:lnTo>
                    <a:pt x="0" y="74371"/>
                  </a:lnTo>
                  <a:lnTo>
                    <a:pt x="495" y="74485"/>
                  </a:lnTo>
                  <a:lnTo>
                    <a:pt x="787" y="74485"/>
                  </a:lnTo>
                  <a:lnTo>
                    <a:pt x="1016" y="74472"/>
                  </a:lnTo>
                  <a:lnTo>
                    <a:pt x="1181" y="74447"/>
                  </a:lnTo>
                  <a:lnTo>
                    <a:pt x="1333" y="74396"/>
                  </a:lnTo>
                  <a:lnTo>
                    <a:pt x="1600" y="73799"/>
                  </a:lnTo>
                  <a:lnTo>
                    <a:pt x="1892" y="73215"/>
                  </a:lnTo>
                  <a:lnTo>
                    <a:pt x="2184" y="72631"/>
                  </a:lnTo>
                  <a:close/>
                </a:path>
                <a:path w="26035" h="170815">
                  <a:moveTo>
                    <a:pt x="21907" y="170332"/>
                  </a:moveTo>
                  <a:lnTo>
                    <a:pt x="21793" y="169773"/>
                  </a:lnTo>
                  <a:lnTo>
                    <a:pt x="21450" y="168783"/>
                  </a:lnTo>
                  <a:lnTo>
                    <a:pt x="21094" y="168325"/>
                  </a:lnTo>
                  <a:lnTo>
                    <a:pt x="20586" y="168325"/>
                  </a:lnTo>
                  <a:lnTo>
                    <a:pt x="20421" y="168351"/>
                  </a:lnTo>
                  <a:lnTo>
                    <a:pt x="19634" y="168643"/>
                  </a:lnTo>
                  <a:lnTo>
                    <a:pt x="20370" y="169252"/>
                  </a:lnTo>
                  <a:lnTo>
                    <a:pt x="20447" y="170281"/>
                  </a:lnTo>
                  <a:lnTo>
                    <a:pt x="20713" y="170764"/>
                  </a:lnTo>
                  <a:lnTo>
                    <a:pt x="21386" y="170764"/>
                  </a:lnTo>
                  <a:lnTo>
                    <a:pt x="21907" y="170332"/>
                  </a:lnTo>
                  <a:close/>
                </a:path>
                <a:path w="26035" h="170815">
                  <a:moveTo>
                    <a:pt x="24244" y="148348"/>
                  </a:moveTo>
                  <a:lnTo>
                    <a:pt x="24155" y="147548"/>
                  </a:lnTo>
                  <a:lnTo>
                    <a:pt x="23482" y="147281"/>
                  </a:lnTo>
                  <a:lnTo>
                    <a:pt x="22923" y="146964"/>
                  </a:lnTo>
                  <a:lnTo>
                    <a:pt x="22771" y="146913"/>
                  </a:lnTo>
                  <a:lnTo>
                    <a:pt x="22453" y="146913"/>
                  </a:lnTo>
                  <a:lnTo>
                    <a:pt x="22212" y="147066"/>
                  </a:lnTo>
                  <a:lnTo>
                    <a:pt x="22275" y="147358"/>
                  </a:lnTo>
                  <a:lnTo>
                    <a:pt x="22453" y="148094"/>
                  </a:lnTo>
                  <a:lnTo>
                    <a:pt x="23126" y="148386"/>
                  </a:lnTo>
                  <a:lnTo>
                    <a:pt x="23749" y="148640"/>
                  </a:lnTo>
                  <a:lnTo>
                    <a:pt x="24244" y="148348"/>
                  </a:lnTo>
                  <a:close/>
                </a:path>
                <a:path w="26035" h="170815">
                  <a:moveTo>
                    <a:pt x="25565" y="533"/>
                  </a:moveTo>
                  <a:lnTo>
                    <a:pt x="25095" y="0"/>
                  </a:lnTo>
                  <a:lnTo>
                    <a:pt x="24523" y="393"/>
                  </a:lnTo>
                  <a:lnTo>
                    <a:pt x="23863" y="736"/>
                  </a:lnTo>
                  <a:lnTo>
                    <a:pt x="23164" y="1473"/>
                  </a:lnTo>
                  <a:lnTo>
                    <a:pt x="23520" y="1841"/>
                  </a:lnTo>
                  <a:lnTo>
                    <a:pt x="23825" y="1841"/>
                  </a:lnTo>
                  <a:lnTo>
                    <a:pt x="25412" y="1460"/>
                  </a:lnTo>
                  <a:lnTo>
                    <a:pt x="25565" y="53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922219" y="5907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0" y="1787"/>
                  </a:moveTo>
                  <a:lnTo>
                    <a:pt x="275" y="1184"/>
                  </a:lnTo>
                  <a:lnTo>
                    <a:pt x="562" y="602"/>
                  </a:lnTo>
                  <a:lnTo>
                    <a:pt x="859" y="21"/>
                  </a:lnTo>
                  <a:lnTo>
                    <a:pt x="1028" y="0"/>
                  </a:lnTo>
                  <a:lnTo>
                    <a:pt x="1505" y="462"/>
                  </a:lnTo>
                  <a:lnTo>
                    <a:pt x="1113" y="1055"/>
                  </a:lnTo>
                  <a:lnTo>
                    <a:pt x="657" y="1582"/>
                  </a:lnTo>
                  <a:lnTo>
                    <a:pt x="0" y="1787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912808" y="503732"/>
              <a:ext cx="35560" cy="219075"/>
            </a:xfrm>
            <a:custGeom>
              <a:avLst/>
              <a:gdLst/>
              <a:ahLst/>
              <a:cxnLst/>
              <a:rect l="l" t="t" r="r" b="b"/>
              <a:pathLst>
                <a:path w="35560" h="219075">
                  <a:moveTo>
                    <a:pt x="2336" y="127914"/>
                  </a:moveTo>
                  <a:lnTo>
                    <a:pt x="1435" y="127723"/>
                  </a:lnTo>
                  <a:lnTo>
                    <a:pt x="825" y="127482"/>
                  </a:lnTo>
                  <a:lnTo>
                    <a:pt x="685" y="127444"/>
                  </a:lnTo>
                  <a:lnTo>
                    <a:pt x="368" y="127444"/>
                  </a:lnTo>
                  <a:lnTo>
                    <a:pt x="152" y="127635"/>
                  </a:lnTo>
                  <a:lnTo>
                    <a:pt x="0" y="127863"/>
                  </a:lnTo>
                  <a:lnTo>
                    <a:pt x="76" y="128358"/>
                  </a:lnTo>
                  <a:lnTo>
                    <a:pt x="330" y="128689"/>
                  </a:lnTo>
                  <a:lnTo>
                    <a:pt x="1092" y="128778"/>
                  </a:lnTo>
                  <a:lnTo>
                    <a:pt x="1460" y="128828"/>
                  </a:lnTo>
                  <a:lnTo>
                    <a:pt x="1752" y="128828"/>
                  </a:lnTo>
                  <a:lnTo>
                    <a:pt x="2082" y="128828"/>
                  </a:lnTo>
                  <a:lnTo>
                    <a:pt x="2336" y="128778"/>
                  </a:lnTo>
                  <a:lnTo>
                    <a:pt x="2336" y="127914"/>
                  </a:lnTo>
                  <a:close/>
                </a:path>
                <a:path w="35560" h="219075">
                  <a:moveTo>
                    <a:pt x="21755" y="200253"/>
                  </a:moveTo>
                  <a:lnTo>
                    <a:pt x="21056" y="199999"/>
                  </a:lnTo>
                  <a:lnTo>
                    <a:pt x="20510" y="199898"/>
                  </a:lnTo>
                  <a:lnTo>
                    <a:pt x="19723" y="199898"/>
                  </a:lnTo>
                  <a:lnTo>
                    <a:pt x="19659" y="200406"/>
                  </a:lnTo>
                  <a:lnTo>
                    <a:pt x="19646" y="200977"/>
                  </a:lnTo>
                  <a:lnTo>
                    <a:pt x="19646" y="201460"/>
                  </a:lnTo>
                  <a:lnTo>
                    <a:pt x="19939" y="201739"/>
                  </a:lnTo>
                  <a:lnTo>
                    <a:pt x="20269" y="201739"/>
                  </a:lnTo>
                  <a:lnTo>
                    <a:pt x="20396" y="201739"/>
                  </a:lnTo>
                  <a:lnTo>
                    <a:pt x="20967" y="201549"/>
                  </a:lnTo>
                  <a:lnTo>
                    <a:pt x="21691" y="201129"/>
                  </a:lnTo>
                  <a:lnTo>
                    <a:pt x="21717" y="200787"/>
                  </a:lnTo>
                  <a:lnTo>
                    <a:pt x="21755" y="200253"/>
                  </a:lnTo>
                  <a:close/>
                </a:path>
                <a:path w="35560" h="219075">
                  <a:moveTo>
                    <a:pt x="25260" y="215315"/>
                  </a:moveTo>
                  <a:lnTo>
                    <a:pt x="24358" y="215112"/>
                  </a:lnTo>
                  <a:lnTo>
                    <a:pt x="24231" y="215099"/>
                  </a:lnTo>
                  <a:lnTo>
                    <a:pt x="23634" y="215099"/>
                  </a:lnTo>
                  <a:lnTo>
                    <a:pt x="23291" y="215607"/>
                  </a:lnTo>
                  <a:lnTo>
                    <a:pt x="23190" y="216039"/>
                  </a:lnTo>
                  <a:lnTo>
                    <a:pt x="22936" y="217309"/>
                  </a:lnTo>
                  <a:lnTo>
                    <a:pt x="24460" y="216268"/>
                  </a:lnTo>
                  <a:lnTo>
                    <a:pt x="24777" y="217271"/>
                  </a:lnTo>
                  <a:lnTo>
                    <a:pt x="24993" y="217309"/>
                  </a:lnTo>
                  <a:lnTo>
                    <a:pt x="25133" y="217017"/>
                  </a:lnTo>
                  <a:lnTo>
                    <a:pt x="25107" y="216776"/>
                  </a:lnTo>
                  <a:lnTo>
                    <a:pt x="24803" y="216242"/>
                  </a:lnTo>
                  <a:lnTo>
                    <a:pt x="25260" y="215315"/>
                  </a:lnTo>
                  <a:close/>
                </a:path>
                <a:path w="35560" h="219075">
                  <a:moveTo>
                    <a:pt x="27584" y="201447"/>
                  </a:moveTo>
                  <a:lnTo>
                    <a:pt x="27546" y="200533"/>
                  </a:lnTo>
                  <a:lnTo>
                    <a:pt x="27482" y="199821"/>
                  </a:lnTo>
                  <a:lnTo>
                    <a:pt x="26695" y="199605"/>
                  </a:lnTo>
                  <a:lnTo>
                    <a:pt x="26314" y="199707"/>
                  </a:lnTo>
                  <a:lnTo>
                    <a:pt x="25933" y="199936"/>
                  </a:lnTo>
                  <a:lnTo>
                    <a:pt x="26060" y="200266"/>
                  </a:lnTo>
                  <a:lnTo>
                    <a:pt x="26225" y="200774"/>
                  </a:lnTo>
                  <a:lnTo>
                    <a:pt x="26543" y="201295"/>
                  </a:lnTo>
                  <a:lnTo>
                    <a:pt x="27000" y="201701"/>
                  </a:lnTo>
                  <a:lnTo>
                    <a:pt x="27139" y="201726"/>
                  </a:lnTo>
                  <a:lnTo>
                    <a:pt x="27368" y="201726"/>
                  </a:lnTo>
                  <a:lnTo>
                    <a:pt x="27584" y="201447"/>
                  </a:lnTo>
                  <a:close/>
                </a:path>
                <a:path w="35560" h="219075">
                  <a:moveTo>
                    <a:pt x="28448" y="166446"/>
                  </a:moveTo>
                  <a:lnTo>
                    <a:pt x="27927" y="165163"/>
                  </a:lnTo>
                  <a:lnTo>
                    <a:pt x="26746" y="165747"/>
                  </a:lnTo>
                  <a:lnTo>
                    <a:pt x="26212" y="165036"/>
                  </a:lnTo>
                  <a:lnTo>
                    <a:pt x="25755" y="165049"/>
                  </a:lnTo>
                  <a:lnTo>
                    <a:pt x="25666" y="165392"/>
                  </a:lnTo>
                  <a:lnTo>
                    <a:pt x="25679" y="165709"/>
                  </a:lnTo>
                  <a:lnTo>
                    <a:pt x="25755" y="166560"/>
                  </a:lnTo>
                  <a:lnTo>
                    <a:pt x="26250" y="166624"/>
                  </a:lnTo>
                  <a:lnTo>
                    <a:pt x="27203" y="166624"/>
                  </a:lnTo>
                  <a:lnTo>
                    <a:pt x="27432" y="166649"/>
                  </a:lnTo>
                  <a:lnTo>
                    <a:pt x="27597" y="166662"/>
                  </a:lnTo>
                  <a:lnTo>
                    <a:pt x="28016" y="166662"/>
                  </a:lnTo>
                  <a:lnTo>
                    <a:pt x="28448" y="166446"/>
                  </a:lnTo>
                  <a:close/>
                </a:path>
                <a:path w="35560" h="219075">
                  <a:moveTo>
                    <a:pt x="31242" y="203657"/>
                  </a:moveTo>
                  <a:lnTo>
                    <a:pt x="30708" y="203403"/>
                  </a:lnTo>
                  <a:lnTo>
                    <a:pt x="30073" y="203428"/>
                  </a:lnTo>
                  <a:lnTo>
                    <a:pt x="29768" y="203911"/>
                  </a:lnTo>
                  <a:lnTo>
                    <a:pt x="29527" y="204419"/>
                  </a:lnTo>
                  <a:lnTo>
                    <a:pt x="29273" y="204939"/>
                  </a:lnTo>
                  <a:lnTo>
                    <a:pt x="29514" y="205257"/>
                  </a:lnTo>
                  <a:lnTo>
                    <a:pt x="30048" y="205320"/>
                  </a:lnTo>
                  <a:lnTo>
                    <a:pt x="30302" y="205346"/>
                  </a:lnTo>
                  <a:lnTo>
                    <a:pt x="30835" y="205346"/>
                  </a:lnTo>
                  <a:lnTo>
                    <a:pt x="31203" y="205206"/>
                  </a:lnTo>
                  <a:lnTo>
                    <a:pt x="31153" y="204546"/>
                  </a:lnTo>
                  <a:lnTo>
                    <a:pt x="31140" y="204139"/>
                  </a:lnTo>
                  <a:lnTo>
                    <a:pt x="31242" y="203657"/>
                  </a:lnTo>
                  <a:close/>
                </a:path>
                <a:path w="35560" h="219075">
                  <a:moveTo>
                    <a:pt x="33147" y="217868"/>
                  </a:moveTo>
                  <a:lnTo>
                    <a:pt x="33007" y="217347"/>
                  </a:lnTo>
                  <a:lnTo>
                    <a:pt x="31851" y="217347"/>
                  </a:lnTo>
                  <a:lnTo>
                    <a:pt x="31419" y="217500"/>
                  </a:lnTo>
                  <a:lnTo>
                    <a:pt x="31178" y="217551"/>
                  </a:lnTo>
                  <a:lnTo>
                    <a:pt x="30708" y="217347"/>
                  </a:lnTo>
                  <a:lnTo>
                    <a:pt x="30276" y="217208"/>
                  </a:lnTo>
                  <a:lnTo>
                    <a:pt x="29425" y="217208"/>
                  </a:lnTo>
                  <a:lnTo>
                    <a:pt x="29070" y="217449"/>
                  </a:lnTo>
                  <a:lnTo>
                    <a:pt x="28892" y="218262"/>
                  </a:lnTo>
                  <a:lnTo>
                    <a:pt x="29667" y="218871"/>
                  </a:lnTo>
                  <a:lnTo>
                    <a:pt x="30734" y="218871"/>
                  </a:lnTo>
                  <a:lnTo>
                    <a:pt x="30962" y="218833"/>
                  </a:lnTo>
                  <a:lnTo>
                    <a:pt x="31445" y="218554"/>
                  </a:lnTo>
                  <a:lnTo>
                    <a:pt x="31838" y="218655"/>
                  </a:lnTo>
                  <a:lnTo>
                    <a:pt x="32118" y="218490"/>
                  </a:lnTo>
                  <a:lnTo>
                    <a:pt x="32258" y="218490"/>
                  </a:lnTo>
                  <a:lnTo>
                    <a:pt x="32359" y="218643"/>
                  </a:lnTo>
                  <a:lnTo>
                    <a:pt x="32486" y="218782"/>
                  </a:lnTo>
                  <a:lnTo>
                    <a:pt x="32588" y="218922"/>
                  </a:lnTo>
                  <a:lnTo>
                    <a:pt x="32702" y="219075"/>
                  </a:lnTo>
                  <a:lnTo>
                    <a:pt x="32893" y="219075"/>
                  </a:lnTo>
                  <a:lnTo>
                    <a:pt x="32994" y="218922"/>
                  </a:lnTo>
                  <a:lnTo>
                    <a:pt x="33070" y="218465"/>
                  </a:lnTo>
                  <a:lnTo>
                    <a:pt x="33147" y="217868"/>
                  </a:lnTo>
                  <a:close/>
                </a:path>
                <a:path w="35560" h="219075">
                  <a:moveTo>
                    <a:pt x="33921" y="204812"/>
                  </a:moveTo>
                  <a:lnTo>
                    <a:pt x="33210" y="203885"/>
                  </a:lnTo>
                  <a:lnTo>
                    <a:pt x="33769" y="202882"/>
                  </a:lnTo>
                  <a:lnTo>
                    <a:pt x="33451" y="202666"/>
                  </a:lnTo>
                  <a:lnTo>
                    <a:pt x="32969" y="202666"/>
                  </a:lnTo>
                  <a:lnTo>
                    <a:pt x="32194" y="202742"/>
                  </a:lnTo>
                  <a:lnTo>
                    <a:pt x="32410" y="203250"/>
                  </a:lnTo>
                  <a:lnTo>
                    <a:pt x="32423" y="203657"/>
                  </a:lnTo>
                  <a:lnTo>
                    <a:pt x="32397" y="204203"/>
                  </a:lnTo>
                  <a:lnTo>
                    <a:pt x="32486" y="204927"/>
                  </a:lnTo>
                  <a:lnTo>
                    <a:pt x="33007" y="204927"/>
                  </a:lnTo>
                  <a:lnTo>
                    <a:pt x="33921" y="204812"/>
                  </a:lnTo>
                  <a:close/>
                </a:path>
                <a:path w="35560" h="219075">
                  <a:moveTo>
                    <a:pt x="34340" y="211594"/>
                  </a:moveTo>
                  <a:lnTo>
                    <a:pt x="34061" y="211328"/>
                  </a:lnTo>
                  <a:lnTo>
                    <a:pt x="33959" y="211150"/>
                  </a:lnTo>
                  <a:lnTo>
                    <a:pt x="33769" y="211099"/>
                  </a:lnTo>
                  <a:lnTo>
                    <a:pt x="33337" y="211099"/>
                  </a:lnTo>
                  <a:lnTo>
                    <a:pt x="33248" y="211391"/>
                  </a:lnTo>
                  <a:lnTo>
                    <a:pt x="33147" y="211632"/>
                  </a:lnTo>
                  <a:lnTo>
                    <a:pt x="33007" y="211975"/>
                  </a:lnTo>
                  <a:lnTo>
                    <a:pt x="33185" y="212331"/>
                  </a:lnTo>
                  <a:lnTo>
                    <a:pt x="33578" y="212496"/>
                  </a:lnTo>
                  <a:lnTo>
                    <a:pt x="33769" y="212509"/>
                  </a:lnTo>
                  <a:lnTo>
                    <a:pt x="34099" y="212509"/>
                  </a:lnTo>
                  <a:lnTo>
                    <a:pt x="34315" y="212242"/>
                  </a:lnTo>
                  <a:lnTo>
                    <a:pt x="34328" y="211861"/>
                  </a:lnTo>
                  <a:lnTo>
                    <a:pt x="34340" y="211594"/>
                  </a:lnTo>
                  <a:close/>
                </a:path>
                <a:path w="35560" h="219075">
                  <a:moveTo>
                    <a:pt x="35052" y="762"/>
                  </a:moveTo>
                  <a:lnTo>
                    <a:pt x="34963" y="165"/>
                  </a:lnTo>
                  <a:lnTo>
                    <a:pt x="34480" y="0"/>
                  </a:lnTo>
                  <a:lnTo>
                    <a:pt x="34188" y="0"/>
                  </a:lnTo>
                  <a:lnTo>
                    <a:pt x="33756" y="12"/>
                  </a:lnTo>
                  <a:lnTo>
                    <a:pt x="33248" y="165"/>
                  </a:lnTo>
                  <a:lnTo>
                    <a:pt x="33464" y="762"/>
                  </a:lnTo>
                  <a:lnTo>
                    <a:pt x="34150" y="1193"/>
                  </a:lnTo>
                  <a:lnTo>
                    <a:pt x="34734" y="1092"/>
                  </a:lnTo>
                  <a:lnTo>
                    <a:pt x="35052" y="76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911561" y="578437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580" y="1873"/>
                  </a:moveTo>
                  <a:lnTo>
                    <a:pt x="1452" y="1776"/>
                  </a:lnTo>
                  <a:lnTo>
                    <a:pt x="1283" y="1561"/>
                  </a:lnTo>
                  <a:lnTo>
                    <a:pt x="1071" y="1324"/>
                  </a:lnTo>
                  <a:lnTo>
                    <a:pt x="752" y="958"/>
                  </a:lnTo>
                  <a:lnTo>
                    <a:pt x="0" y="635"/>
                  </a:lnTo>
                  <a:lnTo>
                    <a:pt x="466" y="53"/>
                  </a:lnTo>
                  <a:lnTo>
                    <a:pt x="912" y="0"/>
                  </a:lnTo>
                  <a:lnTo>
                    <a:pt x="1558" y="279"/>
                  </a:lnTo>
                  <a:lnTo>
                    <a:pt x="2396" y="592"/>
                  </a:lnTo>
                  <a:lnTo>
                    <a:pt x="2121" y="1012"/>
                  </a:lnTo>
                  <a:lnTo>
                    <a:pt x="1845" y="1442"/>
                  </a:lnTo>
                  <a:lnTo>
                    <a:pt x="1580" y="187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912337" y="579352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865" y="979"/>
                  </a:moveTo>
                  <a:lnTo>
                    <a:pt x="2722" y="527"/>
                  </a:lnTo>
                  <a:lnTo>
                    <a:pt x="2459" y="0"/>
                  </a:lnTo>
                  <a:lnTo>
                    <a:pt x="1069" y="527"/>
                  </a:lnTo>
                  <a:lnTo>
                    <a:pt x="1411" y="0"/>
                  </a:lnTo>
                  <a:lnTo>
                    <a:pt x="2459" y="0"/>
                  </a:lnTo>
                  <a:lnTo>
                    <a:pt x="2851" y="785"/>
                  </a:lnTo>
                  <a:lnTo>
                    <a:pt x="2865" y="979"/>
                  </a:lnTo>
                  <a:close/>
                </a:path>
                <a:path w="3175" h="2540">
                  <a:moveTo>
                    <a:pt x="2098" y="2465"/>
                  </a:moveTo>
                  <a:lnTo>
                    <a:pt x="131" y="2465"/>
                  </a:lnTo>
                  <a:lnTo>
                    <a:pt x="0" y="1851"/>
                  </a:lnTo>
                  <a:lnTo>
                    <a:pt x="995" y="979"/>
                  </a:lnTo>
                  <a:lnTo>
                    <a:pt x="2865" y="979"/>
                  </a:lnTo>
                  <a:lnTo>
                    <a:pt x="2925" y="1851"/>
                  </a:lnTo>
                  <a:lnTo>
                    <a:pt x="2098" y="246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903958" y="710456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537" y="1291"/>
                  </a:moveTo>
                  <a:lnTo>
                    <a:pt x="933" y="1291"/>
                  </a:lnTo>
                  <a:lnTo>
                    <a:pt x="668" y="1291"/>
                  </a:lnTo>
                  <a:lnTo>
                    <a:pt x="190" y="1055"/>
                  </a:lnTo>
                  <a:lnTo>
                    <a:pt x="148" y="861"/>
                  </a:lnTo>
                  <a:lnTo>
                    <a:pt x="0" y="0"/>
                  </a:lnTo>
                  <a:lnTo>
                    <a:pt x="689" y="107"/>
                  </a:lnTo>
                  <a:lnTo>
                    <a:pt x="1410" y="64"/>
                  </a:lnTo>
                  <a:lnTo>
                    <a:pt x="2078" y="322"/>
                  </a:lnTo>
                  <a:lnTo>
                    <a:pt x="2014" y="968"/>
                  </a:lnTo>
                  <a:lnTo>
                    <a:pt x="1537" y="129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919653" y="614354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368" y="2164"/>
                  </a:moveTo>
                  <a:lnTo>
                    <a:pt x="657" y="2164"/>
                  </a:lnTo>
                  <a:lnTo>
                    <a:pt x="487" y="2153"/>
                  </a:lnTo>
                  <a:lnTo>
                    <a:pt x="169" y="2121"/>
                  </a:lnTo>
                  <a:lnTo>
                    <a:pt x="0" y="1776"/>
                  </a:lnTo>
                  <a:lnTo>
                    <a:pt x="21" y="1410"/>
                  </a:lnTo>
                  <a:lnTo>
                    <a:pt x="551" y="1055"/>
                  </a:lnTo>
                  <a:lnTo>
                    <a:pt x="265" y="64"/>
                  </a:lnTo>
                  <a:lnTo>
                    <a:pt x="1028" y="0"/>
                  </a:lnTo>
                  <a:lnTo>
                    <a:pt x="1368" y="0"/>
                  </a:lnTo>
                  <a:lnTo>
                    <a:pt x="1781" y="484"/>
                  </a:lnTo>
                  <a:lnTo>
                    <a:pt x="1707" y="947"/>
                  </a:lnTo>
                  <a:lnTo>
                    <a:pt x="1601" y="1550"/>
                  </a:lnTo>
                  <a:lnTo>
                    <a:pt x="1368" y="2164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905379" y="516432"/>
              <a:ext cx="29845" cy="176530"/>
            </a:xfrm>
            <a:custGeom>
              <a:avLst/>
              <a:gdLst/>
              <a:ahLst/>
              <a:cxnLst/>
              <a:rect l="l" t="t" r="r" b="b"/>
              <a:pathLst>
                <a:path w="29844" h="176529">
                  <a:moveTo>
                    <a:pt x="2260" y="61861"/>
                  </a:moveTo>
                  <a:lnTo>
                    <a:pt x="2222" y="60972"/>
                  </a:lnTo>
                  <a:lnTo>
                    <a:pt x="1917" y="60617"/>
                  </a:lnTo>
                  <a:lnTo>
                    <a:pt x="1435" y="60553"/>
                  </a:lnTo>
                  <a:lnTo>
                    <a:pt x="927" y="60731"/>
                  </a:lnTo>
                  <a:lnTo>
                    <a:pt x="876" y="61188"/>
                  </a:lnTo>
                  <a:lnTo>
                    <a:pt x="901" y="61620"/>
                  </a:lnTo>
                  <a:lnTo>
                    <a:pt x="914" y="61950"/>
                  </a:lnTo>
                  <a:lnTo>
                    <a:pt x="1054" y="62280"/>
                  </a:lnTo>
                  <a:lnTo>
                    <a:pt x="1422" y="62280"/>
                  </a:lnTo>
                  <a:lnTo>
                    <a:pt x="1968" y="62242"/>
                  </a:lnTo>
                  <a:lnTo>
                    <a:pt x="2260" y="61861"/>
                  </a:lnTo>
                  <a:close/>
                </a:path>
                <a:path w="29844" h="176529">
                  <a:moveTo>
                    <a:pt x="3124" y="163271"/>
                  </a:moveTo>
                  <a:lnTo>
                    <a:pt x="2984" y="162496"/>
                  </a:lnTo>
                  <a:lnTo>
                    <a:pt x="914" y="162496"/>
                  </a:lnTo>
                  <a:lnTo>
                    <a:pt x="952" y="163271"/>
                  </a:lnTo>
                  <a:lnTo>
                    <a:pt x="3124" y="163271"/>
                  </a:lnTo>
                  <a:close/>
                </a:path>
                <a:path w="29844" h="176529">
                  <a:moveTo>
                    <a:pt x="3213" y="71882"/>
                  </a:moveTo>
                  <a:lnTo>
                    <a:pt x="2946" y="71475"/>
                  </a:lnTo>
                  <a:lnTo>
                    <a:pt x="2260" y="71335"/>
                  </a:lnTo>
                  <a:lnTo>
                    <a:pt x="1041" y="71488"/>
                  </a:lnTo>
                  <a:lnTo>
                    <a:pt x="2070" y="72885"/>
                  </a:lnTo>
                  <a:lnTo>
                    <a:pt x="1219" y="73317"/>
                  </a:lnTo>
                  <a:lnTo>
                    <a:pt x="1016" y="73418"/>
                  </a:lnTo>
                  <a:lnTo>
                    <a:pt x="1282" y="74015"/>
                  </a:lnTo>
                  <a:lnTo>
                    <a:pt x="1587" y="74066"/>
                  </a:lnTo>
                  <a:lnTo>
                    <a:pt x="1752" y="74091"/>
                  </a:lnTo>
                  <a:lnTo>
                    <a:pt x="2743" y="74091"/>
                  </a:lnTo>
                  <a:lnTo>
                    <a:pt x="2565" y="73063"/>
                  </a:lnTo>
                  <a:lnTo>
                    <a:pt x="3213" y="71882"/>
                  </a:lnTo>
                  <a:close/>
                </a:path>
                <a:path w="29844" h="176529">
                  <a:moveTo>
                    <a:pt x="4140" y="35166"/>
                  </a:moveTo>
                  <a:lnTo>
                    <a:pt x="3797" y="34747"/>
                  </a:lnTo>
                  <a:lnTo>
                    <a:pt x="3403" y="34671"/>
                  </a:lnTo>
                  <a:lnTo>
                    <a:pt x="2806" y="34671"/>
                  </a:lnTo>
                  <a:lnTo>
                    <a:pt x="2540" y="34696"/>
                  </a:lnTo>
                  <a:lnTo>
                    <a:pt x="2400" y="34696"/>
                  </a:lnTo>
                  <a:lnTo>
                    <a:pt x="2260" y="34709"/>
                  </a:lnTo>
                  <a:lnTo>
                    <a:pt x="2006" y="34709"/>
                  </a:lnTo>
                  <a:lnTo>
                    <a:pt x="1790" y="34683"/>
                  </a:lnTo>
                  <a:lnTo>
                    <a:pt x="1511" y="34671"/>
                  </a:lnTo>
                  <a:lnTo>
                    <a:pt x="1193" y="34671"/>
                  </a:lnTo>
                  <a:lnTo>
                    <a:pt x="1066" y="34683"/>
                  </a:lnTo>
                  <a:lnTo>
                    <a:pt x="609" y="34747"/>
                  </a:lnTo>
                  <a:lnTo>
                    <a:pt x="50" y="34874"/>
                  </a:lnTo>
                  <a:lnTo>
                    <a:pt x="38" y="35013"/>
                  </a:lnTo>
                  <a:lnTo>
                    <a:pt x="0" y="35369"/>
                  </a:lnTo>
                  <a:lnTo>
                    <a:pt x="419" y="35382"/>
                  </a:lnTo>
                  <a:lnTo>
                    <a:pt x="1028" y="35521"/>
                  </a:lnTo>
                  <a:lnTo>
                    <a:pt x="1397" y="35547"/>
                  </a:lnTo>
                  <a:lnTo>
                    <a:pt x="2159" y="35953"/>
                  </a:lnTo>
                  <a:lnTo>
                    <a:pt x="2628" y="36258"/>
                  </a:lnTo>
                  <a:lnTo>
                    <a:pt x="3111" y="36258"/>
                  </a:lnTo>
                  <a:lnTo>
                    <a:pt x="3416" y="36258"/>
                  </a:lnTo>
                  <a:lnTo>
                    <a:pt x="3721" y="36144"/>
                  </a:lnTo>
                  <a:lnTo>
                    <a:pt x="4038" y="35801"/>
                  </a:lnTo>
                  <a:lnTo>
                    <a:pt x="4140" y="35166"/>
                  </a:lnTo>
                  <a:close/>
                </a:path>
                <a:path w="29844" h="176529">
                  <a:moveTo>
                    <a:pt x="5092" y="174752"/>
                  </a:moveTo>
                  <a:lnTo>
                    <a:pt x="4622" y="174205"/>
                  </a:lnTo>
                  <a:lnTo>
                    <a:pt x="3213" y="173812"/>
                  </a:lnTo>
                  <a:lnTo>
                    <a:pt x="3213" y="173240"/>
                  </a:lnTo>
                  <a:lnTo>
                    <a:pt x="3009" y="172554"/>
                  </a:lnTo>
                  <a:lnTo>
                    <a:pt x="2882" y="172466"/>
                  </a:lnTo>
                  <a:lnTo>
                    <a:pt x="2667" y="172466"/>
                  </a:lnTo>
                  <a:lnTo>
                    <a:pt x="2527" y="172504"/>
                  </a:lnTo>
                  <a:lnTo>
                    <a:pt x="2209" y="173012"/>
                  </a:lnTo>
                  <a:lnTo>
                    <a:pt x="2260" y="173532"/>
                  </a:lnTo>
                  <a:lnTo>
                    <a:pt x="2921" y="173939"/>
                  </a:lnTo>
                  <a:lnTo>
                    <a:pt x="2057" y="175183"/>
                  </a:lnTo>
                  <a:lnTo>
                    <a:pt x="1841" y="175768"/>
                  </a:lnTo>
                  <a:lnTo>
                    <a:pt x="3429" y="176034"/>
                  </a:lnTo>
                  <a:lnTo>
                    <a:pt x="3708" y="176034"/>
                  </a:lnTo>
                  <a:lnTo>
                    <a:pt x="4102" y="176034"/>
                  </a:lnTo>
                  <a:lnTo>
                    <a:pt x="4457" y="175933"/>
                  </a:lnTo>
                  <a:lnTo>
                    <a:pt x="4686" y="175514"/>
                  </a:lnTo>
                  <a:lnTo>
                    <a:pt x="5092" y="174752"/>
                  </a:lnTo>
                  <a:close/>
                </a:path>
                <a:path w="29844" h="176529">
                  <a:moveTo>
                    <a:pt x="6667" y="54356"/>
                  </a:moveTo>
                  <a:lnTo>
                    <a:pt x="4889" y="52285"/>
                  </a:lnTo>
                  <a:lnTo>
                    <a:pt x="4038" y="52285"/>
                  </a:lnTo>
                  <a:lnTo>
                    <a:pt x="3708" y="52425"/>
                  </a:lnTo>
                  <a:lnTo>
                    <a:pt x="3454" y="52717"/>
                  </a:lnTo>
                  <a:lnTo>
                    <a:pt x="3632" y="53035"/>
                  </a:lnTo>
                  <a:lnTo>
                    <a:pt x="4165" y="53987"/>
                  </a:lnTo>
                  <a:lnTo>
                    <a:pt x="5016" y="54660"/>
                  </a:lnTo>
                  <a:lnTo>
                    <a:pt x="5880" y="55308"/>
                  </a:lnTo>
                  <a:lnTo>
                    <a:pt x="6400" y="55079"/>
                  </a:lnTo>
                  <a:lnTo>
                    <a:pt x="6667" y="54356"/>
                  </a:lnTo>
                  <a:close/>
                </a:path>
                <a:path w="29844" h="176529">
                  <a:moveTo>
                    <a:pt x="29476" y="723"/>
                  </a:moveTo>
                  <a:lnTo>
                    <a:pt x="28930" y="12"/>
                  </a:lnTo>
                  <a:lnTo>
                    <a:pt x="28105" y="0"/>
                  </a:lnTo>
                  <a:lnTo>
                    <a:pt x="27762" y="495"/>
                  </a:lnTo>
                  <a:lnTo>
                    <a:pt x="27508" y="1066"/>
                  </a:lnTo>
                  <a:lnTo>
                    <a:pt x="27457" y="1460"/>
                  </a:lnTo>
                  <a:lnTo>
                    <a:pt x="27698" y="1536"/>
                  </a:lnTo>
                  <a:lnTo>
                    <a:pt x="27940" y="1536"/>
                  </a:lnTo>
                  <a:lnTo>
                    <a:pt x="28067" y="1536"/>
                  </a:lnTo>
                  <a:lnTo>
                    <a:pt x="28676" y="1473"/>
                  </a:lnTo>
                  <a:lnTo>
                    <a:pt x="29248" y="1295"/>
                  </a:lnTo>
                  <a:lnTo>
                    <a:pt x="29476" y="72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931181" y="58209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187" y="1830"/>
                  </a:moveTo>
                  <a:lnTo>
                    <a:pt x="604" y="1830"/>
                  </a:lnTo>
                  <a:lnTo>
                    <a:pt x="477" y="1819"/>
                  </a:lnTo>
                  <a:lnTo>
                    <a:pt x="286" y="1787"/>
                  </a:lnTo>
                  <a:lnTo>
                    <a:pt x="95" y="1108"/>
                  </a:lnTo>
                  <a:lnTo>
                    <a:pt x="0" y="0"/>
                  </a:lnTo>
                  <a:lnTo>
                    <a:pt x="625" y="269"/>
                  </a:lnTo>
                  <a:lnTo>
                    <a:pt x="943" y="118"/>
                  </a:lnTo>
                  <a:lnTo>
                    <a:pt x="1187" y="312"/>
                  </a:lnTo>
                  <a:lnTo>
                    <a:pt x="1802" y="236"/>
                  </a:lnTo>
                  <a:lnTo>
                    <a:pt x="1134" y="1065"/>
                  </a:lnTo>
                  <a:lnTo>
                    <a:pt x="1187" y="1830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28046" y="639785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975" y="2164"/>
                  </a:moveTo>
                  <a:lnTo>
                    <a:pt x="787" y="2164"/>
                  </a:lnTo>
                  <a:lnTo>
                    <a:pt x="525" y="1216"/>
                  </a:lnTo>
                  <a:lnTo>
                    <a:pt x="0" y="0"/>
                  </a:lnTo>
                  <a:lnTo>
                    <a:pt x="1988" y="0"/>
                  </a:lnTo>
                  <a:lnTo>
                    <a:pt x="2900" y="915"/>
                  </a:lnTo>
                  <a:lnTo>
                    <a:pt x="2975" y="216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17645" cy="2512471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2929601" y="6393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346" y="1399"/>
                  </a:moveTo>
                  <a:lnTo>
                    <a:pt x="890" y="947"/>
                  </a:lnTo>
                  <a:lnTo>
                    <a:pt x="434" y="484"/>
                  </a:lnTo>
                  <a:lnTo>
                    <a:pt x="0" y="0"/>
                  </a:lnTo>
                  <a:lnTo>
                    <a:pt x="827" y="150"/>
                  </a:lnTo>
                  <a:lnTo>
                    <a:pt x="1208" y="678"/>
                  </a:lnTo>
                  <a:lnTo>
                    <a:pt x="1346" y="1399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930385" y="565776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449" y="2540"/>
                  </a:moveTo>
                  <a:lnTo>
                    <a:pt x="2311" y="2540"/>
                  </a:lnTo>
                  <a:lnTo>
                    <a:pt x="2184" y="2540"/>
                  </a:lnTo>
                  <a:lnTo>
                    <a:pt x="2046" y="2476"/>
                  </a:lnTo>
                  <a:lnTo>
                    <a:pt x="1124" y="1905"/>
                  </a:lnTo>
                  <a:lnTo>
                    <a:pt x="0" y="1636"/>
                  </a:lnTo>
                  <a:lnTo>
                    <a:pt x="402" y="279"/>
                  </a:lnTo>
                  <a:lnTo>
                    <a:pt x="466" y="86"/>
                  </a:lnTo>
                  <a:lnTo>
                    <a:pt x="805" y="0"/>
                  </a:lnTo>
                  <a:lnTo>
                    <a:pt x="1389" y="172"/>
                  </a:lnTo>
                  <a:lnTo>
                    <a:pt x="2831" y="2034"/>
                  </a:lnTo>
                  <a:lnTo>
                    <a:pt x="2577" y="2476"/>
                  </a:lnTo>
                  <a:lnTo>
                    <a:pt x="2449" y="254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930290" y="537514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848" y="2960"/>
                  </a:moveTo>
                  <a:lnTo>
                    <a:pt x="625" y="2960"/>
                  </a:lnTo>
                  <a:lnTo>
                    <a:pt x="498" y="2239"/>
                  </a:lnTo>
                  <a:lnTo>
                    <a:pt x="466" y="1819"/>
                  </a:lnTo>
                  <a:lnTo>
                    <a:pt x="943" y="1302"/>
                  </a:lnTo>
                  <a:lnTo>
                    <a:pt x="0" y="107"/>
                  </a:lnTo>
                  <a:lnTo>
                    <a:pt x="1474" y="0"/>
                  </a:lnTo>
                  <a:lnTo>
                    <a:pt x="1346" y="936"/>
                  </a:lnTo>
                  <a:lnTo>
                    <a:pt x="1240" y="1884"/>
                  </a:lnTo>
                  <a:lnTo>
                    <a:pt x="1124" y="2820"/>
                  </a:lnTo>
                  <a:lnTo>
                    <a:pt x="975" y="2917"/>
                  </a:lnTo>
                  <a:lnTo>
                    <a:pt x="848" y="296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927616" y="537514"/>
              <a:ext cx="6985" cy="156210"/>
            </a:xfrm>
            <a:custGeom>
              <a:avLst/>
              <a:gdLst/>
              <a:ahLst/>
              <a:cxnLst/>
              <a:rect l="l" t="t" r="r" b="b"/>
              <a:pathLst>
                <a:path w="6985" h="156209">
                  <a:moveTo>
                    <a:pt x="1981" y="39433"/>
                  </a:moveTo>
                  <a:lnTo>
                    <a:pt x="1955" y="38176"/>
                  </a:lnTo>
                  <a:lnTo>
                    <a:pt x="1549" y="37833"/>
                  </a:lnTo>
                  <a:lnTo>
                    <a:pt x="800" y="37833"/>
                  </a:lnTo>
                  <a:lnTo>
                    <a:pt x="190" y="37934"/>
                  </a:lnTo>
                  <a:lnTo>
                    <a:pt x="0" y="38392"/>
                  </a:lnTo>
                  <a:lnTo>
                    <a:pt x="76" y="39027"/>
                  </a:lnTo>
                  <a:lnTo>
                    <a:pt x="127" y="39535"/>
                  </a:lnTo>
                  <a:lnTo>
                    <a:pt x="431" y="39852"/>
                  </a:lnTo>
                  <a:lnTo>
                    <a:pt x="901" y="39852"/>
                  </a:lnTo>
                  <a:lnTo>
                    <a:pt x="1549" y="39839"/>
                  </a:lnTo>
                  <a:lnTo>
                    <a:pt x="1981" y="39433"/>
                  </a:lnTo>
                  <a:close/>
                </a:path>
                <a:path w="6985" h="156209">
                  <a:moveTo>
                    <a:pt x="3632" y="142074"/>
                  </a:moveTo>
                  <a:lnTo>
                    <a:pt x="2971" y="142024"/>
                  </a:lnTo>
                  <a:lnTo>
                    <a:pt x="2336" y="142024"/>
                  </a:lnTo>
                  <a:lnTo>
                    <a:pt x="2743" y="142646"/>
                  </a:lnTo>
                  <a:lnTo>
                    <a:pt x="2641" y="142976"/>
                  </a:lnTo>
                  <a:lnTo>
                    <a:pt x="2501" y="143370"/>
                  </a:lnTo>
                  <a:lnTo>
                    <a:pt x="2311" y="143738"/>
                  </a:lnTo>
                  <a:lnTo>
                    <a:pt x="2197" y="144145"/>
                  </a:lnTo>
                  <a:lnTo>
                    <a:pt x="2603" y="144526"/>
                  </a:lnTo>
                  <a:lnTo>
                    <a:pt x="3136" y="144360"/>
                  </a:lnTo>
                  <a:lnTo>
                    <a:pt x="3251" y="143954"/>
                  </a:lnTo>
                  <a:lnTo>
                    <a:pt x="3276" y="143535"/>
                  </a:lnTo>
                  <a:lnTo>
                    <a:pt x="3302" y="143256"/>
                  </a:lnTo>
                  <a:lnTo>
                    <a:pt x="3149" y="142722"/>
                  </a:lnTo>
                  <a:lnTo>
                    <a:pt x="3632" y="142074"/>
                  </a:lnTo>
                  <a:close/>
                </a:path>
                <a:path w="6985" h="156209">
                  <a:moveTo>
                    <a:pt x="3695" y="154152"/>
                  </a:moveTo>
                  <a:lnTo>
                    <a:pt x="3314" y="153809"/>
                  </a:lnTo>
                  <a:lnTo>
                    <a:pt x="2641" y="153644"/>
                  </a:lnTo>
                  <a:lnTo>
                    <a:pt x="2044" y="153644"/>
                  </a:lnTo>
                  <a:lnTo>
                    <a:pt x="1676" y="153987"/>
                  </a:lnTo>
                  <a:lnTo>
                    <a:pt x="1536" y="154546"/>
                  </a:lnTo>
                  <a:lnTo>
                    <a:pt x="1333" y="155244"/>
                  </a:lnTo>
                  <a:lnTo>
                    <a:pt x="1727" y="155575"/>
                  </a:lnTo>
                  <a:lnTo>
                    <a:pt x="2349" y="155638"/>
                  </a:lnTo>
                  <a:lnTo>
                    <a:pt x="2476" y="155651"/>
                  </a:lnTo>
                  <a:lnTo>
                    <a:pt x="3060" y="155651"/>
                  </a:lnTo>
                  <a:lnTo>
                    <a:pt x="3454" y="155384"/>
                  </a:lnTo>
                  <a:lnTo>
                    <a:pt x="3695" y="154152"/>
                  </a:lnTo>
                  <a:close/>
                </a:path>
                <a:path w="6985" h="156209">
                  <a:moveTo>
                    <a:pt x="4813" y="482"/>
                  </a:moveTo>
                  <a:lnTo>
                    <a:pt x="4597" y="50"/>
                  </a:lnTo>
                  <a:lnTo>
                    <a:pt x="4140" y="0"/>
                  </a:lnTo>
                  <a:lnTo>
                    <a:pt x="4013" y="939"/>
                  </a:lnTo>
                  <a:lnTo>
                    <a:pt x="3911" y="1892"/>
                  </a:lnTo>
                  <a:lnTo>
                    <a:pt x="3797" y="2832"/>
                  </a:lnTo>
                  <a:lnTo>
                    <a:pt x="4394" y="2413"/>
                  </a:lnTo>
                  <a:lnTo>
                    <a:pt x="4419" y="1524"/>
                  </a:lnTo>
                  <a:lnTo>
                    <a:pt x="4673" y="850"/>
                  </a:lnTo>
                  <a:lnTo>
                    <a:pt x="4813" y="482"/>
                  </a:lnTo>
                  <a:close/>
                </a:path>
                <a:path w="6985" h="156209">
                  <a:moveTo>
                    <a:pt x="5016" y="127558"/>
                  </a:moveTo>
                  <a:lnTo>
                    <a:pt x="4775" y="127025"/>
                  </a:lnTo>
                  <a:lnTo>
                    <a:pt x="4508" y="126479"/>
                  </a:lnTo>
                  <a:lnTo>
                    <a:pt x="4000" y="126784"/>
                  </a:lnTo>
                  <a:lnTo>
                    <a:pt x="3670" y="127215"/>
                  </a:lnTo>
                  <a:lnTo>
                    <a:pt x="3314" y="128295"/>
                  </a:lnTo>
                  <a:lnTo>
                    <a:pt x="3479" y="128625"/>
                  </a:lnTo>
                  <a:lnTo>
                    <a:pt x="4064" y="128714"/>
                  </a:lnTo>
                  <a:lnTo>
                    <a:pt x="4546" y="128714"/>
                  </a:lnTo>
                  <a:lnTo>
                    <a:pt x="4699" y="128422"/>
                  </a:lnTo>
                  <a:lnTo>
                    <a:pt x="5016" y="127558"/>
                  </a:lnTo>
                  <a:close/>
                </a:path>
                <a:path w="6985" h="156209">
                  <a:moveTo>
                    <a:pt x="6540" y="130429"/>
                  </a:moveTo>
                  <a:lnTo>
                    <a:pt x="6083" y="130022"/>
                  </a:lnTo>
                  <a:lnTo>
                    <a:pt x="5588" y="129768"/>
                  </a:lnTo>
                  <a:lnTo>
                    <a:pt x="4826" y="129768"/>
                  </a:lnTo>
                  <a:lnTo>
                    <a:pt x="4635" y="129794"/>
                  </a:lnTo>
                  <a:lnTo>
                    <a:pt x="4406" y="129870"/>
                  </a:lnTo>
                  <a:lnTo>
                    <a:pt x="3987" y="129997"/>
                  </a:lnTo>
                  <a:lnTo>
                    <a:pt x="3403" y="130073"/>
                  </a:lnTo>
                  <a:lnTo>
                    <a:pt x="3594" y="130644"/>
                  </a:lnTo>
                  <a:lnTo>
                    <a:pt x="3771" y="131203"/>
                  </a:lnTo>
                  <a:lnTo>
                    <a:pt x="4191" y="131394"/>
                  </a:lnTo>
                  <a:lnTo>
                    <a:pt x="4686" y="131394"/>
                  </a:lnTo>
                  <a:lnTo>
                    <a:pt x="4864" y="131394"/>
                  </a:lnTo>
                  <a:lnTo>
                    <a:pt x="5067" y="131368"/>
                  </a:lnTo>
                  <a:lnTo>
                    <a:pt x="5270" y="131330"/>
                  </a:lnTo>
                  <a:lnTo>
                    <a:pt x="5803" y="131191"/>
                  </a:lnTo>
                  <a:lnTo>
                    <a:pt x="6311" y="131051"/>
                  </a:lnTo>
                  <a:lnTo>
                    <a:pt x="6540" y="13042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927967" y="59542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763" y="1539"/>
                  </a:moveTo>
                  <a:lnTo>
                    <a:pt x="339" y="1539"/>
                  </a:lnTo>
                  <a:lnTo>
                    <a:pt x="63" y="1281"/>
                  </a:lnTo>
                  <a:lnTo>
                    <a:pt x="42" y="882"/>
                  </a:lnTo>
                  <a:lnTo>
                    <a:pt x="0" y="430"/>
                  </a:lnTo>
                  <a:lnTo>
                    <a:pt x="296" y="96"/>
                  </a:lnTo>
                  <a:lnTo>
                    <a:pt x="805" y="0"/>
                  </a:lnTo>
                  <a:lnTo>
                    <a:pt x="1262" y="43"/>
                  </a:lnTo>
                  <a:lnTo>
                    <a:pt x="1590" y="301"/>
                  </a:lnTo>
                  <a:lnTo>
                    <a:pt x="1484" y="807"/>
                  </a:lnTo>
                  <a:lnTo>
                    <a:pt x="1431" y="1076"/>
                  </a:lnTo>
                  <a:lnTo>
                    <a:pt x="1177" y="1410"/>
                  </a:lnTo>
                  <a:lnTo>
                    <a:pt x="943" y="1496"/>
                  </a:lnTo>
                  <a:lnTo>
                    <a:pt x="763" y="1539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948881" y="54474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272" y="1475"/>
                  </a:moveTo>
                  <a:lnTo>
                    <a:pt x="943" y="1475"/>
                  </a:lnTo>
                  <a:lnTo>
                    <a:pt x="434" y="1421"/>
                  </a:lnTo>
                  <a:lnTo>
                    <a:pt x="106" y="1076"/>
                  </a:lnTo>
                  <a:lnTo>
                    <a:pt x="53" y="635"/>
                  </a:lnTo>
                  <a:lnTo>
                    <a:pt x="0" y="269"/>
                  </a:lnTo>
                  <a:lnTo>
                    <a:pt x="360" y="118"/>
                  </a:lnTo>
                  <a:lnTo>
                    <a:pt x="668" y="0"/>
                  </a:lnTo>
                  <a:lnTo>
                    <a:pt x="1134" y="86"/>
                  </a:lnTo>
                  <a:lnTo>
                    <a:pt x="1410" y="419"/>
                  </a:lnTo>
                  <a:lnTo>
                    <a:pt x="1452" y="850"/>
                  </a:lnTo>
                  <a:lnTo>
                    <a:pt x="1495" y="1195"/>
                  </a:lnTo>
                  <a:lnTo>
                    <a:pt x="1272" y="147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978988" y="605773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018" y="3682"/>
                  </a:moveTo>
                  <a:lnTo>
                    <a:pt x="0" y="3682"/>
                  </a:lnTo>
                  <a:lnTo>
                    <a:pt x="243" y="2573"/>
                  </a:lnTo>
                  <a:lnTo>
                    <a:pt x="53" y="1916"/>
                  </a:lnTo>
                  <a:lnTo>
                    <a:pt x="190" y="1055"/>
                  </a:lnTo>
                  <a:lnTo>
                    <a:pt x="137" y="0"/>
                  </a:lnTo>
                  <a:lnTo>
                    <a:pt x="1431" y="0"/>
                  </a:lnTo>
                  <a:lnTo>
                    <a:pt x="2693" y="43"/>
                  </a:lnTo>
                  <a:lnTo>
                    <a:pt x="2598" y="1281"/>
                  </a:lnTo>
                  <a:lnTo>
                    <a:pt x="3107" y="3326"/>
                  </a:lnTo>
                  <a:lnTo>
                    <a:pt x="1792" y="3585"/>
                  </a:lnTo>
                  <a:lnTo>
                    <a:pt x="1018" y="3682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982645" y="570546"/>
              <a:ext cx="7620" cy="134620"/>
            </a:xfrm>
            <a:custGeom>
              <a:avLst/>
              <a:gdLst/>
              <a:ahLst/>
              <a:cxnLst/>
              <a:rect l="l" t="t" r="r" b="b"/>
              <a:pathLst>
                <a:path w="7619" h="134620">
                  <a:moveTo>
                    <a:pt x="1803" y="106565"/>
                  </a:moveTo>
                  <a:lnTo>
                    <a:pt x="1358" y="106286"/>
                  </a:lnTo>
                  <a:lnTo>
                    <a:pt x="647" y="106540"/>
                  </a:lnTo>
                  <a:lnTo>
                    <a:pt x="698" y="107391"/>
                  </a:lnTo>
                  <a:lnTo>
                    <a:pt x="241" y="107823"/>
                  </a:lnTo>
                  <a:lnTo>
                    <a:pt x="228" y="108051"/>
                  </a:lnTo>
                  <a:lnTo>
                    <a:pt x="330" y="108191"/>
                  </a:lnTo>
                  <a:lnTo>
                    <a:pt x="469" y="108191"/>
                  </a:lnTo>
                  <a:lnTo>
                    <a:pt x="1003" y="107632"/>
                  </a:lnTo>
                  <a:lnTo>
                    <a:pt x="1384" y="107086"/>
                  </a:lnTo>
                  <a:lnTo>
                    <a:pt x="1803" y="106565"/>
                  </a:lnTo>
                  <a:close/>
                </a:path>
                <a:path w="7619" h="134620">
                  <a:moveTo>
                    <a:pt x="4203" y="1219"/>
                  </a:moveTo>
                  <a:lnTo>
                    <a:pt x="4038" y="800"/>
                  </a:lnTo>
                  <a:lnTo>
                    <a:pt x="2832" y="419"/>
                  </a:lnTo>
                  <a:lnTo>
                    <a:pt x="1968" y="203"/>
                  </a:lnTo>
                  <a:lnTo>
                    <a:pt x="1244" y="0"/>
                  </a:lnTo>
                  <a:lnTo>
                    <a:pt x="393" y="0"/>
                  </a:lnTo>
                  <a:lnTo>
                    <a:pt x="0" y="342"/>
                  </a:lnTo>
                  <a:lnTo>
                    <a:pt x="63" y="1587"/>
                  </a:lnTo>
                  <a:lnTo>
                    <a:pt x="457" y="2006"/>
                  </a:lnTo>
                  <a:lnTo>
                    <a:pt x="965" y="2006"/>
                  </a:lnTo>
                  <a:lnTo>
                    <a:pt x="1092" y="2006"/>
                  </a:lnTo>
                  <a:lnTo>
                    <a:pt x="2032" y="1841"/>
                  </a:lnTo>
                  <a:lnTo>
                    <a:pt x="2768" y="1244"/>
                  </a:lnTo>
                  <a:lnTo>
                    <a:pt x="4203" y="1219"/>
                  </a:lnTo>
                  <a:close/>
                </a:path>
                <a:path w="7619" h="134620">
                  <a:moveTo>
                    <a:pt x="4508" y="132740"/>
                  </a:moveTo>
                  <a:lnTo>
                    <a:pt x="3517" y="132943"/>
                  </a:lnTo>
                  <a:lnTo>
                    <a:pt x="3048" y="132626"/>
                  </a:lnTo>
                  <a:lnTo>
                    <a:pt x="2895" y="132549"/>
                  </a:lnTo>
                  <a:lnTo>
                    <a:pt x="2578" y="132549"/>
                  </a:lnTo>
                  <a:lnTo>
                    <a:pt x="2374" y="132727"/>
                  </a:lnTo>
                  <a:lnTo>
                    <a:pt x="2552" y="133692"/>
                  </a:lnTo>
                  <a:lnTo>
                    <a:pt x="2946" y="134226"/>
                  </a:lnTo>
                  <a:lnTo>
                    <a:pt x="3543" y="134378"/>
                  </a:lnTo>
                  <a:lnTo>
                    <a:pt x="4051" y="134378"/>
                  </a:lnTo>
                  <a:lnTo>
                    <a:pt x="4254" y="134099"/>
                  </a:lnTo>
                  <a:lnTo>
                    <a:pt x="4318" y="133781"/>
                  </a:lnTo>
                  <a:lnTo>
                    <a:pt x="4508" y="132740"/>
                  </a:lnTo>
                  <a:close/>
                </a:path>
                <a:path w="7619" h="134620">
                  <a:moveTo>
                    <a:pt x="7251" y="92824"/>
                  </a:moveTo>
                  <a:lnTo>
                    <a:pt x="7175" y="92189"/>
                  </a:lnTo>
                  <a:lnTo>
                    <a:pt x="7150" y="91884"/>
                  </a:lnTo>
                  <a:lnTo>
                    <a:pt x="6858" y="91668"/>
                  </a:lnTo>
                  <a:lnTo>
                    <a:pt x="6515" y="91668"/>
                  </a:lnTo>
                  <a:lnTo>
                    <a:pt x="5778" y="91833"/>
                  </a:lnTo>
                  <a:lnTo>
                    <a:pt x="5638" y="92405"/>
                  </a:lnTo>
                  <a:lnTo>
                    <a:pt x="5613" y="92989"/>
                  </a:lnTo>
                  <a:lnTo>
                    <a:pt x="5715" y="93281"/>
                  </a:lnTo>
                  <a:lnTo>
                    <a:pt x="5880" y="93560"/>
                  </a:lnTo>
                  <a:lnTo>
                    <a:pt x="6134" y="93560"/>
                  </a:lnTo>
                  <a:lnTo>
                    <a:pt x="6299" y="93522"/>
                  </a:lnTo>
                  <a:lnTo>
                    <a:pt x="6819" y="93281"/>
                  </a:lnTo>
                  <a:lnTo>
                    <a:pt x="7251" y="9282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975149" y="608228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424" y="1927"/>
                  </a:moveTo>
                  <a:lnTo>
                    <a:pt x="95" y="1927"/>
                  </a:lnTo>
                  <a:lnTo>
                    <a:pt x="74" y="1539"/>
                  </a:lnTo>
                  <a:lnTo>
                    <a:pt x="0" y="699"/>
                  </a:lnTo>
                  <a:lnTo>
                    <a:pt x="63" y="150"/>
                  </a:lnTo>
                  <a:lnTo>
                    <a:pt x="805" y="0"/>
                  </a:lnTo>
                  <a:lnTo>
                    <a:pt x="1187" y="0"/>
                  </a:lnTo>
                  <a:lnTo>
                    <a:pt x="1378" y="226"/>
                  </a:lnTo>
                  <a:lnTo>
                    <a:pt x="1357" y="602"/>
                  </a:lnTo>
                  <a:lnTo>
                    <a:pt x="1336" y="1195"/>
                  </a:lnTo>
                  <a:lnTo>
                    <a:pt x="1102" y="1733"/>
                  </a:lnTo>
                  <a:lnTo>
                    <a:pt x="519" y="1905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972231" y="513739"/>
              <a:ext cx="38100" cy="154305"/>
            </a:xfrm>
            <a:custGeom>
              <a:avLst/>
              <a:gdLst/>
              <a:ahLst/>
              <a:cxnLst/>
              <a:rect l="l" t="t" r="r" b="b"/>
              <a:pathLst>
                <a:path w="38100" h="154304">
                  <a:moveTo>
                    <a:pt x="2921" y="153149"/>
                  </a:moveTo>
                  <a:lnTo>
                    <a:pt x="2324" y="153416"/>
                  </a:lnTo>
                  <a:lnTo>
                    <a:pt x="1663" y="153009"/>
                  </a:lnTo>
                  <a:lnTo>
                    <a:pt x="1320" y="152730"/>
                  </a:lnTo>
                  <a:lnTo>
                    <a:pt x="952" y="152488"/>
                  </a:lnTo>
                  <a:lnTo>
                    <a:pt x="812" y="152412"/>
                  </a:lnTo>
                  <a:lnTo>
                    <a:pt x="647" y="152234"/>
                  </a:lnTo>
                  <a:lnTo>
                    <a:pt x="419" y="152234"/>
                  </a:lnTo>
                  <a:lnTo>
                    <a:pt x="165" y="152984"/>
                  </a:lnTo>
                  <a:lnTo>
                    <a:pt x="0" y="153479"/>
                  </a:lnTo>
                  <a:lnTo>
                    <a:pt x="393" y="153822"/>
                  </a:lnTo>
                  <a:lnTo>
                    <a:pt x="1143" y="154089"/>
                  </a:lnTo>
                  <a:lnTo>
                    <a:pt x="1511" y="154000"/>
                  </a:lnTo>
                  <a:lnTo>
                    <a:pt x="1727" y="153924"/>
                  </a:lnTo>
                  <a:lnTo>
                    <a:pt x="2260" y="153847"/>
                  </a:lnTo>
                  <a:lnTo>
                    <a:pt x="2882" y="153847"/>
                  </a:lnTo>
                  <a:lnTo>
                    <a:pt x="2921" y="153149"/>
                  </a:lnTo>
                  <a:close/>
                </a:path>
                <a:path w="38100" h="154304">
                  <a:moveTo>
                    <a:pt x="9067" y="148056"/>
                  </a:moveTo>
                  <a:lnTo>
                    <a:pt x="8928" y="147535"/>
                  </a:lnTo>
                  <a:lnTo>
                    <a:pt x="8331" y="147281"/>
                  </a:lnTo>
                  <a:lnTo>
                    <a:pt x="8128" y="147205"/>
                  </a:lnTo>
                  <a:lnTo>
                    <a:pt x="7785" y="147205"/>
                  </a:lnTo>
                  <a:lnTo>
                    <a:pt x="7708" y="147510"/>
                  </a:lnTo>
                  <a:lnTo>
                    <a:pt x="7632" y="147739"/>
                  </a:lnTo>
                  <a:lnTo>
                    <a:pt x="8331" y="149009"/>
                  </a:lnTo>
                  <a:lnTo>
                    <a:pt x="8648" y="149009"/>
                  </a:lnTo>
                  <a:lnTo>
                    <a:pt x="8851" y="148869"/>
                  </a:lnTo>
                  <a:lnTo>
                    <a:pt x="9067" y="148056"/>
                  </a:lnTo>
                  <a:close/>
                </a:path>
                <a:path w="38100" h="154304">
                  <a:moveTo>
                    <a:pt x="9588" y="36080"/>
                  </a:moveTo>
                  <a:lnTo>
                    <a:pt x="9321" y="35750"/>
                  </a:lnTo>
                  <a:lnTo>
                    <a:pt x="8978" y="35560"/>
                  </a:lnTo>
                  <a:lnTo>
                    <a:pt x="8763" y="35521"/>
                  </a:lnTo>
                  <a:lnTo>
                    <a:pt x="8229" y="35521"/>
                  </a:lnTo>
                  <a:lnTo>
                    <a:pt x="7886" y="35788"/>
                  </a:lnTo>
                  <a:lnTo>
                    <a:pt x="7594" y="36118"/>
                  </a:lnTo>
                  <a:lnTo>
                    <a:pt x="7264" y="36474"/>
                  </a:lnTo>
                  <a:lnTo>
                    <a:pt x="7607" y="36664"/>
                  </a:lnTo>
                  <a:lnTo>
                    <a:pt x="7912" y="36728"/>
                  </a:lnTo>
                  <a:lnTo>
                    <a:pt x="8077" y="36766"/>
                  </a:lnTo>
                  <a:lnTo>
                    <a:pt x="8242" y="36791"/>
                  </a:lnTo>
                  <a:lnTo>
                    <a:pt x="8420" y="36791"/>
                  </a:lnTo>
                  <a:lnTo>
                    <a:pt x="8788" y="36791"/>
                  </a:lnTo>
                  <a:lnTo>
                    <a:pt x="9144" y="36677"/>
                  </a:lnTo>
                  <a:lnTo>
                    <a:pt x="9398" y="36360"/>
                  </a:lnTo>
                  <a:lnTo>
                    <a:pt x="9588" y="36080"/>
                  </a:lnTo>
                  <a:close/>
                </a:path>
                <a:path w="38100" h="154304">
                  <a:moveTo>
                    <a:pt x="10134" y="15951"/>
                  </a:moveTo>
                  <a:lnTo>
                    <a:pt x="9575" y="15595"/>
                  </a:lnTo>
                  <a:lnTo>
                    <a:pt x="8686" y="16090"/>
                  </a:lnTo>
                  <a:lnTo>
                    <a:pt x="9321" y="17030"/>
                  </a:lnTo>
                  <a:lnTo>
                    <a:pt x="8915" y="17932"/>
                  </a:lnTo>
                  <a:lnTo>
                    <a:pt x="9144" y="18326"/>
                  </a:lnTo>
                  <a:lnTo>
                    <a:pt x="9220" y="18643"/>
                  </a:lnTo>
                  <a:lnTo>
                    <a:pt x="9385" y="18376"/>
                  </a:lnTo>
                  <a:lnTo>
                    <a:pt x="9601" y="18122"/>
                  </a:lnTo>
                  <a:lnTo>
                    <a:pt x="9702" y="17843"/>
                  </a:lnTo>
                  <a:lnTo>
                    <a:pt x="9893" y="17221"/>
                  </a:lnTo>
                  <a:lnTo>
                    <a:pt x="10033" y="16586"/>
                  </a:lnTo>
                  <a:lnTo>
                    <a:pt x="10134" y="15951"/>
                  </a:lnTo>
                  <a:close/>
                </a:path>
                <a:path w="38100" h="154304">
                  <a:moveTo>
                    <a:pt x="21755" y="153682"/>
                  </a:moveTo>
                  <a:lnTo>
                    <a:pt x="21602" y="153212"/>
                  </a:lnTo>
                  <a:lnTo>
                    <a:pt x="21475" y="152831"/>
                  </a:lnTo>
                  <a:lnTo>
                    <a:pt x="21234" y="152628"/>
                  </a:lnTo>
                  <a:lnTo>
                    <a:pt x="20815" y="152628"/>
                  </a:lnTo>
                  <a:lnTo>
                    <a:pt x="20688" y="152654"/>
                  </a:lnTo>
                  <a:lnTo>
                    <a:pt x="20256" y="152819"/>
                  </a:lnTo>
                  <a:lnTo>
                    <a:pt x="19977" y="153022"/>
                  </a:lnTo>
                  <a:lnTo>
                    <a:pt x="20015" y="153441"/>
                  </a:lnTo>
                  <a:lnTo>
                    <a:pt x="20154" y="153822"/>
                  </a:lnTo>
                  <a:lnTo>
                    <a:pt x="20396" y="153974"/>
                  </a:lnTo>
                  <a:lnTo>
                    <a:pt x="20701" y="153974"/>
                  </a:lnTo>
                  <a:lnTo>
                    <a:pt x="20828" y="153974"/>
                  </a:lnTo>
                  <a:lnTo>
                    <a:pt x="21374" y="153809"/>
                  </a:lnTo>
                  <a:lnTo>
                    <a:pt x="21755" y="153682"/>
                  </a:lnTo>
                  <a:close/>
                </a:path>
                <a:path w="38100" h="154304">
                  <a:moveTo>
                    <a:pt x="23368" y="228"/>
                  </a:moveTo>
                  <a:lnTo>
                    <a:pt x="23355" y="1422"/>
                  </a:lnTo>
                  <a:lnTo>
                    <a:pt x="23368" y="863"/>
                  </a:lnTo>
                  <a:lnTo>
                    <a:pt x="23368" y="228"/>
                  </a:lnTo>
                  <a:close/>
                </a:path>
                <a:path w="38100" h="154304">
                  <a:moveTo>
                    <a:pt x="23888" y="66078"/>
                  </a:moveTo>
                  <a:lnTo>
                    <a:pt x="23634" y="65506"/>
                  </a:lnTo>
                  <a:lnTo>
                    <a:pt x="23431" y="65366"/>
                  </a:lnTo>
                  <a:lnTo>
                    <a:pt x="23241" y="65290"/>
                  </a:lnTo>
                  <a:lnTo>
                    <a:pt x="22606" y="65290"/>
                  </a:lnTo>
                  <a:lnTo>
                    <a:pt x="22288" y="65824"/>
                  </a:lnTo>
                  <a:lnTo>
                    <a:pt x="21996" y="66128"/>
                  </a:lnTo>
                  <a:lnTo>
                    <a:pt x="21513" y="66636"/>
                  </a:lnTo>
                  <a:lnTo>
                    <a:pt x="20218" y="65862"/>
                  </a:lnTo>
                  <a:lnTo>
                    <a:pt x="20358" y="67259"/>
                  </a:lnTo>
                  <a:lnTo>
                    <a:pt x="20650" y="67310"/>
                  </a:lnTo>
                  <a:lnTo>
                    <a:pt x="20459" y="68097"/>
                  </a:lnTo>
                  <a:lnTo>
                    <a:pt x="20764" y="68097"/>
                  </a:lnTo>
                  <a:lnTo>
                    <a:pt x="20980" y="68021"/>
                  </a:lnTo>
                  <a:lnTo>
                    <a:pt x="21501" y="67538"/>
                  </a:lnTo>
                  <a:lnTo>
                    <a:pt x="21729" y="67284"/>
                  </a:lnTo>
                  <a:lnTo>
                    <a:pt x="22225" y="67284"/>
                  </a:lnTo>
                  <a:lnTo>
                    <a:pt x="22491" y="67322"/>
                  </a:lnTo>
                  <a:lnTo>
                    <a:pt x="23329" y="67322"/>
                  </a:lnTo>
                  <a:lnTo>
                    <a:pt x="23825" y="66967"/>
                  </a:lnTo>
                  <a:lnTo>
                    <a:pt x="23888" y="66078"/>
                  </a:lnTo>
                  <a:close/>
                </a:path>
                <a:path w="38100" h="154304">
                  <a:moveTo>
                    <a:pt x="25323" y="152971"/>
                  </a:moveTo>
                  <a:lnTo>
                    <a:pt x="25095" y="152488"/>
                  </a:lnTo>
                  <a:lnTo>
                    <a:pt x="24942" y="152146"/>
                  </a:lnTo>
                  <a:lnTo>
                    <a:pt x="25057" y="151574"/>
                  </a:lnTo>
                  <a:lnTo>
                    <a:pt x="24422" y="151574"/>
                  </a:lnTo>
                  <a:lnTo>
                    <a:pt x="23825" y="151917"/>
                  </a:lnTo>
                  <a:lnTo>
                    <a:pt x="23888" y="152476"/>
                  </a:lnTo>
                  <a:lnTo>
                    <a:pt x="24079" y="153289"/>
                  </a:lnTo>
                  <a:lnTo>
                    <a:pt x="24180" y="153543"/>
                  </a:lnTo>
                  <a:lnTo>
                    <a:pt x="24460" y="153543"/>
                  </a:lnTo>
                  <a:lnTo>
                    <a:pt x="24650" y="153504"/>
                  </a:lnTo>
                  <a:lnTo>
                    <a:pt x="25146" y="153339"/>
                  </a:lnTo>
                  <a:lnTo>
                    <a:pt x="25323" y="152971"/>
                  </a:lnTo>
                  <a:close/>
                </a:path>
                <a:path w="38100" h="154304">
                  <a:moveTo>
                    <a:pt x="26225" y="16637"/>
                  </a:moveTo>
                  <a:lnTo>
                    <a:pt x="25882" y="16243"/>
                  </a:lnTo>
                  <a:lnTo>
                    <a:pt x="25311" y="16192"/>
                  </a:lnTo>
                  <a:lnTo>
                    <a:pt x="24574" y="16281"/>
                  </a:lnTo>
                  <a:lnTo>
                    <a:pt x="24625" y="16941"/>
                  </a:lnTo>
                  <a:lnTo>
                    <a:pt x="24498" y="17475"/>
                  </a:lnTo>
                  <a:lnTo>
                    <a:pt x="24422" y="17843"/>
                  </a:lnTo>
                  <a:lnTo>
                    <a:pt x="24612" y="18122"/>
                  </a:lnTo>
                  <a:lnTo>
                    <a:pt x="24942" y="18122"/>
                  </a:lnTo>
                  <a:lnTo>
                    <a:pt x="25628" y="18046"/>
                  </a:lnTo>
                  <a:lnTo>
                    <a:pt x="26162" y="17716"/>
                  </a:lnTo>
                  <a:lnTo>
                    <a:pt x="26187" y="17081"/>
                  </a:lnTo>
                  <a:lnTo>
                    <a:pt x="26225" y="16637"/>
                  </a:lnTo>
                  <a:close/>
                </a:path>
                <a:path w="38100" h="154304">
                  <a:moveTo>
                    <a:pt x="27381" y="1638"/>
                  </a:moveTo>
                  <a:lnTo>
                    <a:pt x="27101" y="889"/>
                  </a:lnTo>
                  <a:lnTo>
                    <a:pt x="26898" y="355"/>
                  </a:lnTo>
                  <a:lnTo>
                    <a:pt x="26428" y="12"/>
                  </a:lnTo>
                  <a:lnTo>
                    <a:pt x="25793" y="0"/>
                  </a:lnTo>
                  <a:lnTo>
                    <a:pt x="25247" y="114"/>
                  </a:lnTo>
                  <a:lnTo>
                    <a:pt x="25171" y="571"/>
                  </a:lnTo>
                  <a:lnTo>
                    <a:pt x="25184" y="1016"/>
                  </a:lnTo>
                  <a:lnTo>
                    <a:pt x="25209" y="1587"/>
                  </a:lnTo>
                  <a:lnTo>
                    <a:pt x="25463" y="2032"/>
                  </a:lnTo>
                  <a:lnTo>
                    <a:pt x="25996" y="2032"/>
                  </a:lnTo>
                  <a:lnTo>
                    <a:pt x="26136" y="2032"/>
                  </a:lnTo>
                  <a:lnTo>
                    <a:pt x="26746" y="1917"/>
                  </a:lnTo>
                  <a:lnTo>
                    <a:pt x="27381" y="1638"/>
                  </a:lnTo>
                  <a:close/>
                </a:path>
                <a:path w="38100" h="154304">
                  <a:moveTo>
                    <a:pt x="28003" y="67462"/>
                  </a:moveTo>
                  <a:lnTo>
                    <a:pt x="27711" y="66725"/>
                  </a:lnTo>
                  <a:lnTo>
                    <a:pt x="26784" y="66675"/>
                  </a:lnTo>
                  <a:lnTo>
                    <a:pt x="26035" y="66675"/>
                  </a:lnTo>
                  <a:lnTo>
                    <a:pt x="26098" y="67398"/>
                  </a:lnTo>
                  <a:lnTo>
                    <a:pt x="25971" y="68516"/>
                  </a:lnTo>
                  <a:lnTo>
                    <a:pt x="25717" y="69316"/>
                  </a:lnTo>
                  <a:lnTo>
                    <a:pt x="26682" y="69443"/>
                  </a:lnTo>
                  <a:lnTo>
                    <a:pt x="26873" y="69456"/>
                  </a:lnTo>
                  <a:lnTo>
                    <a:pt x="27520" y="69456"/>
                  </a:lnTo>
                  <a:lnTo>
                    <a:pt x="27940" y="69062"/>
                  </a:lnTo>
                  <a:lnTo>
                    <a:pt x="28003" y="68326"/>
                  </a:lnTo>
                  <a:lnTo>
                    <a:pt x="28003" y="67462"/>
                  </a:lnTo>
                  <a:close/>
                </a:path>
                <a:path w="38100" h="154304">
                  <a:moveTo>
                    <a:pt x="38061" y="116090"/>
                  </a:moveTo>
                  <a:lnTo>
                    <a:pt x="38011" y="115785"/>
                  </a:lnTo>
                  <a:lnTo>
                    <a:pt x="37566" y="115379"/>
                  </a:lnTo>
                  <a:lnTo>
                    <a:pt x="36639" y="115366"/>
                  </a:lnTo>
                  <a:lnTo>
                    <a:pt x="36677" y="116281"/>
                  </a:lnTo>
                  <a:lnTo>
                    <a:pt x="36182" y="116713"/>
                  </a:lnTo>
                  <a:lnTo>
                    <a:pt x="36004" y="116852"/>
                  </a:lnTo>
                  <a:lnTo>
                    <a:pt x="36017" y="117030"/>
                  </a:lnTo>
                  <a:lnTo>
                    <a:pt x="36322" y="117157"/>
                  </a:lnTo>
                  <a:lnTo>
                    <a:pt x="36728" y="117157"/>
                  </a:lnTo>
                  <a:lnTo>
                    <a:pt x="38061" y="11609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992966" y="615592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378" y="2422"/>
                  </a:moveTo>
                  <a:lnTo>
                    <a:pt x="657" y="2422"/>
                  </a:lnTo>
                  <a:lnTo>
                    <a:pt x="127" y="2034"/>
                  </a:lnTo>
                  <a:lnTo>
                    <a:pt x="0" y="1378"/>
                  </a:lnTo>
                  <a:lnTo>
                    <a:pt x="1368" y="0"/>
                  </a:lnTo>
                  <a:lnTo>
                    <a:pt x="2089" y="0"/>
                  </a:lnTo>
                  <a:lnTo>
                    <a:pt x="2492" y="398"/>
                  </a:lnTo>
                  <a:lnTo>
                    <a:pt x="2640" y="1044"/>
                  </a:lnTo>
                  <a:lnTo>
                    <a:pt x="1378" y="2422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38627" y="628814"/>
              <a:ext cx="62230" cy="46990"/>
            </a:xfrm>
            <a:custGeom>
              <a:avLst/>
              <a:gdLst/>
              <a:ahLst/>
              <a:cxnLst/>
              <a:rect l="l" t="t" r="r" b="b"/>
              <a:pathLst>
                <a:path w="62230" h="46990">
                  <a:moveTo>
                    <a:pt x="2984" y="43141"/>
                  </a:moveTo>
                  <a:lnTo>
                    <a:pt x="2374" y="42926"/>
                  </a:lnTo>
                  <a:lnTo>
                    <a:pt x="1778" y="42545"/>
                  </a:lnTo>
                  <a:lnTo>
                    <a:pt x="0" y="42545"/>
                  </a:lnTo>
                  <a:lnTo>
                    <a:pt x="342" y="43586"/>
                  </a:lnTo>
                  <a:lnTo>
                    <a:pt x="88" y="44805"/>
                  </a:lnTo>
                  <a:lnTo>
                    <a:pt x="165" y="45173"/>
                  </a:lnTo>
                  <a:lnTo>
                    <a:pt x="749" y="45351"/>
                  </a:lnTo>
                  <a:lnTo>
                    <a:pt x="1295" y="45326"/>
                  </a:lnTo>
                  <a:lnTo>
                    <a:pt x="1739" y="44983"/>
                  </a:lnTo>
                  <a:lnTo>
                    <a:pt x="2082" y="44538"/>
                  </a:lnTo>
                  <a:lnTo>
                    <a:pt x="2425" y="44094"/>
                  </a:lnTo>
                  <a:lnTo>
                    <a:pt x="2679" y="43611"/>
                  </a:lnTo>
                  <a:lnTo>
                    <a:pt x="2984" y="43141"/>
                  </a:lnTo>
                  <a:close/>
                </a:path>
                <a:path w="62230" h="46990">
                  <a:moveTo>
                    <a:pt x="55232" y="46164"/>
                  </a:moveTo>
                  <a:lnTo>
                    <a:pt x="55219" y="45605"/>
                  </a:lnTo>
                  <a:lnTo>
                    <a:pt x="55105" y="45173"/>
                  </a:lnTo>
                  <a:lnTo>
                    <a:pt x="54800" y="44983"/>
                  </a:lnTo>
                  <a:lnTo>
                    <a:pt x="54381" y="44983"/>
                  </a:lnTo>
                  <a:lnTo>
                    <a:pt x="53784" y="45059"/>
                  </a:lnTo>
                  <a:lnTo>
                    <a:pt x="53467" y="45402"/>
                  </a:lnTo>
                  <a:lnTo>
                    <a:pt x="53670" y="45897"/>
                  </a:lnTo>
                  <a:lnTo>
                    <a:pt x="53746" y="46113"/>
                  </a:lnTo>
                  <a:lnTo>
                    <a:pt x="54140" y="46355"/>
                  </a:lnTo>
                  <a:lnTo>
                    <a:pt x="54432" y="46367"/>
                  </a:lnTo>
                  <a:lnTo>
                    <a:pt x="54838" y="46367"/>
                  </a:lnTo>
                  <a:lnTo>
                    <a:pt x="55232" y="46164"/>
                  </a:lnTo>
                  <a:close/>
                </a:path>
                <a:path w="62230" h="46990">
                  <a:moveTo>
                    <a:pt x="61683" y="381"/>
                  </a:moveTo>
                  <a:lnTo>
                    <a:pt x="61544" y="0"/>
                  </a:lnTo>
                  <a:lnTo>
                    <a:pt x="60998" y="0"/>
                  </a:lnTo>
                  <a:lnTo>
                    <a:pt x="60833" y="25"/>
                  </a:lnTo>
                  <a:lnTo>
                    <a:pt x="60477" y="444"/>
                  </a:lnTo>
                  <a:lnTo>
                    <a:pt x="59207" y="228"/>
                  </a:lnTo>
                  <a:lnTo>
                    <a:pt x="59448" y="1701"/>
                  </a:lnTo>
                  <a:lnTo>
                    <a:pt x="59601" y="2933"/>
                  </a:lnTo>
                  <a:lnTo>
                    <a:pt x="60261" y="2933"/>
                  </a:lnTo>
                  <a:lnTo>
                    <a:pt x="61379" y="2755"/>
                  </a:lnTo>
                  <a:lnTo>
                    <a:pt x="61163" y="1358"/>
                  </a:lnTo>
                  <a:lnTo>
                    <a:pt x="61595" y="558"/>
                  </a:lnTo>
                  <a:lnTo>
                    <a:pt x="61683" y="38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73718" y="54450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593" y="1701"/>
                  </a:moveTo>
                  <a:lnTo>
                    <a:pt x="233" y="1701"/>
                  </a:lnTo>
                  <a:lnTo>
                    <a:pt x="201" y="1335"/>
                  </a:lnTo>
                  <a:lnTo>
                    <a:pt x="0" y="635"/>
                  </a:lnTo>
                  <a:lnTo>
                    <a:pt x="148" y="236"/>
                  </a:lnTo>
                  <a:lnTo>
                    <a:pt x="615" y="10"/>
                  </a:lnTo>
                  <a:lnTo>
                    <a:pt x="1102" y="0"/>
                  </a:lnTo>
                  <a:lnTo>
                    <a:pt x="1240" y="279"/>
                  </a:lnTo>
                  <a:lnTo>
                    <a:pt x="1315" y="559"/>
                  </a:lnTo>
                  <a:lnTo>
                    <a:pt x="1463" y="1076"/>
                  </a:lnTo>
                  <a:lnTo>
                    <a:pt x="1208" y="1442"/>
                  </a:lnTo>
                  <a:lnTo>
                    <a:pt x="668" y="167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952953" y="606691"/>
              <a:ext cx="6985" cy="10795"/>
            </a:xfrm>
            <a:custGeom>
              <a:avLst/>
              <a:gdLst/>
              <a:ahLst/>
              <a:cxnLst/>
              <a:rect l="l" t="t" r="r" b="b"/>
              <a:pathLst>
                <a:path w="6985" h="10795">
                  <a:moveTo>
                    <a:pt x="2590" y="1346"/>
                  </a:moveTo>
                  <a:lnTo>
                    <a:pt x="2247" y="571"/>
                  </a:lnTo>
                  <a:lnTo>
                    <a:pt x="2133" y="330"/>
                  </a:lnTo>
                  <a:lnTo>
                    <a:pt x="1892" y="0"/>
                  </a:lnTo>
                  <a:lnTo>
                    <a:pt x="1447" y="0"/>
                  </a:lnTo>
                  <a:lnTo>
                    <a:pt x="1320" y="38"/>
                  </a:lnTo>
                  <a:lnTo>
                    <a:pt x="1193" y="127"/>
                  </a:lnTo>
                  <a:lnTo>
                    <a:pt x="774" y="406"/>
                  </a:lnTo>
                  <a:lnTo>
                    <a:pt x="0" y="203"/>
                  </a:lnTo>
                  <a:lnTo>
                    <a:pt x="0" y="1016"/>
                  </a:lnTo>
                  <a:lnTo>
                    <a:pt x="228" y="1536"/>
                  </a:lnTo>
                  <a:lnTo>
                    <a:pt x="635" y="1714"/>
                  </a:lnTo>
                  <a:lnTo>
                    <a:pt x="1066" y="1714"/>
                  </a:lnTo>
                  <a:lnTo>
                    <a:pt x="1282" y="1701"/>
                  </a:lnTo>
                  <a:lnTo>
                    <a:pt x="1943" y="1587"/>
                  </a:lnTo>
                  <a:lnTo>
                    <a:pt x="2590" y="1346"/>
                  </a:lnTo>
                  <a:close/>
                </a:path>
                <a:path w="6985" h="10795">
                  <a:moveTo>
                    <a:pt x="6286" y="8534"/>
                  </a:moveTo>
                  <a:lnTo>
                    <a:pt x="5397" y="7696"/>
                  </a:lnTo>
                  <a:lnTo>
                    <a:pt x="5207" y="7620"/>
                  </a:lnTo>
                  <a:lnTo>
                    <a:pt x="4635" y="7620"/>
                  </a:lnTo>
                  <a:lnTo>
                    <a:pt x="4394" y="8267"/>
                  </a:lnTo>
                  <a:lnTo>
                    <a:pt x="3937" y="9156"/>
                  </a:lnTo>
                  <a:lnTo>
                    <a:pt x="3162" y="9296"/>
                  </a:lnTo>
                  <a:lnTo>
                    <a:pt x="3340" y="10033"/>
                  </a:lnTo>
                  <a:lnTo>
                    <a:pt x="3429" y="10287"/>
                  </a:lnTo>
                  <a:lnTo>
                    <a:pt x="3606" y="10477"/>
                  </a:lnTo>
                  <a:lnTo>
                    <a:pt x="3822" y="10477"/>
                  </a:lnTo>
                  <a:lnTo>
                    <a:pt x="3987" y="10452"/>
                  </a:lnTo>
                  <a:lnTo>
                    <a:pt x="4432" y="10121"/>
                  </a:lnTo>
                  <a:lnTo>
                    <a:pt x="4610" y="9613"/>
                  </a:lnTo>
                  <a:lnTo>
                    <a:pt x="5613" y="9017"/>
                  </a:lnTo>
                  <a:lnTo>
                    <a:pt x="6286" y="8534"/>
                  </a:lnTo>
                  <a:close/>
                </a:path>
                <a:path w="6985" h="10795">
                  <a:moveTo>
                    <a:pt x="6400" y="2362"/>
                  </a:moveTo>
                  <a:lnTo>
                    <a:pt x="6235" y="2260"/>
                  </a:lnTo>
                  <a:lnTo>
                    <a:pt x="5816" y="2044"/>
                  </a:lnTo>
                  <a:lnTo>
                    <a:pt x="5651" y="2451"/>
                  </a:lnTo>
                  <a:lnTo>
                    <a:pt x="5473" y="2844"/>
                  </a:lnTo>
                  <a:lnTo>
                    <a:pt x="5181" y="3530"/>
                  </a:lnTo>
                  <a:lnTo>
                    <a:pt x="4838" y="3924"/>
                  </a:lnTo>
                  <a:lnTo>
                    <a:pt x="5232" y="4102"/>
                  </a:lnTo>
                  <a:lnTo>
                    <a:pt x="5397" y="4140"/>
                  </a:lnTo>
                  <a:lnTo>
                    <a:pt x="5651" y="4140"/>
                  </a:lnTo>
                  <a:lnTo>
                    <a:pt x="5651" y="3721"/>
                  </a:lnTo>
                  <a:lnTo>
                    <a:pt x="5753" y="3492"/>
                  </a:lnTo>
                  <a:lnTo>
                    <a:pt x="5956" y="3098"/>
                  </a:lnTo>
                  <a:lnTo>
                    <a:pt x="6184" y="2743"/>
                  </a:lnTo>
                  <a:lnTo>
                    <a:pt x="6400" y="2362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951277" y="712868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208" y="2573"/>
                  </a:moveTo>
                  <a:lnTo>
                    <a:pt x="869" y="2099"/>
                  </a:lnTo>
                  <a:lnTo>
                    <a:pt x="339" y="1668"/>
                  </a:lnTo>
                  <a:lnTo>
                    <a:pt x="212" y="1141"/>
                  </a:lnTo>
                  <a:lnTo>
                    <a:pt x="0" y="193"/>
                  </a:lnTo>
                  <a:lnTo>
                    <a:pt x="869" y="172"/>
                  </a:lnTo>
                  <a:lnTo>
                    <a:pt x="1675" y="0"/>
                  </a:lnTo>
                  <a:lnTo>
                    <a:pt x="2099" y="0"/>
                  </a:lnTo>
                  <a:lnTo>
                    <a:pt x="2364" y="172"/>
                  </a:lnTo>
                  <a:lnTo>
                    <a:pt x="2417" y="645"/>
                  </a:lnTo>
                  <a:lnTo>
                    <a:pt x="2237" y="1431"/>
                  </a:lnTo>
                  <a:lnTo>
                    <a:pt x="1718" y="1991"/>
                  </a:lnTo>
                  <a:lnTo>
                    <a:pt x="1208" y="257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955264" y="666723"/>
              <a:ext cx="5080" cy="33020"/>
            </a:xfrm>
            <a:custGeom>
              <a:avLst/>
              <a:gdLst/>
              <a:ahLst/>
              <a:cxnLst/>
              <a:rect l="l" t="t" r="r" b="b"/>
              <a:pathLst>
                <a:path w="5080" h="33020">
                  <a:moveTo>
                    <a:pt x="1854" y="31572"/>
                  </a:moveTo>
                  <a:lnTo>
                    <a:pt x="1587" y="31369"/>
                  </a:lnTo>
                  <a:lnTo>
                    <a:pt x="1117" y="31330"/>
                  </a:lnTo>
                  <a:lnTo>
                    <a:pt x="444" y="31305"/>
                  </a:lnTo>
                  <a:lnTo>
                    <a:pt x="88" y="31661"/>
                  </a:lnTo>
                  <a:lnTo>
                    <a:pt x="25" y="32232"/>
                  </a:lnTo>
                  <a:lnTo>
                    <a:pt x="0" y="32550"/>
                  </a:lnTo>
                  <a:lnTo>
                    <a:pt x="393" y="32677"/>
                  </a:lnTo>
                  <a:lnTo>
                    <a:pt x="711" y="32677"/>
                  </a:lnTo>
                  <a:lnTo>
                    <a:pt x="1219" y="32664"/>
                  </a:lnTo>
                  <a:lnTo>
                    <a:pt x="1663" y="32512"/>
                  </a:lnTo>
                  <a:lnTo>
                    <a:pt x="1854" y="31572"/>
                  </a:lnTo>
                  <a:close/>
                </a:path>
                <a:path w="5080" h="33020">
                  <a:moveTo>
                    <a:pt x="4686" y="850"/>
                  </a:moveTo>
                  <a:lnTo>
                    <a:pt x="4673" y="520"/>
                  </a:lnTo>
                  <a:lnTo>
                    <a:pt x="4673" y="330"/>
                  </a:lnTo>
                  <a:lnTo>
                    <a:pt x="4622" y="165"/>
                  </a:lnTo>
                  <a:lnTo>
                    <a:pt x="4559" y="38"/>
                  </a:lnTo>
                  <a:lnTo>
                    <a:pt x="3987" y="38"/>
                  </a:lnTo>
                  <a:lnTo>
                    <a:pt x="2768" y="0"/>
                  </a:lnTo>
                  <a:lnTo>
                    <a:pt x="3086" y="584"/>
                  </a:lnTo>
                  <a:lnTo>
                    <a:pt x="3505" y="1104"/>
                  </a:lnTo>
                  <a:lnTo>
                    <a:pt x="4216" y="1282"/>
                  </a:lnTo>
                  <a:lnTo>
                    <a:pt x="4622" y="1155"/>
                  </a:lnTo>
                  <a:lnTo>
                    <a:pt x="4686" y="85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957672" y="665754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2163" y="1001"/>
                  </a:moveTo>
                  <a:lnTo>
                    <a:pt x="1590" y="1001"/>
                  </a:lnTo>
                  <a:lnTo>
                    <a:pt x="360" y="958"/>
                  </a:lnTo>
                  <a:lnTo>
                    <a:pt x="265" y="785"/>
                  </a:lnTo>
                  <a:lnTo>
                    <a:pt x="180" y="613"/>
                  </a:lnTo>
                  <a:lnTo>
                    <a:pt x="0" y="193"/>
                  </a:lnTo>
                  <a:lnTo>
                    <a:pt x="159" y="0"/>
                  </a:lnTo>
                  <a:lnTo>
                    <a:pt x="487" y="0"/>
                  </a:lnTo>
                  <a:lnTo>
                    <a:pt x="668" y="86"/>
                  </a:lnTo>
                  <a:lnTo>
                    <a:pt x="1155" y="398"/>
                  </a:lnTo>
                  <a:lnTo>
                    <a:pt x="1887" y="441"/>
                  </a:lnTo>
                  <a:lnTo>
                    <a:pt x="2163" y="100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956909" y="707678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848" y="1399"/>
                  </a:moveTo>
                  <a:lnTo>
                    <a:pt x="424" y="1399"/>
                  </a:lnTo>
                  <a:lnTo>
                    <a:pt x="180" y="1259"/>
                  </a:lnTo>
                  <a:lnTo>
                    <a:pt x="10" y="872"/>
                  </a:lnTo>
                  <a:lnTo>
                    <a:pt x="0" y="366"/>
                  </a:lnTo>
                  <a:lnTo>
                    <a:pt x="222" y="53"/>
                  </a:lnTo>
                  <a:lnTo>
                    <a:pt x="774" y="21"/>
                  </a:lnTo>
                  <a:lnTo>
                    <a:pt x="986" y="0"/>
                  </a:lnTo>
                  <a:lnTo>
                    <a:pt x="1452" y="0"/>
                  </a:lnTo>
                  <a:lnTo>
                    <a:pt x="1802" y="75"/>
                  </a:lnTo>
                  <a:lnTo>
                    <a:pt x="2025" y="915"/>
                  </a:lnTo>
                  <a:lnTo>
                    <a:pt x="1580" y="1205"/>
                  </a:lnTo>
                  <a:lnTo>
                    <a:pt x="1113" y="1335"/>
                  </a:lnTo>
                  <a:lnTo>
                    <a:pt x="975" y="1378"/>
                  </a:lnTo>
                  <a:lnTo>
                    <a:pt x="848" y="139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949359" y="577404"/>
              <a:ext cx="10795" cy="65405"/>
            </a:xfrm>
            <a:custGeom>
              <a:avLst/>
              <a:gdLst/>
              <a:ahLst/>
              <a:cxnLst/>
              <a:rect l="l" t="t" r="r" b="b"/>
              <a:pathLst>
                <a:path w="10794" h="65404">
                  <a:moveTo>
                    <a:pt x="2019" y="63703"/>
                  </a:moveTo>
                  <a:lnTo>
                    <a:pt x="1638" y="63360"/>
                  </a:lnTo>
                  <a:lnTo>
                    <a:pt x="1003" y="63271"/>
                  </a:lnTo>
                  <a:lnTo>
                    <a:pt x="635" y="63385"/>
                  </a:lnTo>
                  <a:lnTo>
                    <a:pt x="101" y="63385"/>
                  </a:lnTo>
                  <a:lnTo>
                    <a:pt x="63" y="63931"/>
                  </a:lnTo>
                  <a:lnTo>
                    <a:pt x="0" y="64757"/>
                  </a:lnTo>
                  <a:lnTo>
                    <a:pt x="622" y="65087"/>
                  </a:lnTo>
                  <a:lnTo>
                    <a:pt x="1257" y="65201"/>
                  </a:lnTo>
                  <a:lnTo>
                    <a:pt x="1384" y="65214"/>
                  </a:lnTo>
                  <a:lnTo>
                    <a:pt x="1841" y="65214"/>
                  </a:lnTo>
                  <a:lnTo>
                    <a:pt x="1981" y="64744"/>
                  </a:lnTo>
                  <a:lnTo>
                    <a:pt x="1981" y="64350"/>
                  </a:lnTo>
                  <a:lnTo>
                    <a:pt x="2019" y="63703"/>
                  </a:lnTo>
                  <a:close/>
                </a:path>
                <a:path w="10794" h="65404">
                  <a:moveTo>
                    <a:pt x="8026" y="2844"/>
                  </a:moveTo>
                  <a:lnTo>
                    <a:pt x="7962" y="2184"/>
                  </a:lnTo>
                  <a:lnTo>
                    <a:pt x="7912" y="1841"/>
                  </a:lnTo>
                  <a:lnTo>
                    <a:pt x="7645" y="1562"/>
                  </a:lnTo>
                  <a:lnTo>
                    <a:pt x="7061" y="1549"/>
                  </a:lnTo>
                  <a:lnTo>
                    <a:pt x="6781" y="2019"/>
                  </a:lnTo>
                  <a:lnTo>
                    <a:pt x="6388" y="2552"/>
                  </a:lnTo>
                  <a:lnTo>
                    <a:pt x="6108" y="3263"/>
                  </a:lnTo>
                  <a:lnTo>
                    <a:pt x="6438" y="3467"/>
                  </a:lnTo>
                  <a:lnTo>
                    <a:pt x="6743" y="3467"/>
                  </a:lnTo>
                  <a:lnTo>
                    <a:pt x="6921" y="3441"/>
                  </a:lnTo>
                  <a:lnTo>
                    <a:pt x="7480" y="3149"/>
                  </a:lnTo>
                  <a:lnTo>
                    <a:pt x="8026" y="2844"/>
                  </a:lnTo>
                  <a:close/>
                </a:path>
                <a:path w="10794" h="65404">
                  <a:moveTo>
                    <a:pt x="9550" y="16268"/>
                  </a:moveTo>
                  <a:lnTo>
                    <a:pt x="9372" y="15976"/>
                  </a:lnTo>
                  <a:lnTo>
                    <a:pt x="9029" y="15976"/>
                  </a:lnTo>
                  <a:lnTo>
                    <a:pt x="8216" y="16192"/>
                  </a:lnTo>
                  <a:lnTo>
                    <a:pt x="7975" y="16827"/>
                  </a:lnTo>
                  <a:lnTo>
                    <a:pt x="7759" y="17424"/>
                  </a:lnTo>
                  <a:lnTo>
                    <a:pt x="7823" y="17792"/>
                  </a:lnTo>
                  <a:lnTo>
                    <a:pt x="8026" y="17957"/>
                  </a:lnTo>
                  <a:lnTo>
                    <a:pt x="8318" y="17957"/>
                  </a:lnTo>
                  <a:lnTo>
                    <a:pt x="9245" y="17856"/>
                  </a:lnTo>
                  <a:lnTo>
                    <a:pt x="9499" y="17259"/>
                  </a:lnTo>
                  <a:lnTo>
                    <a:pt x="9550" y="16268"/>
                  </a:lnTo>
                  <a:close/>
                </a:path>
                <a:path w="10794" h="65404">
                  <a:moveTo>
                    <a:pt x="10553" y="1041"/>
                  </a:moveTo>
                  <a:lnTo>
                    <a:pt x="10515" y="571"/>
                  </a:lnTo>
                  <a:lnTo>
                    <a:pt x="9931" y="0"/>
                  </a:lnTo>
                  <a:lnTo>
                    <a:pt x="9499" y="25"/>
                  </a:lnTo>
                  <a:lnTo>
                    <a:pt x="9169" y="127"/>
                  </a:lnTo>
                  <a:lnTo>
                    <a:pt x="9004" y="876"/>
                  </a:lnTo>
                  <a:lnTo>
                    <a:pt x="9296" y="1117"/>
                  </a:lnTo>
                  <a:lnTo>
                    <a:pt x="9626" y="1181"/>
                  </a:lnTo>
                  <a:lnTo>
                    <a:pt x="9829" y="1206"/>
                  </a:lnTo>
                  <a:lnTo>
                    <a:pt x="10274" y="1206"/>
                  </a:lnTo>
                  <a:lnTo>
                    <a:pt x="10553" y="1041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962135" y="525525"/>
              <a:ext cx="3810" cy="189230"/>
            </a:xfrm>
            <a:custGeom>
              <a:avLst/>
              <a:gdLst/>
              <a:ahLst/>
              <a:cxnLst/>
              <a:rect l="l" t="t" r="r" b="b"/>
              <a:pathLst>
                <a:path w="3810" h="189229">
                  <a:moveTo>
                    <a:pt x="1295" y="622"/>
                  </a:moveTo>
                  <a:lnTo>
                    <a:pt x="1130" y="317"/>
                  </a:lnTo>
                  <a:lnTo>
                    <a:pt x="1054" y="0"/>
                  </a:lnTo>
                  <a:lnTo>
                    <a:pt x="482" y="165"/>
                  </a:lnTo>
                  <a:lnTo>
                    <a:pt x="114" y="508"/>
                  </a:lnTo>
                  <a:lnTo>
                    <a:pt x="0" y="1231"/>
                  </a:lnTo>
                  <a:lnTo>
                    <a:pt x="520" y="1828"/>
                  </a:lnTo>
                  <a:lnTo>
                    <a:pt x="1092" y="1828"/>
                  </a:lnTo>
                  <a:lnTo>
                    <a:pt x="1257" y="1384"/>
                  </a:lnTo>
                  <a:lnTo>
                    <a:pt x="1282" y="939"/>
                  </a:lnTo>
                  <a:lnTo>
                    <a:pt x="1295" y="622"/>
                  </a:lnTo>
                  <a:close/>
                </a:path>
                <a:path w="3810" h="189229">
                  <a:moveTo>
                    <a:pt x="2489" y="186588"/>
                  </a:moveTo>
                  <a:lnTo>
                    <a:pt x="1473" y="186194"/>
                  </a:lnTo>
                  <a:lnTo>
                    <a:pt x="1295" y="185204"/>
                  </a:lnTo>
                  <a:lnTo>
                    <a:pt x="990" y="185115"/>
                  </a:lnTo>
                  <a:lnTo>
                    <a:pt x="812" y="185254"/>
                  </a:lnTo>
                  <a:lnTo>
                    <a:pt x="584" y="185483"/>
                  </a:lnTo>
                  <a:lnTo>
                    <a:pt x="393" y="185750"/>
                  </a:lnTo>
                  <a:lnTo>
                    <a:pt x="152" y="186042"/>
                  </a:lnTo>
                  <a:lnTo>
                    <a:pt x="685" y="186601"/>
                  </a:lnTo>
                  <a:lnTo>
                    <a:pt x="762" y="187286"/>
                  </a:lnTo>
                  <a:lnTo>
                    <a:pt x="914" y="188417"/>
                  </a:lnTo>
                  <a:lnTo>
                    <a:pt x="1219" y="188874"/>
                  </a:lnTo>
                  <a:lnTo>
                    <a:pt x="1600" y="188874"/>
                  </a:lnTo>
                  <a:lnTo>
                    <a:pt x="2349" y="188747"/>
                  </a:lnTo>
                  <a:lnTo>
                    <a:pt x="2247" y="187947"/>
                  </a:lnTo>
                  <a:lnTo>
                    <a:pt x="2489" y="186588"/>
                  </a:lnTo>
                  <a:close/>
                </a:path>
                <a:path w="3810" h="189229">
                  <a:moveTo>
                    <a:pt x="3263" y="20624"/>
                  </a:moveTo>
                  <a:lnTo>
                    <a:pt x="3098" y="20421"/>
                  </a:lnTo>
                  <a:lnTo>
                    <a:pt x="2501" y="20243"/>
                  </a:lnTo>
                  <a:lnTo>
                    <a:pt x="2311" y="20205"/>
                  </a:lnTo>
                  <a:lnTo>
                    <a:pt x="1574" y="20205"/>
                  </a:lnTo>
                  <a:lnTo>
                    <a:pt x="1346" y="20688"/>
                  </a:lnTo>
                  <a:lnTo>
                    <a:pt x="1270" y="21348"/>
                  </a:lnTo>
                  <a:lnTo>
                    <a:pt x="1651" y="21831"/>
                  </a:lnTo>
                  <a:lnTo>
                    <a:pt x="2019" y="21831"/>
                  </a:lnTo>
                  <a:lnTo>
                    <a:pt x="3263" y="20624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961214" y="504407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325" y="2099"/>
                  </a:moveTo>
                  <a:lnTo>
                    <a:pt x="668" y="2034"/>
                  </a:lnTo>
                  <a:lnTo>
                    <a:pt x="0" y="1905"/>
                  </a:lnTo>
                  <a:lnTo>
                    <a:pt x="95" y="947"/>
                  </a:lnTo>
                  <a:lnTo>
                    <a:pt x="148" y="452"/>
                  </a:lnTo>
                  <a:lnTo>
                    <a:pt x="551" y="0"/>
                  </a:lnTo>
                  <a:lnTo>
                    <a:pt x="1272" y="0"/>
                  </a:lnTo>
                  <a:lnTo>
                    <a:pt x="1664" y="64"/>
                  </a:lnTo>
                  <a:lnTo>
                    <a:pt x="1325" y="209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965907" y="708710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5">
                  <a:moveTo>
                    <a:pt x="1536" y="3200"/>
                  </a:moveTo>
                  <a:lnTo>
                    <a:pt x="1511" y="2705"/>
                  </a:lnTo>
                  <a:lnTo>
                    <a:pt x="1320" y="2209"/>
                  </a:lnTo>
                  <a:lnTo>
                    <a:pt x="850" y="2133"/>
                  </a:lnTo>
                  <a:lnTo>
                    <a:pt x="292" y="2133"/>
                  </a:lnTo>
                  <a:lnTo>
                    <a:pt x="101" y="2578"/>
                  </a:lnTo>
                  <a:lnTo>
                    <a:pt x="50" y="2997"/>
                  </a:lnTo>
                  <a:lnTo>
                    <a:pt x="0" y="3479"/>
                  </a:lnTo>
                  <a:lnTo>
                    <a:pt x="152" y="3962"/>
                  </a:lnTo>
                  <a:lnTo>
                    <a:pt x="698" y="4013"/>
                  </a:lnTo>
                  <a:lnTo>
                    <a:pt x="1231" y="4013"/>
                  </a:lnTo>
                  <a:lnTo>
                    <a:pt x="1473" y="3670"/>
                  </a:lnTo>
                  <a:lnTo>
                    <a:pt x="1536" y="3200"/>
                  </a:lnTo>
                  <a:close/>
                </a:path>
                <a:path w="5080" h="4445">
                  <a:moveTo>
                    <a:pt x="4521" y="749"/>
                  </a:moveTo>
                  <a:lnTo>
                    <a:pt x="4013" y="50"/>
                  </a:lnTo>
                  <a:lnTo>
                    <a:pt x="3835" y="0"/>
                  </a:lnTo>
                  <a:lnTo>
                    <a:pt x="3429" y="0"/>
                  </a:lnTo>
                  <a:lnTo>
                    <a:pt x="3162" y="228"/>
                  </a:lnTo>
                  <a:lnTo>
                    <a:pt x="3111" y="635"/>
                  </a:lnTo>
                  <a:lnTo>
                    <a:pt x="3048" y="1079"/>
                  </a:lnTo>
                  <a:lnTo>
                    <a:pt x="3251" y="1447"/>
                  </a:lnTo>
                  <a:lnTo>
                    <a:pt x="3759" y="1562"/>
                  </a:lnTo>
                  <a:lnTo>
                    <a:pt x="4330" y="1562"/>
                  </a:lnTo>
                  <a:lnTo>
                    <a:pt x="4508" y="1143"/>
                  </a:lnTo>
                  <a:lnTo>
                    <a:pt x="4521" y="74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948127" y="595362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837" y="2519"/>
                  </a:moveTo>
                  <a:lnTo>
                    <a:pt x="604" y="2045"/>
                  </a:lnTo>
                  <a:lnTo>
                    <a:pt x="381" y="1668"/>
                  </a:lnTo>
                  <a:lnTo>
                    <a:pt x="243" y="1259"/>
                  </a:lnTo>
                  <a:lnTo>
                    <a:pt x="0" y="570"/>
                  </a:lnTo>
                  <a:lnTo>
                    <a:pt x="424" y="215"/>
                  </a:lnTo>
                  <a:lnTo>
                    <a:pt x="1060" y="10"/>
                  </a:lnTo>
                  <a:lnTo>
                    <a:pt x="1505" y="0"/>
                  </a:lnTo>
                  <a:lnTo>
                    <a:pt x="1834" y="183"/>
                  </a:lnTo>
                  <a:lnTo>
                    <a:pt x="1771" y="387"/>
                  </a:lnTo>
                  <a:lnTo>
                    <a:pt x="1580" y="1087"/>
                  </a:lnTo>
                  <a:lnTo>
                    <a:pt x="1198" y="1733"/>
                  </a:lnTo>
                  <a:lnTo>
                    <a:pt x="837" y="2519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960090" y="676147"/>
              <a:ext cx="50165" cy="19685"/>
            </a:xfrm>
            <a:custGeom>
              <a:avLst/>
              <a:gdLst/>
              <a:ahLst/>
              <a:cxnLst/>
              <a:rect l="l" t="t" r="r" b="b"/>
              <a:pathLst>
                <a:path w="50164" h="19684">
                  <a:moveTo>
                    <a:pt x="2120" y="19050"/>
                  </a:moveTo>
                  <a:lnTo>
                    <a:pt x="1892" y="18173"/>
                  </a:lnTo>
                  <a:lnTo>
                    <a:pt x="1676" y="18084"/>
                  </a:lnTo>
                  <a:lnTo>
                    <a:pt x="1346" y="18084"/>
                  </a:lnTo>
                  <a:lnTo>
                    <a:pt x="1219" y="18097"/>
                  </a:lnTo>
                  <a:lnTo>
                    <a:pt x="723" y="18313"/>
                  </a:lnTo>
                  <a:lnTo>
                    <a:pt x="203" y="18288"/>
                  </a:lnTo>
                  <a:lnTo>
                    <a:pt x="0" y="18796"/>
                  </a:lnTo>
                  <a:lnTo>
                    <a:pt x="203" y="19062"/>
                  </a:lnTo>
                  <a:lnTo>
                    <a:pt x="469" y="19113"/>
                  </a:lnTo>
                  <a:lnTo>
                    <a:pt x="749" y="19113"/>
                  </a:lnTo>
                  <a:lnTo>
                    <a:pt x="889" y="19113"/>
                  </a:lnTo>
                  <a:lnTo>
                    <a:pt x="1168" y="19088"/>
                  </a:lnTo>
                  <a:lnTo>
                    <a:pt x="1600" y="19075"/>
                  </a:lnTo>
                  <a:lnTo>
                    <a:pt x="2120" y="19050"/>
                  </a:lnTo>
                  <a:close/>
                </a:path>
                <a:path w="50164" h="19684">
                  <a:moveTo>
                    <a:pt x="49758" y="965"/>
                  </a:moveTo>
                  <a:lnTo>
                    <a:pt x="49568" y="393"/>
                  </a:lnTo>
                  <a:lnTo>
                    <a:pt x="49110" y="0"/>
                  </a:lnTo>
                  <a:lnTo>
                    <a:pt x="48234" y="0"/>
                  </a:lnTo>
                  <a:lnTo>
                    <a:pt x="47053" y="2387"/>
                  </a:lnTo>
                  <a:lnTo>
                    <a:pt x="47155" y="3898"/>
                  </a:lnTo>
                  <a:lnTo>
                    <a:pt x="47523" y="4356"/>
                  </a:lnTo>
                  <a:lnTo>
                    <a:pt x="47840" y="4305"/>
                  </a:lnTo>
                  <a:lnTo>
                    <a:pt x="48437" y="3911"/>
                  </a:lnTo>
                  <a:lnTo>
                    <a:pt x="49758" y="96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948711" y="58922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187" y="1550"/>
                  </a:moveTo>
                  <a:lnTo>
                    <a:pt x="615" y="1550"/>
                  </a:lnTo>
                  <a:lnTo>
                    <a:pt x="233" y="1550"/>
                  </a:lnTo>
                  <a:lnTo>
                    <a:pt x="10" y="1248"/>
                  </a:lnTo>
                  <a:lnTo>
                    <a:pt x="0" y="882"/>
                  </a:lnTo>
                  <a:lnTo>
                    <a:pt x="0" y="409"/>
                  </a:lnTo>
                  <a:lnTo>
                    <a:pt x="159" y="0"/>
                  </a:lnTo>
                  <a:lnTo>
                    <a:pt x="752" y="0"/>
                  </a:lnTo>
                  <a:lnTo>
                    <a:pt x="1071" y="21"/>
                  </a:lnTo>
                  <a:lnTo>
                    <a:pt x="1442" y="118"/>
                  </a:lnTo>
                  <a:lnTo>
                    <a:pt x="1368" y="430"/>
                  </a:lnTo>
                  <a:lnTo>
                    <a:pt x="1261" y="1065"/>
                  </a:lnTo>
                  <a:lnTo>
                    <a:pt x="1187" y="1550"/>
                  </a:lnTo>
                  <a:close/>
                </a:path>
              </a:pathLst>
            </a:custGeom>
            <a:solidFill>
              <a:srgbClr val="74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028710" y="539622"/>
              <a:ext cx="179705" cy="39370"/>
            </a:xfrm>
            <a:custGeom>
              <a:avLst/>
              <a:gdLst/>
              <a:ahLst/>
              <a:cxnLst/>
              <a:rect l="l" t="t" r="r" b="b"/>
              <a:pathLst>
                <a:path w="179705" h="39370">
                  <a:moveTo>
                    <a:pt x="3263" y="19253"/>
                  </a:moveTo>
                  <a:lnTo>
                    <a:pt x="2768" y="18542"/>
                  </a:lnTo>
                  <a:lnTo>
                    <a:pt x="2476" y="17614"/>
                  </a:lnTo>
                  <a:lnTo>
                    <a:pt x="1473" y="17183"/>
                  </a:lnTo>
                  <a:lnTo>
                    <a:pt x="1320" y="17132"/>
                  </a:lnTo>
                  <a:lnTo>
                    <a:pt x="685" y="17132"/>
                  </a:lnTo>
                  <a:lnTo>
                    <a:pt x="266" y="17475"/>
                  </a:lnTo>
                  <a:lnTo>
                    <a:pt x="0" y="18224"/>
                  </a:lnTo>
                  <a:lnTo>
                    <a:pt x="2032" y="19253"/>
                  </a:lnTo>
                  <a:lnTo>
                    <a:pt x="3060" y="19748"/>
                  </a:lnTo>
                  <a:lnTo>
                    <a:pt x="3263" y="19253"/>
                  </a:lnTo>
                  <a:close/>
                </a:path>
                <a:path w="179705" h="39370">
                  <a:moveTo>
                    <a:pt x="4711" y="24079"/>
                  </a:moveTo>
                  <a:lnTo>
                    <a:pt x="4279" y="23774"/>
                  </a:lnTo>
                  <a:lnTo>
                    <a:pt x="3581" y="23774"/>
                  </a:lnTo>
                  <a:lnTo>
                    <a:pt x="3086" y="23990"/>
                  </a:lnTo>
                  <a:lnTo>
                    <a:pt x="2349" y="23964"/>
                  </a:lnTo>
                  <a:lnTo>
                    <a:pt x="2298" y="25692"/>
                  </a:lnTo>
                  <a:lnTo>
                    <a:pt x="3835" y="25425"/>
                  </a:lnTo>
                  <a:lnTo>
                    <a:pt x="3911" y="26454"/>
                  </a:lnTo>
                  <a:lnTo>
                    <a:pt x="4559" y="26060"/>
                  </a:lnTo>
                  <a:lnTo>
                    <a:pt x="4495" y="25336"/>
                  </a:lnTo>
                  <a:lnTo>
                    <a:pt x="4711" y="24079"/>
                  </a:lnTo>
                  <a:close/>
                </a:path>
                <a:path w="179705" h="39370">
                  <a:moveTo>
                    <a:pt x="11176" y="26073"/>
                  </a:moveTo>
                  <a:close/>
                </a:path>
                <a:path w="179705" h="39370">
                  <a:moveTo>
                    <a:pt x="11315" y="27241"/>
                  </a:moveTo>
                  <a:lnTo>
                    <a:pt x="11277" y="26657"/>
                  </a:lnTo>
                  <a:lnTo>
                    <a:pt x="11150" y="26098"/>
                  </a:lnTo>
                  <a:lnTo>
                    <a:pt x="10490" y="26123"/>
                  </a:lnTo>
                  <a:lnTo>
                    <a:pt x="10350" y="26758"/>
                  </a:lnTo>
                  <a:lnTo>
                    <a:pt x="9982" y="27152"/>
                  </a:lnTo>
                  <a:lnTo>
                    <a:pt x="9740" y="27419"/>
                  </a:lnTo>
                  <a:lnTo>
                    <a:pt x="9194" y="27533"/>
                  </a:lnTo>
                  <a:lnTo>
                    <a:pt x="9169" y="27952"/>
                  </a:lnTo>
                  <a:lnTo>
                    <a:pt x="10668" y="28232"/>
                  </a:lnTo>
                  <a:lnTo>
                    <a:pt x="10998" y="27711"/>
                  </a:lnTo>
                  <a:lnTo>
                    <a:pt x="11315" y="27241"/>
                  </a:lnTo>
                  <a:close/>
                </a:path>
                <a:path w="179705" h="39370">
                  <a:moveTo>
                    <a:pt x="13004" y="28714"/>
                  </a:moveTo>
                  <a:lnTo>
                    <a:pt x="12827" y="28308"/>
                  </a:lnTo>
                  <a:lnTo>
                    <a:pt x="12560" y="27978"/>
                  </a:lnTo>
                  <a:lnTo>
                    <a:pt x="12141" y="27800"/>
                  </a:lnTo>
                  <a:lnTo>
                    <a:pt x="11887" y="27978"/>
                  </a:lnTo>
                  <a:lnTo>
                    <a:pt x="11823" y="28232"/>
                  </a:lnTo>
                  <a:lnTo>
                    <a:pt x="11849" y="28473"/>
                  </a:lnTo>
                  <a:lnTo>
                    <a:pt x="12623" y="28625"/>
                  </a:lnTo>
                  <a:lnTo>
                    <a:pt x="13004" y="28714"/>
                  </a:lnTo>
                  <a:close/>
                </a:path>
                <a:path w="179705" h="39370">
                  <a:moveTo>
                    <a:pt x="13741" y="25298"/>
                  </a:moveTo>
                  <a:lnTo>
                    <a:pt x="12598" y="23533"/>
                  </a:lnTo>
                  <a:lnTo>
                    <a:pt x="12065" y="23533"/>
                  </a:lnTo>
                  <a:lnTo>
                    <a:pt x="11722" y="23888"/>
                  </a:lnTo>
                  <a:lnTo>
                    <a:pt x="10998" y="24765"/>
                  </a:lnTo>
                  <a:lnTo>
                    <a:pt x="10871" y="25400"/>
                  </a:lnTo>
                  <a:lnTo>
                    <a:pt x="11176" y="26073"/>
                  </a:lnTo>
                  <a:lnTo>
                    <a:pt x="11696" y="26035"/>
                  </a:lnTo>
                  <a:lnTo>
                    <a:pt x="12255" y="26060"/>
                  </a:lnTo>
                  <a:lnTo>
                    <a:pt x="13335" y="25755"/>
                  </a:lnTo>
                  <a:lnTo>
                    <a:pt x="13741" y="25298"/>
                  </a:lnTo>
                  <a:close/>
                </a:path>
                <a:path w="179705" h="39370">
                  <a:moveTo>
                    <a:pt x="13919" y="20637"/>
                  </a:moveTo>
                  <a:lnTo>
                    <a:pt x="12661" y="18072"/>
                  </a:lnTo>
                  <a:lnTo>
                    <a:pt x="12153" y="18021"/>
                  </a:lnTo>
                  <a:lnTo>
                    <a:pt x="11696" y="18402"/>
                  </a:lnTo>
                  <a:lnTo>
                    <a:pt x="11950" y="19342"/>
                  </a:lnTo>
                  <a:lnTo>
                    <a:pt x="11010" y="20612"/>
                  </a:lnTo>
                  <a:lnTo>
                    <a:pt x="12547" y="21297"/>
                  </a:lnTo>
                  <a:lnTo>
                    <a:pt x="12763" y="21374"/>
                  </a:lnTo>
                  <a:lnTo>
                    <a:pt x="12979" y="21374"/>
                  </a:lnTo>
                  <a:lnTo>
                    <a:pt x="13208" y="21374"/>
                  </a:lnTo>
                  <a:lnTo>
                    <a:pt x="13436" y="21297"/>
                  </a:lnTo>
                  <a:lnTo>
                    <a:pt x="13919" y="20637"/>
                  </a:lnTo>
                  <a:close/>
                </a:path>
                <a:path w="179705" h="39370">
                  <a:moveTo>
                    <a:pt x="18542" y="28448"/>
                  </a:moveTo>
                  <a:lnTo>
                    <a:pt x="18338" y="27559"/>
                  </a:lnTo>
                  <a:lnTo>
                    <a:pt x="17665" y="27419"/>
                  </a:lnTo>
                  <a:lnTo>
                    <a:pt x="17043" y="27317"/>
                  </a:lnTo>
                  <a:lnTo>
                    <a:pt x="16713" y="27317"/>
                  </a:lnTo>
                  <a:lnTo>
                    <a:pt x="16548" y="27698"/>
                  </a:lnTo>
                  <a:lnTo>
                    <a:pt x="16598" y="28003"/>
                  </a:lnTo>
                  <a:lnTo>
                    <a:pt x="16713" y="28587"/>
                  </a:lnTo>
                  <a:lnTo>
                    <a:pt x="16954" y="29070"/>
                  </a:lnTo>
                  <a:lnTo>
                    <a:pt x="17513" y="29070"/>
                  </a:lnTo>
                  <a:lnTo>
                    <a:pt x="17741" y="29044"/>
                  </a:lnTo>
                  <a:lnTo>
                    <a:pt x="18161" y="28930"/>
                  </a:lnTo>
                  <a:lnTo>
                    <a:pt x="18351" y="28625"/>
                  </a:lnTo>
                  <a:lnTo>
                    <a:pt x="18542" y="28448"/>
                  </a:lnTo>
                  <a:close/>
                </a:path>
                <a:path w="179705" h="39370">
                  <a:moveTo>
                    <a:pt x="22631" y="22783"/>
                  </a:moveTo>
                  <a:lnTo>
                    <a:pt x="22606" y="22415"/>
                  </a:lnTo>
                  <a:lnTo>
                    <a:pt x="22555" y="21907"/>
                  </a:lnTo>
                  <a:lnTo>
                    <a:pt x="22047" y="21767"/>
                  </a:lnTo>
                  <a:lnTo>
                    <a:pt x="21666" y="21577"/>
                  </a:lnTo>
                  <a:lnTo>
                    <a:pt x="21272" y="21742"/>
                  </a:lnTo>
                  <a:lnTo>
                    <a:pt x="20713" y="21869"/>
                  </a:lnTo>
                  <a:lnTo>
                    <a:pt x="20916" y="22898"/>
                  </a:lnTo>
                  <a:lnTo>
                    <a:pt x="21475" y="22999"/>
                  </a:lnTo>
                  <a:lnTo>
                    <a:pt x="21920" y="22999"/>
                  </a:lnTo>
                  <a:lnTo>
                    <a:pt x="22263" y="22999"/>
                  </a:lnTo>
                  <a:lnTo>
                    <a:pt x="22631" y="22783"/>
                  </a:lnTo>
                  <a:close/>
                </a:path>
                <a:path w="179705" h="39370">
                  <a:moveTo>
                    <a:pt x="23876" y="25958"/>
                  </a:moveTo>
                  <a:lnTo>
                    <a:pt x="23291" y="25514"/>
                  </a:lnTo>
                  <a:lnTo>
                    <a:pt x="22821" y="24866"/>
                  </a:lnTo>
                  <a:lnTo>
                    <a:pt x="21920" y="24866"/>
                  </a:lnTo>
                  <a:lnTo>
                    <a:pt x="21742" y="24892"/>
                  </a:lnTo>
                  <a:lnTo>
                    <a:pt x="21424" y="25412"/>
                  </a:lnTo>
                  <a:lnTo>
                    <a:pt x="21882" y="26162"/>
                  </a:lnTo>
                  <a:lnTo>
                    <a:pt x="22682" y="26339"/>
                  </a:lnTo>
                  <a:lnTo>
                    <a:pt x="23444" y="26568"/>
                  </a:lnTo>
                  <a:lnTo>
                    <a:pt x="23685" y="26238"/>
                  </a:lnTo>
                  <a:lnTo>
                    <a:pt x="23876" y="25958"/>
                  </a:lnTo>
                  <a:close/>
                </a:path>
                <a:path w="179705" h="39370">
                  <a:moveTo>
                    <a:pt x="28130" y="30378"/>
                  </a:moveTo>
                  <a:lnTo>
                    <a:pt x="27889" y="29845"/>
                  </a:lnTo>
                  <a:lnTo>
                    <a:pt x="27432" y="29832"/>
                  </a:lnTo>
                  <a:lnTo>
                    <a:pt x="27241" y="30022"/>
                  </a:lnTo>
                  <a:lnTo>
                    <a:pt x="27127" y="30289"/>
                  </a:lnTo>
                  <a:lnTo>
                    <a:pt x="26974" y="30657"/>
                  </a:lnTo>
                  <a:lnTo>
                    <a:pt x="26809" y="31432"/>
                  </a:lnTo>
                  <a:lnTo>
                    <a:pt x="27076" y="31483"/>
                  </a:lnTo>
                  <a:lnTo>
                    <a:pt x="27355" y="31534"/>
                  </a:lnTo>
                  <a:lnTo>
                    <a:pt x="27647" y="31584"/>
                  </a:lnTo>
                  <a:lnTo>
                    <a:pt x="27647" y="31229"/>
                  </a:lnTo>
                  <a:lnTo>
                    <a:pt x="27787" y="30848"/>
                  </a:lnTo>
                  <a:lnTo>
                    <a:pt x="28130" y="30378"/>
                  </a:lnTo>
                  <a:close/>
                </a:path>
                <a:path w="179705" h="39370">
                  <a:moveTo>
                    <a:pt x="30099" y="16370"/>
                  </a:moveTo>
                  <a:lnTo>
                    <a:pt x="29933" y="16090"/>
                  </a:lnTo>
                  <a:lnTo>
                    <a:pt x="29578" y="15951"/>
                  </a:lnTo>
                  <a:lnTo>
                    <a:pt x="29121" y="15938"/>
                  </a:lnTo>
                  <a:lnTo>
                    <a:pt x="28981" y="16205"/>
                  </a:lnTo>
                  <a:lnTo>
                    <a:pt x="28892" y="16497"/>
                  </a:lnTo>
                  <a:lnTo>
                    <a:pt x="28803" y="16840"/>
                  </a:lnTo>
                  <a:lnTo>
                    <a:pt x="28879" y="17195"/>
                  </a:lnTo>
                  <a:lnTo>
                    <a:pt x="29235" y="17335"/>
                  </a:lnTo>
                  <a:lnTo>
                    <a:pt x="29438" y="17411"/>
                  </a:lnTo>
                  <a:lnTo>
                    <a:pt x="29883" y="17411"/>
                  </a:lnTo>
                  <a:lnTo>
                    <a:pt x="30035" y="17094"/>
                  </a:lnTo>
                  <a:lnTo>
                    <a:pt x="30086" y="16713"/>
                  </a:lnTo>
                  <a:lnTo>
                    <a:pt x="30099" y="16370"/>
                  </a:lnTo>
                  <a:close/>
                </a:path>
                <a:path w="179705" h="39370">
                  <a:moveTo>
                    <a:pt x="42811" y="33997"/>
                  </a:moveTo>
                  <a:lnTo>
                    <a:pt x="42684" y="33159"/>
                  </a:lnTo>
                  <a:lnTo>
                    <a:pt x="40373" y="30937"/>
                  </a:lnTo>
                  <a:lnTo>
                    <a:pt x="39839" y="30886"/>
                  </a:lnTo>
                  <a:lnTo>
                    <a:pt x="39433" y="30886"/>
                  </a:lnTo>
                  <a:lnTo>
                    <a:pt x="39090" y="31318"/>
                  </a:lnTo>
                  <a:lnTo>
                    <a:pt x="40182" y="31915"/>
                  </a:lnTo>
                  <a:lnTo>
                    <a:pt x="40182" y="33045"/>
                  </a:lnTo>
                  <a:lnTo>
                    <a:pt x="40500" y="33959"/>
                  </a:lnTo>
                  <a:lnTo>
                    <a:pt x="42595" y="34353"/>
                  </a:lnTo>
                  <a:lnTo>
                    <a:pt x="42722" y="34188"/>
                  </a:lnTo>
                  <a:lnTo>
                    <a:pt x="42811" y="33997"/>
                  </a:lnTo>
                  <a:close/>
                </a:path>
                <a:path w="179705" h="39370">
                  <a:moveTo>
                    <a:pt x="49060" y="33731"/>
                  </a:moveTo>
                  <a:lnTo>
                    <a:pt x="48590" y="33540"/>
                  </a:lnTo>
                  <a:lnTo>
                    <a:pt x="48209" y="33362"/>
                  </a:lnTo>
                  <a:lnTo>
                    <a:pt x="48006" y="33274"/>
                  </a:lnTo>
                  <a:lnTo>
                    <a:pt x="47726" y="33274"/>
                  </a:lnTo>
                  <a:lnTo>
                    <a:pt x="47625" y="33439"/>
                  </a:lnTo>
                  <a:lnTo>
                    <a:pt x="47688" y="33756"/>
                  </a:lnTo>
                  <a:lnTo>
                    <a:pt x="47828" y="34188"/>
                  </a:lnTo>
                  <a:lnTo>
                    <a:pt x="47828" y="34709"/>
                  </a:lnTo>
                  <a:lnTo>
                    <a:pt x="48348" y="34836"/>
                  </a:lnTo>
                  <a:lnTo>
                    <a:pt x="48488" y="34861"/>
                  </a:lnTo>
                  <a:lnTo>
                    <a:pt x="48793" y="34861"/>
                  </a:lnTo>
                  <a:lnTo>
                    <a:pt x="48983" y="34594"/>
                  </a:lnTo>
                  <a:lnTo>
                    <a:pt x="49022" y="34290"/>
                  </a:lnTo>
                  <a:lnTo>
                    <a:pt x="49060" y="33731"/>
                  </a:lnTo>
                  <a:close/>
                </a:path>
                <a:path w="179705" h="39370">
                  <a:moveTo>
                    <a:pt x="53809" y="34594"/>
                  </a:moveTo>
                  <a:lnTo>
                    <a:pt x="53733" y="33324"/>
                  </a:lnTo>
                  <a:lnTo>
                    <a:pt x="52489" y="33680"/>
                  </a:lnTo>
                  <a:lnTo>
                    <a:pt x="51689" y="32956"/>
                  </a:lnTo>
                  <a:lnTo>
                    <a:pt x="51168" y="33782"/>
                  </a:lnTo>
                  <a:lnTo>
                    <a:pt x="50393" y="34505"/>
                  </a:lnTo>
                  <a:lnTo>
                    <a:pt x="50177" y="35991"/>
                  </a:lnTo>
                  <a:lnTo>
                    <a:pt x="51308" y="35877"/>
                  </a:lnTo>
                  <a:lnTo>
                    <a:pt x="51854" y="35979"/>
                  </a:lnTo>
                  <a:lnTo>
                    <a:pt x="52336" y="35979"/>
                  </a:lnTo>
                  <a:lnTo>
                    <a:pt x="52501" y="35623"/>
                  </a:lnTo>
                  <a:lnTo>
                    <a:pt x="52705" y="35280"/>
                  </a:lnTo>
                  <a:lnTo>
                    <a:pt x="52895" y="34925"/>
                  </a:lnTo>
                  <a:lnTo>
                    <a:pt x="53098" y="34569"/>
                  </a:lnTo>
                  <a:lnTo>
                    <a:pt x="53632" y="34569"/>
                  </a:lnTo>
                  <a:lnTo>
                    <a:pt x="53809" y="34594"/>
                  </a:lnTo>
                  <a:close/>
                </a:path>
                <a:path w="179705" h="39370">
                  <a:moveTo>
                    <a:pt x="54546" y="18376"/>
                  </a:moveTo>
                  <a:lnTo>
                    <a:pt x="54076" y="17932"/>
                  </a:lnTo>
                  <a:lnTo>
                    <a:pt x="53301" y="18046"/>
                  </a:lnTo>
                  <a:lnTo>
                    <a:pt x="52781" y="18669"/>
                  </a:lnTo>
                  <a:lnTo>
                    <a:pt x="52247" y="19646"/>
                  </a:lnTo>
                  <a:lnTo>
                    <a:pt x="52463" y="19773"/>
                  </a:lnTo>
                  <a:lnTo>
                    <a:pt x="52666" y="19773"/>
                  </a:lnTo>
                  <a:lnTo>
                    <a:pt x="52857" y="19748"/>
                  </a:lnTo>
                  <a:lnTo>
                    <a:pt x="53327" y="19037"/>
                  </a:lnTo>
                  <a:lnTo>
                    <a:pt x="54495" y="19392"/>
                  </a:lnTo>
                  <a:lnTo>
                    <a:pt x="54546" y="18376"/>
                  </a:lnTo>
                  <a:close/>
                </a:path>
                <a:path w="179705" h="39370">
                  <a:moveTo>
                    <a:pt x="55054" y="20828"/>
                  </a:moveTo>
                  <a:lnTo>
                    <a:pt x="55041" y="20447"/>
                  </a:lnTo>
                  <a:lnTo>
                    <a:pt x="54825" y="20129"/>
                  </a:lnTo>
                  <a:lnTo>
                    <a:pt x="54495" y="20104"/>
                  </a:lnTo>
                  <a:lnTo>
                    <a:pt x="53809" y="20104"/>
                  </a:lnTo>
                  <a:lnTo>
                    <a:pt x="53619" y="20675"/>
                  </a:lnTo>
                  <a:lnTo>
                    <a:pt x="53213" y="21463"/>
                  </a:lnTo>
                  <a:lnTo>
                    <a:pt x="53416" y="21742"/>
                  </a:lnTo>
                  <a:lnTo>
                    <a:pt x="53721" y="21742"/>
                  </a:lnTo>
                  <a:lnTo>
                    <a:pt x="54343" y="21640"/>
                  </a:lnTo>
                  <a:lnTo>
                    <a:pt x="54902" y="21488"/>
                  </a:lnTo>
                  <a:lnTo>
                    <a:pt x="55054" y="20828"/>
                  </a:lnTo>
                  <a:close/>
                </a:path>
                <a:path w="179705" h="39370">
                  <a:moveTo>
                    <a:pt x="58635" y="37236"/>
                  </a:moveTo>
                  <a:lnTo>
                    <a:pt x="58280" y="37096"/>
                  </a:lnTo>
                  <a:lnTo>
                    <a:pt x="58039" y="37147"/>
                  </a:lnTo>
                  <a:lnTo>
                    <a:pt x="58635" y="37236"/>
                  </a:lnTo>
                  <a:close/>
                </a:path>
                <a:path w="179705" h="39370">
                  <a:moveTo>
                    <a:pt x="61328" y="20840"/>
                  </a:moveTo>
                  <a:lnTo>
                    <a:pt x="61264" y="20193"/>
                  </a:lnTo>
                  <a:lnTo>
                    <a:pt x="61214" y="19710"/>
                  </a:lnTo>
                  <a:lnTo>
                    <a:pt x="60947" y="19418"/>
                  </a:lnTo>
                  <a:lnTo>
                    <a:pt x="60490" y="19304"/>
                  </a:lnTo>
                  <a:lnTo>
                    <a:pt x="59905" y="19507"/>
                  </a:lnTo>
                  <a:lnTo>
                    <a:pt x="59677" y="19977"/>
                  </a:lnTo>
                  <a:lnTo>
                    <a:pt x="59550" y="21120"/>
                  </a:lnTo>
                  <a:lnTo>
                    <a:pt x="59982" y="21323"/>
                  </a:lnTo>
                  <a:lnTo>
                    <a:pt x="60350" y="21323"/>
                  </a:lnTo>
                  <a:lnTo>
                    <a:pt x="61010" y="21285"/>
                  </a:lnTo>
                  <a:lnTo>
                    <a:pt x="61328" y="20840"/>
                  </a:lnTo>
                  <a:close/>
                </a:path>
                <a:path w="179705" h="39370">
                  <a:moveTo>
                    <a:pt x="61734" y="36296"/>
                  </a:moveTo>
                  <a:lnTo>
                    <a:pt x="61696" y="35801"/>
                  </a:lnTo>
                  <a:lnTo>
                    <a:pt x="60325" y="35801"/>
                  </a:lnTo>
                  <a:lnTo>
                    <a:pt x="60566" y="36296"/>
                  </a:lnTo>
                  <a:lnTo>
                    <a:pt x="61734" y="36296"/>
                  </a:lnTo>
                  <a:close/>
                </a:path>
                <a:path w="179705" h="39370">
                  <a:moveTo>
                    <a:pt x="86855" y="38341"/>
                  </a:moveTo>
                  <a:lnTo>
                    <a:pt x="86563" y="37706"/>
                  </a:lnTo>
                  <a:lnTo>
                    <a:pt x="85928" y="37465"/>
                  </a:lnTo>
                  <a:lnTo>
                    <a:pt x="85344" y="37376"/>
                  </a:lnTo>
                  <a:lnTo>
                    <a:pt x="84988" y="37376"/>
                  </a:lnTo>
                  <a:lnTo>
                    <a:pt x="85051" y="37846"/>
                  </a:lnTo>
                  <a:lnTo>
                    <a:pt x="85369" y="38582"/>
                  </a:lnTo>
                  <a:lnTo>
                    <a:pt x="85610" y="39052"/>
                  </a:lnTo>
                  <a:lnTo>
                    <a:pt x="86169" y="39052"/>
                  </a:lnTo>
                  <a:lnTo>
                    <a:pt x="86296" y="39052"/>
                  </a:lnTo>
                  <a:lnTo>
                    <a:pt x="86639" y="39001"/>
                  </a:lnTo>
                  <a:lnTo>
                    <a:pt x="86855" y="38747"/>
                  </a:lnTo>
                  <a:lnTo>
                    <a:pt x="86855" y="38341"/>
                  </a:lnTo>
                  <a:close/>
                </a:path>
                <a:path w="179705" h="39370">
                  <a:moveTo>
                    <a:pt x="94005" y="37642"/>
                  </a:moveTo>
                  <a:lnTo>
                    <a:pt x="93891" y="37071"/>
                  </a:lnTo>
                  <a:lnTo>
                    <a:pt x="93929" y="36715"/>
                  </a:lnTo>
                  <a:lnTo>
                    <a:pt x="93992" y="36144"/>
                  </a:lnTo>
                  <a:lnTo>
                    <a:pt x="93764" y="35737"/>
                  </a:lnTo>
                  <a:lnTo>
                    <a:pt x="93052" y="35737"/>
                  </a:lnTo>
                  <a:lnTo>
                    <a:pt x="92532" y="35801"/>
                  </a:lnTo>
                  <a:lnTo>
                    <a:pt x="92138" y="35877"/>
                  </a:lnTo>
                  <a:lnTo>
                    <a:pt x="92252" y="36499"/>
                  </a:lnTo>
                  <a:lnTo>
                    <a:pt x="92481" y="37007"/>
                  </a:lnTo>
                  <a:lnTo>
                    <a:pt x="92684" y="37553"/>
                  </a:lnTo>
                  <a:lnTo>
                    <a:pt x="93319" y="37630"/>
                  </a:lnTo>
                  <a:lnTo>
                    <a:pt x="94005" y="37642"/>
                  </a:lnTo>
                  <a:close/>
                </a:path>
                <a:path w="179705" h="39370">
                  <a:moveTo>
                    <a:pt x="137642" y="17526"/>
                  </a:moveTo>
                  <a:lnTo>
                    <a:pt x="136740" y="17500"/>
                  </a:lnTo>
                  <a:lnTo>
                    <a:pt x="136029" y="17322"/>
                  </a:lnTo>
                  <a:lnTo>
                    <a:pt x="135902" y="17284"/>
                  </a:lnTo>
                  <a:lnTo>
                    <a:pt x="135547" y="17284"/>
                  </a:lnTo>
                  <a:lnTo>
                    <a:pt x="135305" y="17462"/>
                  </a:lnTo>
                  <a:lnTo>
                    <a:pt x="135445" y="18592"/>
                  </a:lnTo>
                  <a:lnTo>
                    <a:pt x="136728" y="18554"/>
                  </a:lnTo>
                  <a:lnTo>
                    <a:pt x="136779" y="19519"/>
                  </a:lnTo>
                  <a:lnTo>
                    <a:pt x="137198" y="19392"/>
                  </a:lnTo>
                  <a:lnTo>
                    <a:pt x="137096" y="19011"/>
                  </a:lnTo>
                  <a:lnTo>
                    <a:pt x="137210" y="18605"/>
                  </a:lnTo>
                  <a:lnTo>
                    <a:pt x="137642" y="17526"/>
                  </a:lnTo>
                  <a:close/>
                </a:path>
                <a:path w="179705" h="39370">
                  <a:moveTo>
                    <a:pt x="157975" y="22504"/>
                  </a:moveTo>
                  <a:lnTo>
                    <a:pt x="157607" y="21844"/>
                  </a:lnTo>
                  <a:lnTo>
                    <a:pt x="157327" y="21336"/>
                  </a:lnTo>
                  <a:lnTo>
                    <a:pt x="157594" y="20256"/>
                  </a:lnTo>
                  <a:lnTo>
                    <a:pt x="156743" y="20256"/>
                  </a:lnTo>
                  <a:lnTo>
                    <a:pt x="156616" y="20281"/>
                  </a:lnTo>
                  <a:lnTo>
                    <a:pt x="156476" y="20332"/>
                  </a:lnTo>
                  <a:lnTo>
                    <a:pt x="155486" y="20637"/>
                  </a:lnTo>
                  <a:lnTo>
                    <a:pt x="155016" y="21653"/>
                  </a:lnTo>
                  <a:lnTo>
                    <a:pt x="154952" y="22821"/>
                  </a:lnTo>
                  <a:lnTo>
                    <a:pt x="155105" y="23037"/>
                  </a:lnTo>
                  <a:lnTo>
                    <a:pt x="155244" y="23114"/>
                  </a:lnTo>
                  <a:lnTo>
                    <a:pt x="155371" y="23114"/>
                  </a:lnTo>
                  <a:lnTo>
                    <a:pt x="155575" y="23114"/>
                  </a:lnTo>
                  <a:lnTo>
                    <a:pt x="155752" y="22898"/>
                  </a:lnTo>
                  <a:lnTo>
                    <a:pt x="155930" y="22669"/>
                  </a:lnTo>
                  <a:lnTo>
                    <a:pt x="156108" y="22453"/>
                  </a:lnTo>
                  <a:lnTo>
                    <a:pt x="156298" y="22237"/>
                  </a:lnTo>
                  <a:lnTo>
                    <a:pt x="156641" y="22237"/>
                  </a:lnTo>
                  <a:lnTo>
                    <a:pt x="156781" y="22301"/>
                  </a:lnTo>
                  <a:lnTo>
                    <a:pt x="156933" y="22504"/>
                  </a:lnTo>
                  <a:lnTo>
                    <a:pt x="157251" y="22682"/>
                  </a:lnTo>
                  <a:lnTo>
                    <a:pt x="157772" y="22682"/>
                  </a:lnTo>
                  <a:lnTo>
                    <a:pt x="157975" y="22504"/>
                  </a:lnTo>
                  <a:close/>
                </a:path>
                <a:path w="179705" h="39370">
                  <a:moveTo>
                    <a:pt x="167601" y="36372"/>
                  </a:moveTo>
                  <a:lnTo>
                    <a:pt x="167474" y="35585"/>
                  </a:lnTo>
                  <a:lnTo>
                    <a:pt x="167170" y="35090"/>
                  </a:lnTo>
                  <a:lnTo>
                    <a:pt x="166687" y="34836"/>
                  </a:lnTo>
                  <a:lnTo>
                    <a:pt x="166319" y="34823"/>
                  </a:lnTo>
                  <a:lnTo>
                    <a:pt x="166154" y="34950"/>
                  </a:lnTo>
                  <a:lnTo>
                    <a:pt x="166370" y="35648"/>
                  </a:lnTo>
                  <a:lnTo>
                    <a:pt x="166560" y="36207"/>
                  </a:lnTo>
                  <a:lnTo>
                    <a:pt x="166903" y="36588"/>
                  </a:lnTo>
                  <a:lnTo>
                    <a:pt x="167043" y="36652"/>
                  </a:lnTo>
                  <a:lnTo>
                    <a:pt x="167271" y="36652"/>
                  </a:lnTo>
                  <a:lnTo>
                    <a:pt x="167601" y="36372"/>
                  </a:lnTo>
                  <a:close/>
                </a:path>
                <a:path w="179705" h="39370">
                  <a:moveTo>
                    <a:pt x="171665" y="36817"/>
                  </a:moveTo>
                  <a:lnTo>
                    <a:pt x="171399" y="36664"/>
                  </a:lnTo>
                  <a:lnTo>
                    <a:pt x="171056" y="36576"/>
                  </a:lnTo>
                  <a:lnTo>
                    <a:pt x="170446" y="36614"/>
                  </a:lnTo>
                  <a:lnTo>
                    <a:pt x="170116" y="36995"/>
                  </a:lnTo>
                  <a:lnTo>
                    <a:pt x="170040" y="37579"/>
                  </a:lnTo>
                  <a:lnTo>
                    <a:pt x="169976" y="37960"/>
                  </a:lnTo>
                  <a:lnTo>
                    <a:pt x="170243" y="38227"/>
                  </a:lnTo>
                  <a:lnTo>
                    <a:pt x="170561" y="38252"/>
                  </a:lnTo>
                  <a:lnTo>
                    <a:pt x="171272" y="38265"/>
                  </a:lnTo>
                  <a:lnTo>
                    <a:pt x="171462" y="37782"/>
                  </a:lnTo>
                  <a:lnTo>
                    <a:pt x="171589" y="37236"/>
                  </a:lnTo>
                  <a:lnTo>
                    <a:pt x="171665" y="36817"/>
                  </a:lnTo>
                  <a:close/>
                </a:path>
                <a:path w="179705" h="39370">
                  <a:moveTo>
                    <a:pt x="172707" y="34493"/>
                  </a:moveTo>
                  <a:lnTo>
                    <a:pt x="172262" y="34455"/>
                  </a:lnTo>
                  <a:lnTo>
                    <a:pt x="171970" y="34391"/>
                  </a:lnTo>
                  <a:lnTo>
                    <a:pt x="171792" y="34353"/>
                  </a:lnTo>
                  <a:lnTo>
                    <a:pt x="171348" y="34353"/>
                  </a:lnTo>
                  <a:lnTo>
                    <a:pt x="171030" y="34531"/>
                  </a:lnTo>
                  <a:lnTo>
                    <a:pt x="170865" y="34899"/>
                  </a:lnTo>
                  <a:lnTo>
                    <a:pt x="170649" y="35344"/>
                  </a:lnTo>
                  <a:lnTo>
                    <a:pt x="171018" y="35445"/>
                  </a:lnTo>
                  <a:lnTo>
                    <a:pt x="171348" y="35521"/>
                  </a:lnTo>
                  <a:lnTo>
                    <a:pt x="171780" y="35445"/>
                  </a:lnTo>
                  <a:lnTo>
                    <a:pt x="172275" y="35471"/>
                  </a:lnTo>
                  <a:lnTo>
                    <a:pt x="172707" y="34493"/>
                  </a:lnTo>
                  <a:close/>
                </a:path>
                <a:path w="179705" h="39370">
                  <a:moveTo>
                    <a:pt x="177495" y="33896"/>
                  </a:moveTo>
                  <a:lnTo>
                    <a:pt x="177088" y="33705"/>
                  </a:lnTo>
                  <a:lnTo>
                    <a:pt x="176593" y="33680"/>
                  </a:lnTo>
                  <a:lnTo>
                    <a:pt x="176022" y="33680"/>
                  </a:lnTo>
                  <a:lnTo>
                    <a:pt x="175691" y="33756"/>
                  </a:lnTo>
                  <a:lnTo>
                    <a:pt x="175564" y="34175"/>
                  </a:lnTo>
                  <a:lnTo>
                    <a:pt x="175437" y="34645"/>
                  </a:lnTo>
                  <a:lnTo>
                    <a:pt x="175768" y="34810"/>
                  </a:lnTo>
                  <a:lnTo>
                    <a:pt x="176060" y="34925"/>
                  </a:lnTo>
                  <a:lnTo>
                    <a:pt x="176276" y="34975"/>
                  </a:lnTo>
                  <a:lnTo>
                    <a:pt x="176733" y="34975"/>
                  </a:lnTo>
                  <a:lnTo>
                    <a:pt x="177025" y="34759"/>
                  </a:lnTo>
                  <a:lnTo>
                    <a:pt x="177190" y="34455"/>
                  </a:lnTo>
                  <a:lnTo>
                    <a:pt x="177495" y="33896"/>
                  </a:lnTo>
                  <a:close/>
                </a:path>
                <a:path w="179705" h="39370">
                  <a:moveTo>
                    <a:pt x="179171" y="1638"/>
                  </a:moveTo>
                  <a:lnTo>
                    <a:pt x="178917" y="1612"/>
                  </a:lnTo>
                  <a:lnTo>
                    <a:pt x="177838" y="1473"/>
                  </a:lnTo>
                  <a:lnTo>
                    <a:pt x="178193" y="0"/>
                  </a:lnTo>
                  <a:lnTo>
                    <a:pt x="176860" y="0"/>
                  </a:lnTo>
                  <a:lnTo>
                    <a:pt x="176860" y="419"/>
                  </a:lnTo>
                  <a:lnTo>
                    <a:pt x="176872" y="1104"/>
                  </a:lnTo>
                  <a:lnTo>
                    <a:pt x="176796" y="1600"/>
                  </a:lnTo>
                  <a:lnTo>
                    <a:pt x="177012" y="2019"/>
                  </a:lnTo>
                  <a:lnTo>
                    <a:pt x="177596" y="2019"/>
                  </a:lnTo>
                  <a:lnTo>
                    <a:pt x="177761" y="2019"/>
                  </a:lnTo>
                  <a:lnTo>
                    <a:pt x="177952" y="1993"/>
                  </a:lnTo>
                  <a:lnTo>
                    <a:pt x="178181" y="1930"/>
                  </a:lnTo>
                  <a:lnTo>
                    <a:pt x="178435" y="1841"/>
                  </a:lnTo>
                  <a:lnTo>
                    <a:pt x="179171" y="1638"/>
                  </a:lnTo>
                  <a:close/>
                </a:path>
                <a:path w="179705" h="39370">
                  <a:moveTo>
                    <a:pt x="179324" y="15989"/>
                  </a:moveTo>
                  <a:lnTo>
                    <a:pt x="178968" y="15875"/>
                  </a:lnTo>
                  <a:lnTo>
                    <a:pt x="178701" y="15709"/>
                  </a:lnTo>
                  <a:lnTo>
                    <a:pt x="178574" y="15659"/>
                  </a:lnTo>
                  <a:lnTo>
                    <a:pt x="178435" y="15633"/>
                  </a:lnTo>
                  <a:lnTo>
                    <a:pt x="177990" y="15633"/>
                  </a:lnTo>
                  <a:lnTo>
                    <a:pt x="177711" y="15811"/>
                  </a:lnTo>
                  <a:lnTo>
                    <a:pt x="177444" y="16548"/>
                  </a:lnTo>
                  <a:lnTo>
                    <a:pt x="177634" y="16992"/>
                  </a:lnTo>
                  <a:lnTo>
                    <a:pt x="178206" y="17068"/>
                  </a:lnTo>
                  <a:lnTo>
                    <a:pt x="178358" y="17081"/>
                  </a:lnTo>
                  <a:lnTo>
                    <a:pt x="178765" y="17081"/>
                  </a:lnTo>
                  <a:lnTo>
                    <a:pt x="179044" y="16865"/>
                  </a:lnTo>
                  <a:lnTo>
                    <a:pt x="179184" y="16433"/>
                  </a:lnTo>
                  <a:lnTo>
                    <a:pt x="179324" y="1598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217958" y="576284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307" y="1173"/>
                  </a:moveTo>
                  <a:lnTo>
                    <a:pt x="0" y="419"/>
                  </a:lnTo>
                  <a:lnTo>
                    <a:pt x="339" y="0"/>
                  </a:lnTo>
                  <a:lnTo>
                    <a:pt x="954" y="172"/>
                  </a:lnTo>
                  <a:lnTo>
                    <a:pt x="1643" y="215"/>
                  </a:lnTo>
                  <a:lnTo>
                    <a:pt x="2078" y="807"/>
                  </a:lnTo>
                  <a:lnTo>
                    <a:pt x="1654" y="1152"/>
                  </a:lnTo>
                  <a:lnTo>
                    <a:pt x="1049" y="1033"/>
                  </a:lnTo>
                  <a:lnTo>
                    <a:pt x="307" y="117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152091" y="547813"/>
              <a:ext cx="73025" cy="67945"/>
            </a:xfrm>
            <a:custGeom>
              <a:avLst/>
              <a:gdLst/>
              <a:ahLst/>
              <a:cxnLst/>
              <a:rect l="l" t="t" r="r" b="b"/>
              <a:pathLst>
                <a:path w="73025" h="67945">
                  <a:moveTo>
                    <a:pt x="2171" y="67564"/>
                  </a:moveTo>
                  <a:lnTo>
                    <a:pt x="2108" y="67284"/>
                  </a:lnTo>
                  <a:lnTo>
                    <a:pt x="1752" y="66852"/>
                  </a:lnTo>
                  <a:lnTo>
                    <a:pt x="1524" y="66840"/>
                  </a:lnTo>
                  <a:lnTo>
                    <a:pt x="1282" y="66802"/>
                  </a:lnTo>
                  <a:lnTo>
                    <a:pt x="660" y="66802"/>
                  </a:lnTo>
                  <a:lnTo>
                    <a:pt x="292" y="66890"/>
                  </a:lnTo>
                  <a:lnTo>
                    <a:pt x="0" y="67284"/>
                  </a:lnTo>
                  <a:lnTo>
                    <a:pt x="228" y="67754"/>
                  </a:lnTo>
                  <a:lnTo>
                    <a:pt x="355" y="67830"/>
                  </a:lnTo>
                  <a:lnTo>
                    <a:pt x="533" y="67856"/>
                  </a:lnTo>
                  <a:lnTo>
                    <a:pt x="736" y="67856"/>
                  </a:lnTo>
                  <a:lnTo>
                    <a:pt x="1346" y="67856"/>
                  </a:lnTo>
                  <a:lnTo>
                    <a:pt x="2171" y="67564"/>
                  </a:lnTo>
                  <a:close/>
                </a:path>
                <a:path w="73025" h="67945">
                  <a:moveTo>
                    <a:pt x="14643" y="21780"/>
                  </a:moveTo>
                  <a:lnTo>
                    <a:pt x="12052" y="21780"/>
                  </a:lnTo>
                  <a:lnTo>
                    <a:pt x="13093" y="23152"/>
                  </a:lnTo>
                  <a:lnTo>
                    <a:pt x="14198" y="23152"/>
                  </a:lnTo>
                  <a:lnTo>
                    <a:pt x="14643" y="21780"/>
                  </a:lnTo>
                  <a:close/>
                </a:path>
                <a:path w="73025" h="67945">
                  <a:moveTo>
                    <a:pt x="17513" y="2870"/>
                  </a:moveTo>
                  <a:lnTo>
                    <a:pt x="17348" y="2387"/>
                  </a:lnTo>
                  <a:lnTo>
                    <a:pt x="16738" y="2159"/>
                  </a:lnTo>
                  <a:lnTo>
                    <a:pt x="16598" y="2133"/>
                  </a:lnTo>
                  <a:lnTo>
                    <a:pt x="16230" y="2133"/>
                  </a:lnTo>
                  <a:lnTo>
                    <a:pt x="16141" y="2451"/>
                  </a:lnTo>
                  <a:lnTo>
                    <a:pt x="15963" y="3213"/>
                  </a:lnTo>
                  <a:lnTo>
                    <a:pt x="15887" y="3848"/>
                  </a:lnTo>
                  <a:lnTo>
                    <a:pt x="16535" y="4089"/>
                  </a:lnTo>
                  <a:lnTo>
                    <a:pt x="16725" y="4140"/>
                  </a:lnTo>
                  <a:lnTo>
                    <a:pt x="17157" y="4140"/>
                  </a:lnTo>
                  <a:lnTo>
                    <a:pt x="17386" y="3873"/>
                  </a:lnTo>
                  <a:lnTo>
                    <a:pt x="17513" y="2870"/>
                  </a:lnTo>
                  <a:close/>
                </a:path>
                <a:path w="73025" h="67945">
                  <a:moveTo>
                    <a:pt x="22313" y="41821"/>
                  </a:moveTo>
                  <a:lnTo>
                    <a:pt x="22148" y="40995"/>
                  </a:lnTo>
                  <a:lnTo>
                    <a:pt x="21793" y="40322"/>
                  </a:lnTo>
                  <a:lnTo>
                    <a:pt x="20878" y="40284"/>
                  </a:lnTo>
                  <a:lnTo>
                    <a:pt x="20548" y="40284"/>
                  </a:lnTo>
                  <a:lnTo>
                    <a:pt x="20269" y="40576"/>
                  </a:lnTo>
                  <a:lnTo>
                    <a:pt x="20193" y="41122"/>
                  </a:lnTo>
                  <a:lnTo>
                    <a:pt x="20129" y="41643"/>
                  </a:lnTo>
                  <a:lnTo>
                    <a:pt x="20370" y="41846"/>
                  </a:lnTo>
                  <a:lnTo>
                    <a:pt x="20701" y="41960"/>
                  </a:lnTo>
                  <a:lnTo>
                    <a:pt x="22237" y="42164"/>
                  </a:lnTo>
                  <a:lnTo>
                    <a:pt x="22313" y="41821"/>
                  </a:lnTo>
                  <a:close/>
                </a:path>
                <a:path w="73025" h="67945">
                  <a:moveTo>
                    <a:pt x="34620" y="33312"/>
                  </a:moveTo>
                  <a:lnTo>
                    <a:pt x="34417" y="33058"/>
                  </a:lnTo>
                  <a:lnTo>
                    <a:pt x="34213" y="32804"/>
                  </a:lnTo>
                  <a:lnTo>
                    <a:pt x="34010" y="32562"/>
                  </a:lnTo>
                  <a:lnTo>
                    <a:pt x="33235" y="32562"/>
                  </a:lnTo>
                  <a:lnTo>
                    <a:pt x="33007" y="33020"/>
                  </a:lnTo>
                  <a:lnTo>
                    <a:pt x="32842" y="33553"/>
                  </a:lnTo>
                  <a:lnTo>
                    <a:pt x="32740" y="33934"/>
                  </a:lnTo>
                  <a:lnTo>
                    <a:pt x="32905" y="34226"/>
                  </a:lnTo>
                  <a:lnTo>
                    <a:pt x="33159" y="34226"/>
                  </a:lnTo>
                  <a:lnTo>
                    <a:pt x="33299" y="34188"/>
                  </a:lnTo>
                  <a:lnTo>
                    <a:pt x="33794" y="34023"/>
                  </a:lnTo>
                  <a:lnTo>
                    <a:pt x="34188" y="33616"/>
                  </a:lnTo>
                  <a:lnTo>
                    <a:pt x="34620" y="33312"/>
                  </a:lnTo>
                  <a:close/>
                </a:path>
                <a:path w="73025" h="67945">
                  <a:moveTo>
                    <a:pt x="35293" y="28676"/>
                  </a:moveTo>
                  <a:lnTo>
                    <a:pt x="35090" y="28206"/>
                  </a:lnTo>
                  <a:lnTo>
                    <a:pt x="34899" y="27571"/>
                  </a:lnTo>
                  <a:lnTo>
                    <a:pt x="34988" y="27038"/>
                  </a:lnTo>
                  <a:lnTo>
                    <a:pt x="34353" y="27038"/>
                  </a:lnTo>
                  <a:lnTo>
                    <a:pt x="33985" y="27228"/>
                  </a:lnTo>
                  <a:lnTo>
                    <a:pt x="33743" y="27533"/>
                  </a:lnTo>
                  <a:lnTo>
                    <a:pt x="33934" y="27838"/>
                  </a:lnTo>
                  <a:lnTo>
                    <a:pt x="34163" y="28194"/>
                  </a:lnTo>
                  <a:lnTo>
                    <a:pt x="34556" y="28638"/>
                  </a:lnTo>
                  <a:lnTo>
                    <a:pt x="34899" y="28676"/>
                  </a:lnTo>
                  <a:lnTo>
                    <a:pt x="35293" y="28676"/>
                  </a:lnTo>
                  <a:close/>
                </a:path>
                <a:path w="73025" h="67945">
                  <a:moveTo>
                    <a:pt x="41783" y="2578"/>
                  </a:moveTo>
                  <a:lnTo>
                    <a:pt x="41579" y="2336"/>
                  </a:lnTo>
                  <a:lnTo>
                    <a:pt x="41262" y="2222"/>
                  </a:lnTo>
                  <a:lnTo>
                    <a:pt x="41135" y="2171"/>
                  </a:lnTo>
                  <a:lnTo>
                    <a:pt x="41008" y="2146"/>
                  </a:lnTo>
                  <a:lnTo>
                    <a:pt x="40462" y="2146"/>
                  </a:lnTo>
                  <a:lnTo>
                    <a:pt x="40119" y="2451"/>
                  </a:lnTo>
                  <a:lnTo>
                    <a:pt x="39903" y="2832"/>
                  </a:lnTo>
                  <a:lnTo>
                    <a:pt x="39573" y="3365"/>
                  </a:lnTo>
                  <a:lnTo>
                    <a:pt x="40170" y="3276"/>
                  </a:lnTo>
                  <a:lnTo>
                    <a:pt x="40373" y="3352"/>
                  </a:lnTo>
                  <a:lnTo>
                    <a:pt x="40576" y="3429"/>
                  </a:lnTo>
                  <a:lnTo>
                    <a:pt x="40779" y="3492"/>
                  </a:lnTo>
                  <a:lnTo>
                    <a:pt x="40970" y="3492"/>
                  </a:lnTo>
                  <a:lnTo>
                    <a:pt x="41262" y="3492"/>
                  </a:lnTo>
                  <a:lnTo>
                    <a:pt x="41529" y="3352"/>
                  </a:lnTo>
                  <a:lnTo>
                    <a:pt x="41719" y="2997"/>
                  </a:lnTo>
                  <a:lnTo>
                    <a:pt x="41783" y="2578"/>
                  </a:lnTo>
                  <a:close/>
                </a:path>
                <a:path w="73025" h="67945">
                  <a:moveTo>
                    <a:pt x="43510" y="37566"/>
                  </a:moveTo>
                  <a:lnTo>
                    <a:pt x="41910" y="37426"/>
                  </a:lnTo>
                  <a:lnTo>
                    <a:pt x="43256" y="35382"/>
                  </a:lnTo>
                  <a:lnTo>
                    <a:pt x="40754" y="35382"/>
                  </a:lnTo>
                  <a:lnTo>
                    <a:pt x="41160" y="33540"/>
                  </a:lnTo>
                  <a:lnTo>
                    <a:pt x="39738" y="33159"/>
                  </a:lnTo>
                  <a:lnTo>
                    <a:pt x="39497" y="33121"/>
                  </a:lnTo>
                  <a:lnTo>
                    <a:pt x="38836" y="33121"/>
                  </a:lnTo>
                  <a:lnTo>
                    <a:pt x="38468" y="33235"/>
                  </a:lnTo>
                  <a:lnTo>
                    <a:pt x="37566" y="33972"/>
                  </a:lnTo>
                  <a:lnTo>
                    <a:pt x="37947" y="34544"/>
                  </a:lnTo>
                  <a:lnTo>
                    <a:pt x="38519" y="35509"/>
                  </a:lnTo>
                  <a:lnTo>
                    <a:pt x="38862" y="35953"/>
                  </a:lnTo>
                  <a:lnTo>
                    <a:pt x="39293" y="36779"/>
                  </a:lnTo>
                  <a:lnTo>
                    <a:pt x="39217" y="37160"/>
                  </a:lnTo>
                  <a:lnTo>
                    <a:pt x="38823" y="37439"/>
                  </a:lnTo>
                  <a:lnTo>
                    <a:pt x="38379" y="37477"/>
                  </a:lnTo>
                  <a:lnTo>
                    <a:pt x="38176" y="37338"/>
                  </a:lnTo>
                  <a:lnTo>
                    <a:pt x="37528" y="36169"/>
                  </a:lnTo>
                  <a:lnTo>
                    <a:pt x="37071" y="35115"/>
                  </a:lnTo>
                  <a:lnTo>
                    <a:pt x="35801" y="35001"/>
                  </a:lnTo>
                  <a:lnTo>
                    <a:pt x="35280" y="35128"/>
                  </a:lnTo>
                  <a:lnTo>
                    <a:pt x="34658" y="35521"/>
                  </a:lnTo>
                  <a:lnTo>
                    <a:pt x="35839" y="37122"/>
                  </a:lnTo>
                  <a:lnTo>
                    <a:pt x="35801" y="38823"/>
                  </a:lnTo>
                  <a:lnTo>
                    <a:pt x="37439" y="40563"/>
                  </a:lnTo>
                  <a:lnTo>
                    <a:pt x="37757" y="40855"/>
                  </a:lnTo>
                  <a:lnTo>
                    <a:pt x="38061" y="40855"/>
                  </a:lnTo>
                  <a:lnTo>
                    <a:pt x="38392" y="40855"/>
                  </a:lnTo>
                  <a:lnTo>
                    <a:pt x="38722" y="40525"/>
                  </a:lnTo>
                  <a:lnTo>
                    <a:pt x="39992" y="38938"/>
                  </a:lnTo>
                  <a:lnTo>
                    <a:pt x="40881" y="38417"/>
                  </a:lnTo>
                  <a:lnTo>
                    <a:pt x="42303" y="38430"/>
                  </a:lnTo>
                  <a:lnTo>
                    <a:pt x="42595" y="38481"/>
                  </a:lnTo>
                  <a:lnTo>
                    <a:pt x="43319" y="38481"/>
                  </a:lnTo>
                  <a:lnTo>
                    <a:pt x="43446" y="38087"/>
                  </a:lnTo>
                  <a:lnTo>
                    <a:pt x="43510" y="37566"/>
                  </a:lnTo>
                  <a:close/>
                </a:path>
                <a:path w="73025" h="67945">
                  <a:moveTo>
                    <a:pt x="45974" y="41071"/>
                  </a:moveTo>
                  <a:lnTo>
                    <a:pt x="45669" y="40525"/>
                  </a:lnTo>
                  <a:lnTo>
                    <a:pt x="45491" y="40195"/>
                  </a:lnTo>
                  <a:lnTo>
                    <a:pt x="45186" y="40068"/>
                  </a:lnTo>
                  <a:lnTo>
                    <a:pt x="44665" y="40068"/>
                  </a:lnTo>
                  <a:lnTo>
                    <a:pt x="44450" y="40119"/>
                  </a:lnTo>
                  <a:lnTo>
                    <a:pt x="43967" y="40297"/>
                  </a:lnTo>
                  <a:lnTo>
                    <a:pt x="43713" y="40500"/>
                  </a:lnTo>
                  <a:lnTo>
                    <a:pt x="43446" y="40652"/>
                  </a:lnTo>
                  <a:lnTo>
                    <a:pt x="43891" y="41211"/>
                  </a:lnTo>
                  <a:lnTo>
                    <a:pt x="44310" y="41300"/>
                  </a:lnTo>
                  <a:lnTo>
                    <a:pt x="44704" y="41300"/>
                  </a:lnTo>
                  <a:lnTo>
                    <a:pt x="44831" y="41300"/>
                  </a:lnTo>
                  <a:lnTo>
                    <a:pt x="45059" y="41287"/>
                  </a:lnTo>
                  <a:lnTo>
                    <a:pt x="45504" y="41262"/>
                  </a:lnTo>
                  <a:lnTo>
                    <a:pt x="45974" y="41071"/>
                  </a:lnTo>
                  <a:close/>
                </a:path>
                <a:path w="73025" h="67945">
                  <a:moveTo>
                    <a:pt x="46062" y="5765"/>
                  </a:moveTo>
                  <a:lnTo>
                    <a:pt x="45999" y="5511"/>
                  </a:lnTo>
                  <a:lnTo>
                    <a:pt x="45910" y="5118"/>
                  </a:lnTo>
                  <a:lnTo>
                    <a:pt x="44602" y="4648"/>
                  </a:lnTo>
                  <a:lnTo>
                    <a:pt x="43713" y="4648"/>
                  </a:lnTo>
                  <a:lnTo>
                    <a:pt x="43586" y="4686"/>
                  </a:lnTo>
                  <a:lnTo>
                    <a:pt x="43510" y="5270"/>
                  </a:lnTo>
                  <a:lnTo>
                    <a:pt x="44196" y="5562"/>
                  </a:lnTo>
                  <a:lnTo>
                    <a:pt x="45123" y="5257"/>
                  </a:lnTo>
                  <a:lnTo>
                    <a:pt x="45567" y="6146"/>
                  </a:lnTo>
                  <a:lnTo>
                    <a:pt x="45986" y="6121"/>
                  </a:lnTo>
                  <a:lnTo>
                    <a:pt x="46062" y="5765"/>
                  </a:lnTo>
                  <a:close/>
                </a:path>
                <a:path w="73025" h="67945">
                  <a:moveTo>
                    <a:pt x="46228" y="32842"/>
                  </a:moveTo>
                  <a:lnTo>
                    <a:pt x="45072" y="32550"/>
                  </a:lnTo>
                  <a:lnTo>
                    <a:pt x="44780" y="31877"/>
                  </a:lnTo>
                  <a:lnTo>
                    <a:pt x="44932" y="31635"/>
                  </a:lnTo>
                  <a:lnTo>
                    <a:pt x="45021" y="31292"/>
                  </a:lnTo>
                  <a:lnTo>
                    <a:pt x="44704" y="31216"/>
                  </a:lnTo>
                  <a:lnTo>
                    <a:pt x="45770" y="30518"/>
                  </a:lnTo>
                  <a:lnTo>
                    <a:pt x="45135" y="30518"/>
                  </a:lnTo>
                  <a:lnTo>
                    <a:pt x="44983" y="30543"/>
                  </a:lnTo>
                  <a:lnTo>
                    <a:pt x="44742" y="30594"/>
                  </a:lnTo>
                  <a:lnTo>
                    <a:pt x="43649" y="30873"/>
                  </a:lnTo>
                  <a:lnTo>
                    <a:pt x="43713" y="31940"/>
                  </a:lnTo>
                  <a:lnTo>
                    <a:pt x="44348" y="33159"/>
                  </a:lnTo>
                  <a:lnTo>
                    <a:pt x="44551" y="33731"/>
                  </a:lnTo>
                  <a:lnTo>
                    <a:pt x="44945" y="33731"/>
                  </a:lnTo>
                  <a:lnTo>
                    <a:pt x="45186" y="33693"/>
                  </a:lnTo>
                  <a:lnTo>
                    <a:pt x="46228" y="32842"/>
                  </a:lnTo>
                  <a:close/>
                </a:path>
                <a:path w="73025" h="67945">
                  <a:moveTo>
                    <a:pt x="64541" y="33540"/>
                  </a:moveTo>
                  <a:lnTo>
                    <a:pt x="63931" y="31927"/>
                  </a:lnTo>
                  <a:lnTo>
                    <a:pt x="63639" y="31203"/>
                  </a:lnTo>
                  <a:lnTo>
                    <a:pt x="63487" y="31165"/>
                  </a:lnTo>
                  <a:lnTo>
                    <a:pt x="63004" y="31165"/>
                  </a:lnTo>
                  <a:lnTo>
                    <a:pt x="62852" y="31483"/>
                  </a:lnTo>
                  <a:lnTo>
                    <a:pt x="63220" y="32334"/>
                  </a:lnTo>
                  <a:lnTo>
                    <a:pt x="61925" y="33223"/>
                  </a:lnTo>
                  <a:lnTo>
                    <a:pt x="63347" y="33629"/>
                  </a:lnTo>
                  <a:lnTo>
                    <a:pt x="63576" y="33642"/>
                  </a:lnTo>
                  <a:lnTo>
                    <a:pt x="63893" y="33642"/>
                  </a:lnTo>
                  <a:lnTo>
                    <a:pt x="64223" y="33553"/>
                  </a:lnTo>
                  <a:lnTo>
                    <a:pt x="64541" y="33540"/>
                  </a:lnTo>
                  <a:close/>
                </a:path>
                <a:path w="73025" h="67945">
                  <a:moveTo>
                    <a:pt x="72478" y="40055"/>
                  </a:moveTo>
                  <a:lnTo>
                    <a:pt x="72351" y="39560"/>
                  </a:lnTo>
                  <a:lnTo>
                    <a:pt x="71615" y="39293"/>
                  </a:lnTo>
                  <a:lnTo>
                    <a:pt x="71475" y="39243"/>
                  </a:lnTo>
                  <a:lnTo>
                    <a:pt x="71158" y="39243"/>
                  </a:lnTo>
                  <a:lnTo>
                    <a:pt x="71056" y="39573"/>
                  </a:lnTo>
                  <a:lnTo>
                    <a:pt x="71602" y="41084"/>
                  </a:lnTo>
                  <a:lnTo>
                    <a:pt x="71894" y="41084"/>
                  </a:lnTo>
                  <a:lnTo>
                    <a:pt x="72174" y="40881"/>
                  </a:lnTo>
                  <a:lnTo>
                    <a:pt x="72250" y="40640"/>
                  </a:lnTo>
                  <a:lnTo>
                    <a:pt x="72478" y="40055"/>
                  </a:lnTo>
                  <a:close/>
                </a:path>
                <a:path w="73025" h="67945">
                  <a:moveTo>
                    <a:pt x="72707" y="508"/>
                  </a:moveTo>
                  <a:lnTo>
                    <a:pt x="71996" y="0"/>
                  </a:lnTo>
                  <a:lnTo>
                    <a:pt x="71348" y="190"/>
                  </a:lnTo>
                  <a:lnTo>
                    <a:pt x="70751" y="660"/>
                  </a:lnTo>
                  <a:lnTo>
                    <a:pt x="69824" y="660"/>
                  </a:lnTo>
                  <a:lnTo>
                    <a:pt x="69545" y="571"/>
                  </a:lnTo>
                  <a:lnTo>
                    <a:pt x="69227" y="317"/>
                  </a:lnTo>
                  <a:lnTo>
                    <a:pt x="68656" y="660"/>
                  </a:lnTo>
                  <a:lnTo>
                    <a:pt x="68402" y="1231"/>
                  </a:lnTo>
                  <a:lnTo>
                    <a:pt x="68719" y="1346"/>
                  </a:lnTo>
                  <a:lnTo>
                    <a:pt x="68986" y="1562"/>
                  </a:lnTo>
                  <a:lnTo>
                    <a:pt x="69443" y="1905"/>
                  </a:lnTo>
                  <a:lnTo>
                    <a:pt x="69862" y="2044"/>
                  </a:lnTo>
                  <a:lnTo>
                    <a:pt x="70256" y="2044"/>
                  </a:lnTo>
                  <a:lnTo>
                    <a:pt x="71043" y="2044"/>
                  </a:lnTo>
                  <a:lnTo>
                    <a:pt x="71742" y="1498"/>
                  </a:lnTo>
                  <a:lnTo>
                    <a:pt x="72466" y="1066"/>
                  </a:lnTo>
                  <a:lnTo>
                    <a:pt x="72707" y="508"/>
                  </a:lnTo>
                  <a:close/>
                </a:path>
                <a:path w="73025" h="67945">
                  <a:moveTo>
                    <a:pt x="72758" y="33477"/>
                  </a:moveTo>
                  <a:lnTo>
                    <a:pt x="72567" y="33096"/>
                  </a:lnTo>
                  <a:lnTo>
                    <a:pt x="72250" y="33058"/>
                  </a:lnTo>
                  <a:lnTo>
                    <a:pt x="71323" y="33058"/>
                  </a:lnTo>
                  <a:lnTo>
                    <a:pt x="70967" y="33375"/>
                  </a:lnTo>
                  <a:lnTo>
                    <a:pt x="70929" y="33947"/>
                  </a:lnTo>
                  <a:lnTo>
                    <a:pt x="70904" y="34366"/>
                  </a:lnTo>
                  <a:lnTo>
                    <a:pt x="71120" y="34798"/>
                  </a:lnTo>
                  <a:lnTo>
                    <a:pt x="71628" y="34874"/>
                  </a:lnTo>
                  <a:lnTo>
                    <a:pt x="71805" y="34886"/>
                  </a:lnTo>
                  <a:lnTo>
                    <a:pt x="72351" y="34886"/>
                  </a:lnTo>
                  <a:lnTo>
                    <a:pt x="72631" y="34480"/>
                  </a:lnTo>
                  <a:lnTo>
                    <a:pt x="72707" y="33947"/>
                  </a:lnTo>
                  <a:lnTo>
                    <a:pt x="72758" y="33477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266774" y="572236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318" y="2336"/>
                  </a:moveTo>
                  <a:lnTo>
                    <a:pt x="0" y="1916"/>
                  </a:lnTo>
                  <a:lnTo>
                    <a:pt x="212" y="1647"/>
                  </a:lnTo>
                  <a:lnTo>
                    <a:pt x="689" y="1119"/>
                  </a:lnTo>
                  <a:lnTo>
                    <a:pt x="519" y="53"/>
                  </a:lnTo>
                  <a:lnTo>
                    <a:pt x="1548" y="0"/>
                  </a:lnTo>
                  <a:lnTo>
                    <a:pt x="2078" y="193"/>
                  </a:lnTo>
                  <a:lnTo>
                    <a:pt x="1834" y="1065"/>
                  </a:lnTo>
                  <a:lnTo>
                    <a:pt x="1293" y="1733"/>
                  </a:lnTo>
                  <a:lnTo>
                    <a:pt x="625" y="2304"/>
                  </a:lnTo>
                  <a:lnTo>
                    <a:pt x="318" y="233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256942" y="631329"/>
              <a:ext cx="59690" cy="27940"/>
            </a:xfrm>
            <a:custGeom>
              <a:avLst/>
              <a:gdLst/>
              <a:ahLst/>
              <a:cxnLst/>
              <a:rect l="l" t="t" r="r" b="b"/>
              <a:pathLst>
                <a:path w="59689" h="27940">
                  <a:moveTo>
                    <a:pt x="3022" y="1689"/>
                  </a:moveTo>
                  <a:lnTo>
                    <a:pt x="2489" y="939"/>
                  </a:lnTo>
                  <a:lnTo>
                    <a:pt x="2070" y="0"/>
                  </a:lnTo>
                  <a:lnTo>
                    <a:pt x="355" y="0"/>
                  </a:lnTo>
                  <a:lnTo>
                    <a:pt x="0" y="381"/>
                  </a:lnTo>
                  <a:lnTo>
                    <a:pt x="101" y="800"/>
                  </a:lnTo>
                  <a:lnTo>
                    <a:pt x="317" y="1651"/>
                  </a:lnTo>
                  <a:lnTo>
                    <a:pt x="838" y="2349"/>
                  </a:lnTo>
                  <a:lnTo>
                    <a:pt x="1778" y="2349"/>
                  </a:lnTo>
                  <a:lnTo>
                    <a:pt x="1930" y="2336"/>
                  </a:lnTo>
                  <a:lnTo>
                    <a:pt x="2311" y="2311"/>
                  </a:lnTo>
                  <a:lnTo>
                    <a:pt x="2654" y="1917"/>
                  </a:lnTo>
                  <a:lnTo>
                    <a:pt x="3022" y="1689"/>
                  </a:lnTo>
                  <a:close/>
                </a:path>
                <a:path w="59689" h="27940">
                  <a:moveTo>
                    <a:pt x="59499" y="27381"/>
                  </a:moveTo>
                  <a:lnTo>
                    <a:pt x="59321" y="26695"/>
                  </a:lnTo>
                  <a:lnTo>
                    <a:pt x="59220" y="26352"/>
                  </a:lnTo>
                  <a:lnTo>
                    <a:pt x="58991" y="26123"/>
                  </a:lnTo>
                  <a:lnTo>
                    <a:pt x="58610" y="26123"/>
                  </a:lnTo>
                  <a:lnTo>
                    <a:pt x="58229" y="26212"/>
                  </a:lnTo>
                  <a:lnTo>
                    <a:pt x="58013" y="26428"/>
                  </a:lnTo>
                  <a:lnTo>
                    <a:pt x="58102" y="27101"/>
                  </a:lnTo>
                  <a:lnTo>
                    <a:pt x="58026" y="27482"/>
                  </a:lnTo>
                  <a:lnTo>
                    <a:pt x="58381" y="27482"/>
                  </a:lnTo>
                  <a:lnTo>
                    <a:pt x="58940" y="27381"/>
                  </a:lnTo>
                  <a:lnTo>
                    <a:pt x="59499" y="2738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265501" y="586631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1336" y="1108"/>
                  </a:moveTo>
                  <a:lnTo>
                    <a:pt x="965" y="1108"/>
                  </a:lnTo>
                  <a:lnTo>
                    <a:pt x="795" y="1108"/>
                  </a:lnTo>
                  <a:lnTo>
                    <a:pt x="127" y="1022"/>
                  </a:lnTo>
                  <a:lnTo>
                    <a:pt x="0" y="785"/>
                  </a:lnTo>
                  <a:lnTo>
                    <a:pt x="657" y="409"/>
                  </a:lnTo>
                  <a:lnTo>
                    <a:pt x="1155" y="215"/>
                  </a:lnTo>
                  <a:lnTo>
                    <a:pt x="1643" y="0"/>
                  </a:lnTo>
                  <a:lnTo>
                    <a:pt x="1792" y="312"/>
                  </a:lnTo>
                  <a:lnTo>
                    <a:pt x="2004" y="581"/>
                  </a:lnTo>
                  <a:lnTo>
                    <a:pt x="1686" y="1012"/>
                  </a:lnTo>
                  <a:lnTo>
                    <a:pt x="1336" y="110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218385" y="562241"/>
              <a:ext cx="78105" cy="104775"/>
            </a:xfrm>
            <a:custGeom>
              <a:avLst/>
              <a:gdLst/>
              <a:ahLst/>
              <a:cxnLst/>
              <a:rect l="l" t="t" r="r" b="b"/>
              <a:pathLst>
                <a:path w="78105" h="104775">
                  <a:moveTo>
                    <a:pt x="1651" y="1765"/>
                  </a:moveTo>
                  <a:lnTo>
                    <a:pt x="1346" y="1130"/>
                  </a:lnTo>
                  <a:lnTo>
                    <a:pt x="1371" y="762"/>
                  </a:lnTo>
                  <a:lnTo>
                    <a:pt x="1397" y="317"/>
                  </a:lnTo>
                  <a:lnTo>
                    <a:pt x="1244" y="0"/>
                  </a:lnTo>
                  <a:lnTo>
                    <a:pt x="685" y="0"/>
                  </a:lnTo>
                  <a:lnTo>
                    <a:pt x="381" y="165"/>
                  </a:lnTo>
                  <a:lnTo>
                    <a:pt x="0" y="241"/>
                  </a:lnTo>
                  <a:lnTo>
                    <a:pt x="165" y="685"/>
                  </a:lnTo>
                  <a:lnTo>
                    <a:pt x="342" y="1155"/>
                  </a:lnTo>
                  <a:lnTo>
                    <a:pt x="495" y="1816"/>
                  </a:lnTo>
                  <a:lnTo>
                    <a:pt x="1041" y="1816"/>
                  </a:lnTo>
                  <a:lnTo>
                    <a:pt x="1651" y="1765"/>
                  </a:lnTo>
                  <a:close/>
                </a:path>
                <a:path w="78105" h="104775">
                  <a:moveTo>
                    <a:pt x="16535" y="48780"/>
                  </a:moveTo>
                  <a:lnTo>
                    <a:pt x="16167" y="48120"/>
                  </a:lnTo>
                  <a:lnTo>
                    <a:pt x="16014" y="47828"/>
                  </a:lnTo>
                  <a:lnTo>
                    <a:pt x="15798" y="47739"/>
                  </a:lnTo>
                  <a:lnTo>
                    <a:pt x="15392" y="47739"/>
                  </a:lnTo>
                  <a:lnTo>
                    <a:pt x="15176" y="47828"/>
                  </a:lnTo>
                  <a:lnTo>
                    <a:pt x="14744" y="47980"/>
                  </a:lnTo>
                  <a:lnTo>
                    <a:pt x="14605" y="48361"/>
                  </a:lnTo>
                  <a:lnTo>
                    <a:pt x="14414" y="48615"/>
                  </a:lnTo>
                  <a:lnTo>
                    <a:pt x="16268" y="49047"/>
                  </a:lnTo>
                  <a:lnTo>
                    <a:pt x="15443" y="50571"/>
                  </a:lnTo>
                  <a:lnTo>
                    <a:pt x="15633" y="51689"/>
                  </a:lnTo>
                  <a:lnTo>
                    <a:pt x="16052" y="52044"/>
                  </a:lnTo>
                  <a:lnTo>
                    <a:pt x="16344" y="51460"/>
                  </a:lnTo>
                  <a:lnTo>
                    <a:pt x="16370" y="51015"/>
                  </a:lnTo>
                  <a:lnTo>
                    <a:pt x="16294" y="50558"/>
                  </a:lnTo>
                  <a:lnTo>
                    <a:pt x="16256" y="50101"/>
                  </a:lnTo>
                  <a:lnTo>
                    <a:pt x="16167" y="49453"/>
                  </a:lnTo>
                  <a:lnTo>
                    <a:pt x="16535" y="48780"/>
                  </a:lnTo>
                  <a:close/>
                </a:path>
                <a:path w="78105" h="104775">
                  <a:moveTo>
                    <a:pt x="18122" y="56388"/>
                  </a:moveTo>
                  <a:lnTo>
                    <a:pt x="17348" y="56680"/>
                  </a:lnTo>
                  <a:lnTo>
                    <a:pt x="16891" y="56527"/>
                  </a:lnTo>
                  <a:lnTo>
                    <a:pt x="16725" y="56591"/>
                  </a:lnTo>
                  <a:lnTo>
                    <a:pt x="16484" y="56591"/>
                  </a:lnTo>
                  <a:lnTo>
                    <a:pt x="16332" y="56565"/>
                  </a:lnTo>
                  <a:lnTo>
                    <a:pt x="15989" y="56565"/>
                  </a:lnTo>
                  <a:lnTo>
                    <a:pt x="15824" y="56629"/>
                  </a:lnTo>
                  <a:lnTo>
                    <a:pt x="15862" y="56972"/>
                  </a:lnTo>
                  <a:lnTo>
                    <a:pt x="15862" y="57226"/>
                  </a:lnTo>
                  <a:lnTo>
                    <a:pt x="16306" y="57823"/>
                  </a:lnTo>
                  <a:lnTo>
                    <a:pt x="16891" y="57823"/>
                  </a:lnTo>
                  <a:lnTo>
                    <a:pt x="17475" y="57734"/>
                  </a:lnTo>
                  <a:lnTo>
                    <a:pt x="18046" y="57734"/>
                  </a:lnTo>
                  <a:lnTo>
                    <a:pt x="18072" y="57238"/>
                  </a:lnTo>
                  <a:lnTo>
                    <a:pt x="18122" y="56388"/>
                  </a:lnTo>
                  <a:close/>
                </a:path>
                <a:path w="78105" h="104775">
                  <a:moveTo>
                    <a:pt x="18389" y="60909"/>
                  </a:moveTo>
                  <a:lnTo>
                    <a:pt x="16586" y="60909"/>
                  </a:lnTo>
                  <a:lnTo>
                    <a:pt x="17716" y="61607"/>
                  </a:lnTo>
                  <a:lnTo>
                    <a:pt x="17919" y="61607"/>
                  </a:lnTo>
                  <a:lnTo>
                    <a:pt x="17475" y="62611"/>
                  </a:lnTo>
                  <a:lnTo>
                    <a:pt x="15671" y="62611"/>
                  </a:lnTo>
                  <a:lnTo>
                    <a:pt x="15684" y="61912"/>
                  </a:lnTo>
                  <a:lnTo>
                    <a:pt x="16179" y="60909"/>
                  </a:lnTo>
                  <a:lnTo>
                    <a:pt x="17056" y="59296"/>
                  </a:lnTo>
                  <a:lnTo>
                    <a:pt x="15557" y="58686"/>
                  </a:lnTo>
                  <a:lnTo>
                    <a:pt x="14465" y="58686"/>
                  </a:lnTo>
                  <a:lnTo>
                    <a:pt x="14351" y="60210"/>
                  </a:lnTo>
                  <a:lnTo>
                    <a:pt x="14084" y="61607"/>
                  </a:lnTo>
                  <a:lnTo>
                    <a:pt x="13906" y="61912"/>
                  </a:lnTo>
                  <a:lnTo>
                    <a:pt x="13081" y="61912"/>
                  </a:lnTo>
                  <a:lnTo>
                    <a:pt x="12509" y="61607"/>
                  </a:lnTo>
                  <a:lnTo>
                    <a:pt x="11976" y="61607"/>
                  </a:lnTo>
                  <a:lnTo>
                    <a:pt x="12814" y="63334"/>
                  </a:lnTo>
                  <a:lnTo>
                    <a:pt x="13017" y="63817"/>
                  </a:lnTo>
                  <a:lnTo>
                    <a:pt x="14160" y="63817"/>
                  </a:lnTo>
                  <a:lnTo>
                    <a:pt x="16179" y="63334"/>
                  </a:lnTo>
                  <a:lnTo>
                    <a:pt x="17868" y="63334"/>
                  </a:lnTo>
                  <a:lnTo>
                    <a:pt x="18122" y="62611"/>
                  </a:lnTo>
                  <a:lnTo>
                    <a:pt x="18351" y="61912"/>
                  </a:lnTo>
                  <a:lnTo>
                    <a:pt x="18389" y="60909"/>
                  </a:lnTo>
                  <a:close/>
                </a:path>
                <a:path w="78105" h="104775">
                  <a:moveTo>
                    <a:pt x="21526" y="69545"/>
                  </a:moveTo>
                  <a:lnTo>
                    <a:pt x="21513" y="69202"/>
                  </a:lnTo>
                  <a:lnTo>
                    <a:pt x="21513" y="68872"/>
                  </a:lnTo>
                  <a:lnTo>
                    <a:pt x="21437" y="68554"/>
                  </a:lnTo>
                  <a:lnTo>
                    <a:pt x="21031" y="68478"/>
                  </a:lnTo>
                  <a:lnTo>
                    <a:pt x="20650" y="68554"/>
                  </a:lnTo>
                  <a:lnTo>
                    <a:pt x="20548" y="68872"/>
                  </a:lnTo>
                  <a:lnTo>
                    <a:pt x="20548" y="69202"/>
                  </a:lnTo>
                  <a:lnTo>
                    <a:pt x="20548" y="69545"/>
                  </a:lnTo>
                  <a:lnTo>
                    <a:pt x="20650" y="69900"/>
                  </a:lnTo>
                  <a:lnTo>
                    <a:pt x="21043" y="69900"/>
                  </a:lnTo>
                  <a:lnTo>
                    <a:pt x="21437" y="69900"/>
                  </a:lnTo>
                  <a:lnTo>
                    <a:pt x="21526" y="69545"/>
                  </a:lnTo>
                  <a:close/>
                </a:path>
                <a:path w="78105" h="104775">
                  <a:moveTo>
                    <a:pt x="31750" y="64592"/>
                  </a:moveTo>
                  <a:lnTo>
                    <a:pt x="31610" y="63423"/>
                  </a:lnTo>
                  <a:lnTo>
                    <a:pt x="31597" y="63093"/>
                  </a:lnTo>
                  <a:lnTo>
                    <a:pt x="31038" y="63093"/>
                  </a:lnTo>
                  <a:lnTo>
                    <a:pt x="30899" y="63106"/>
                  </a:lnTo>
                  <a:lnTo>
                    <a:pt x="30975" y="64071"/>
                  </a:lnTo>
                  <a:lnTo>
                    <a:pt x="29616" y="63627"/>
                  </a:lnTo>
                  <a:lnTo>
                    <a:pt x="29425" y="64858"/>
                  </a:lnTo>
                  <a:lnTo>
                    <a:pt x="29794" y="64947"/>
                  </a:lnTo>
                  <a:lnTo>
                    <a:pt x="30137" y="64947"/>
                  </a:lnTo>
                  <a:lnTo>
                    <a:pt x="31140" y="64846"/>
                  </a:lnTo>
                  <a:lnTo>
                    <a:pt x="31750" y="64592"/>
                  </a:lnTo>
                  <a:close/>
                </a:path>
                <a:path w="78105" h="104775">
                  <a:moveTo>
                    <a:pt x="71018" y="101790"/>
                  </a:moveTo>
                  <a:lnTo>
                    <a:pt x="70510" y="101358"/>
                  </a:lnTo>
                  <a:lnTo>
                    <a:pt x="69723" y="101701"/>
                  </a:lnTo>
                  <a:lnTo>
                    <a:pt x="69723" y="102717"/>
                  </a:lnTo>
                  <a:lnTo>
                    <a:pt x="69049" y="103301"/>
                  </a:lnTo>
                  <a:lnTo>
                    <a:pt x="69443" y="104241"/>
                  </a:lnTo>
                  <a:lnTo>
                    <a:pt x="69862" y="104343"/>
                  </a:lnTo>
                  <a:lnTo>
                    <a:pt x="70065" y="104355"/>
                  </a:lnTo>
                  <a:lnTo>
                    <a:pt x="70777" y="104355"/>
                  </a:lnTo>
                  <a:lnTo>
                    <a:pt x="70446" y="103517"/>
                  </a:lnTo>
                  <a:lnTo>
                    <a:pt x="70688" y="102616"/>
                  </a:lnTo>
                  <a:lnTo>
                    <a:pt x="70916" y="102222"/>
                  </a:lnTo>
                  <a:lnTo>
                    <a:pt x="71018" y="101790"/>
                  </a:lnTo>
                  <a:close/>
                </a:path>
                <a:path w="78105" h="104775">
                  <a:moveTo>
                    <a:pt x="77724" y="87439"/>
                  </a:moveTo>
                  <a:lnTo>
                    <a:pt x="77584" y="86995"/>
                  </a:lnTo>
                  <a:lnTo>
                    <a:pt x="77444" y="86487"/>
                  </a:lnTo>
                  <a:lnTo>
                    <a:pt x="77101" y="86207"/>
                  </a:lnTo>
                  <a:lnTo>
                    <a:pt x="76403" y="86207"/>
                  </a:lnTo>
                  <a:lnTo>
                    <a:pt x="76161" y="86233"/>
                  </a:lnTo>
                  <a:lnTo>
                    <a:pt x="76034" y="86258"/>
                  </a:lnTo>
                  <a:lnTo>
                    <a:pt x="75641" y="86309"/>
                  </a:lnTo>
                  <a:lnTo>
                    <a:pt x="75907" y="87337"/>
                  </a:lnTo>
                  <a:lnTo>
                    <a:pt x="76377" y="87528"/>
                  </a:lnTo>
                  <a:lnTo>
                    <a:pt x="76936" y="87528"/>
                  </a:lnTo>
                  <a:lnTo>
                    <a:pt x="77368" y="87503"/>
                  </a:lnTo>
                  <a:lnTo>
                    <a:pt x="77724" y="8743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332164" y="623603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336" y="1367"/>
                  </a:moveTo>
                  <a:lnTo>
                    <a:pt x="784" y="1367"/>
                  </a:lnTo>
                  <a:lnTo>
                    <a:pt x="339" y="1345"/>
                  </a:lnTo>
                  <a:lnTo>
                    <a:pt x="0" y="1173"/>
                  </a:lnTo>
                  <a:lnTo>
                    <a:pt x="180" y="161"/>
                  </a:lnTo>
                  <a:lnTo>
                    <a:pt x="583" y="0"/>
                  </a:lnTo>
                  <a:lnTo>
                    <a:pt x="1155" y="0"/>
                  </a:lnTo>
                  <a:lnTo>
                    <a:pt x="1336" y="10"/>
                  </a:lnTo>
                  <a:lnTo>
                    <a:pt x="1643" y="86"/>
                  </a:lnTo>
                  <a:lnTo>
                    <a:pt x="2057" y="139"/>
                  </a:lnTo>
                  <a:lnTo>
                    <a:pt x="1802" y="1130"/>
                  </a:lnTo>
                  <a:lnTo>
                    <a:pt x="1336" y="136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281555" y="518197"/>
              <a:ext cx="56515" cy="130175"/>
            </a:xfrm>
            <a:custGeom>
              <a:avLst/>
              <a:gdLst/>
              <a:ahLst/>
              <a:cxnLst/>
              <a:rect l="l" t="t" r="r" b="b"/>
              <a:pathLst>
                <a:path w="56514" h="130175">
                  <a:moveTo>
                    <a:pt x="6235" y="22999"/>
                  </a:moveTo>
                  <a:lnTo>
                    <a:pt x="4152" y="22847"/>
                  </a:lnTo>
                  <a:lnTo>
                    <a:pt x="0" y="22542"/>
                  </a:lnTo>
                  <a:lnTo>
                    <a:pt x="1168" y="23418"/>
                  </a:lnTo>
                  <a:lnTo>
                    <a:pt x="2730" y="24028"/>
                  </a:lnTo>
                  <a:lnTo>
                    <a:pt x="4521" y="24180"/>
                  </a:lnTo>
                  <a:lnTo>
                    <a:pt x="5219" y="24155"/>
                  </a:lnTo>
                  <a:lnTo>
                    <a:pt x="6108" y="23990"/>
                  </a:lnTo>
                  <a:lnTo>
                    <a:pt x="6235" y="22999"/>
                  </a:lnTo>
                  <a:close/>
                </a:path>
                <a:path w="56514" h="130175">
                  <a:moveTo>
                    <a:pt x="42506" y="107657"/>
                  </a:moveTo>
                  <a:lnTo>
                    <a:pt x="40449" y="107429"/>
                  </a:lnTo>
                  <a:lnTo>
                    <a:pt x="39420" y="107289"/>
                  </a:lnTo>
                  <a:lnTo>
                    <a:pt x="39395" y="107492"/>
                  </a:lnTo>
                  <a:lnTo>
                    <a:pt x="39357" y="108242"/>
                  </a:lnTo>
                  <a:lnTo>
                    <a:pt x="39776" y="108661"/>
                  </a:lnTo>
                  <a:lnTo>
                    <a:pt x="40386" y="108712"/>
                  </a:lnTo>
                  <a:lnTo>
                    <a:pt x="40513" y="108712"/>
                  </a:lnTo>
                  <a:lnTo>
                    <a:pt x="41224" y="108712"/>
                  </a:lnTo>
                  <a:lnTo>
                    <a:pt x="42075" y="108216"/>
                  </a:lnTo>
                  <a:lnTo>
                    <a:pt x="42506" y="107657"/>
                  </a:lnTo>
                  <a:close/>
                </a:path>
                <a:path w="56514" h="130175">
                  <a:moveTo>
                    <a:pt x="50139" y="128828"/>
                  </a:moveTo>
                  <a:lnTo>
                    <a:pt x="49580" y="128828"/>
                  </a:lnTo>
                  <a:lnTo>
                    <a:pt x="49174" y="128816"/>
                  </a:lnTo>
                  <a:lnTo>
                    <a:pt x="48666" y="128816"/>
                  </a:lnTo>
                  <a:lnTo>
                    <a:pt x="48247" y="128943"/>
                  </a:lnTo>
                  <a:lnTo>
                    <a:pt x="48031" y="130136"/>
                  </a:lnTo>
                  <a:lnTo>
                    <a:pt x="48564" y="130098"/>
                  </a:lnTo>
                  <a:lnTo>
                    <a:pt x="48933" y="130175"/>
                  </a:lnTo>
                  <a:lnTo>
                    <a:pt x="49428" y="130111"/>
                  </a:lnTo>
                  <a:lnTo>
                    <a:pt x="49898" y="130060"/>
                  </a:lnTo>
                  <a:lnTo>
                    <a:pt x="50012" y="129514"/>
                  </a:lnTo>
                  <a:lnTo>
                    <a:pt x="50139" y="128828"/>
                  </a:lnTo>
                  <a:close/>
                </a:path>
                <a:path w="56514" h="130175">
                  <a:moveTo>
                    <a:pt x="56070" y="863"/>
                  </a:moveTo>
                  <a:lnTo>
                    <a:pt x="56019" y="0"/>
                  </a:lnTo>
                  <a:lnTo>
                    <a:pt x="55016" y="38"/>
                  </a:lnTo>
                  <a:lnTo>
                    <a:pt x="54521" y="88"/>
                  </a:lnTo>
                  <a:lnTo>
                    <a:pt x="54343" y="330"/>
                  </a:lnTo>
                  <a:lnTo>
                    <a:pt x="54203" y="609"/>
                  </a:lnTo>
                  <a:lnTo>
                    <a:pt x="54051" y="863"/>
                  </a:lnTo>
                  <a:lnTo>
                    <a:pt x="54114" y="1155"/>
                  </a:lnTo>
                  <a:lnTo>
                    <a:pt x="54317" y="1282"/>
                  </a:lnTo>
                  <a:lnTo>
                    <a:pt x="54508" y="1282"/>
                  </a:lnTo>
                  <a:lnTo>
                    <a:pt x="54673" y="1270"/>
                  </a:lnTo>
                  <a:lnTo>
                    <a:pt x="55232" y="889"/>
                  </a:lnTo>
                  <a:lnTo>
                    <a:pt x="56070" y="86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320976" y="623775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3096" y="2077"/>
                  </a:moveTo>
                  <a:lnTo>
                    <a:pt x="1028" y="1841"/>
                  </a:lnTo>
                  <a:lnTo>
                    <a:pt x="0" y="1711"/>
                  </a:lnTo>
                  <a:lnTo>
                    <a:pt x="148" y="753"/>
                  </a:lnTo>
                  <a:lnTo>
                    <a:pt x="731" y="161"/>
                  </a:lnTo>
                  <a:lnTo>
                    <a:pt x="1760" y="0"/>
                  </a:lnTo>
                  <a:lnTo>
                    <a:pt x="2439" y="312"/>
                  </a:lnTo>
                  <a:lnTo>
                    <a:pt x="3319" y="344"/>
                  </a:lnTo>
                  <a:lnTo>
                    <a:pt x="3383" y="1593"/>
                  </a:lnTo>
                  <a:lnTo>
                    <a:pt x="3276" y="1841"/>
                  </a:lnTo>
                  <a:lnTo>
                    <a:pt x="3096" y="207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157577" y="563968"/>
              <a:ext cx="172720" cy="58419"/>
            </a:xfrm>
            <a:custGeom>
              <a:avLst/>
              <a:gdLst/>
              <a:ahLst/>
              <a:cxnLst/>
              <a:rect l="l" t="t" r="r" b="b"/>
              <a:pathLst>
                <a:path w="172719" h="58420">
                  <a:moveTo>
                    <a:pt x="4635" y="56972"/>
                  </a:moveTo>
                  <a:lnTo>
                    <a:pt x="3530" y="56603"/>
                  </a:lnTo>
                  <a:lnTo>
                    <a:pt x="3009" y="55549"/>
                  </a:lnTo>
                  <a:lnTo>
                    <a:pt x="3111" y="55092"/>
                  </a:lnTo>
                  <a:lnTo>
                    <a:pt x="3911" y="53911"/>
                  </a:lnTo>
                  <a:lnTo>
                    <a:pt x="4152" y="53124"/>
                  </a:lnTo>
                  <a:lnTo>
                    <a:pt x="4508" y="52082"/>
                  </a:lnTo>
                  <a:lnTo>
                    <a:pt x="4356" y="51765"/>
                  </a:lnTo>
                  <a:lnTo>
                    <a:pt x="3975" y="51663"/>
                  </a:lnTo>
                  <a:lnTo>
                    <a:pt x="2667" y="52349"/>
                  </a:lnTo>
                  <a:lnTo>
                    <a:pt x="3302" y="54305"/>
                  </a:lnTo>
                  <a:lnTo>
                    <a:pt x="2387" y="54305"/>
                  </a:lnTo>
                  <a:lnTo>
                    <a:pt x="2057" y="54279"/>
                  </a:lnTo>
                  <a:lnTo>
                    <a:pt x="393" y="54279"/>
                  </a:lnTo>
                  <a:lnTo>
                    <a:pt x="1612" y="55562"/>
                  </a:lnTo>
                  <a:lnTo>
                    <a:pt x="698" y="56578"/>
                  </a:lnTo>
                  <a:lnTo>
                    <a:pt x="0" y="56769"/>
                  </a:lnTo>
                  <a:lnTo>
                    <a:pt x="1485" y="57962"/>
                  </a:lnTo>
                  <a:lnTo>
                    <a:pt x="1866" y="58089"/>
                  </a:lnTo>
                  <a:lnTo>
                    <a:pt x="2247" y="58089"/>
                  </a:lnTo>
                  <a:lnTo>
                    <a:pt x="2692" y="58089"/>
                  </a:lnTo>
                  <a:lnTo>
                    <a:pt x="3111" y="57912"/>
                  </a:lnTo>
                  <a:lnTo>
                    <a:pt x="4635" y="56972"/>
                  </a:lnTo>
                  <a:close/>
                </a:path>
                <a:path w="172719" h="58420">
                  <a:moveTo>
                    <a:pt x="172135" y="698"/>
                  </a:moveTo>
                  <a:lnTo>
                    <a:pt x="172021" y="215"/>
                  </a:lnTo>
                  <a:lnTo>
                    <a:pt x="171704" y="0"/>
                  </a:lnTo>
                  <a:lnTo>
                    <a:pt x="171157" y="0"/>
                  </a:lnTo>
                  <a:lnTo>
                    <a:pt x="170649" y="50"/>
                  </a:lnTo>
                  <a:lnTo>
                    <a:pt x="170345" y="406"/>
                  </a:lnTo>
                  <a:lnTo>
                    <a:pt x="170421" y="914"/>
                  </a:lnTo>
                  <a:lnTo>
                    <a:pt x="170484" y="1397"/>
                  </a:lnTo>
                  <a:lnTo>
                    <a:pt x="170815" y="1638"/>
                  </a:lnTo>
                  <a:lnTo>
                    <a:pt x="171246" y="1638"/>
                  </a:lnTo>
                  <a:lnTo>
                    <a:pt x="171373" y="1638"/>
                  </a:lnTo>
                  <a:lnTo>
                    <a:pt x="171907" y="1574"/>
                  </a:lnTo>
                  <a:lnTo>
                    <a:pt x="172097" y="1193"/>
                  </a:lnTo>
                  <a:lnTo>
                    <a:pt x="172135" y="69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333766" y="576004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866" y="2756"/>
                  </a:moveTo>
                  <a:lnTo>
                    <a:pt x="1081" y="2756"/>
                  </a:lnTo>
                  <a:lnTo>
                    <a:pt x="954" y="2756"/>
                  </a:lnTo>
                  <a:lnTo>
                    <a:pt x="254" y="2713"/>
                  </a:lnTo>
                  <a:lnTo>
                    <a:pt x="21" y="2336"/>
                  </a:lnTo>
                  <a:lnTo>
                    <a:pt x="0" y="678"/>
                  </a:lnTo>
                  <a:lnTo>
                    <a:pt x="699" y="53"/>
                  </a:lnTo>
                  <a:lnTo>
                    <a:pt x="1474" y="0"/>
                  </a:lnTo>
                  <a:lnTo>
                    <a:pt x="2258" y="0"/>
                  </a:lnTo>
                  <a:lnTo>
                    <a:pt x="1834" y="1012"/>
                  </a:lnTo>
                  <a:lnTo>
                    <a:pt x="2078" y="1507"/>
                  </a:lnTo>
                  <a:lnTo>
                    <a:pt x="2174" y="2336"/>
                  </a:lnTo>
                  <a:lnTo>
                    <a:pt x="1866" y="275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224138" y="628179"/>
              <a:ext cx="111760" cy="40640"/>
            </a:xfrm>
            <a:custGeom>
              <a:avLst/>
              <a:gdLst/>
              <a:ahLst/>
              <a:cxnLst/>
              <a:rect l="l" t="t" r="r" b="b"/>
              <a:pathLst>
                <a:path w="111760" h="40640">
                  <a:moveTo>
                    <a:pt x="4292" y="889"/>
                  </a:moveTo>
                  <a:lnTo>
                    <a:pt x="3289" y="254"/>
                  </a:lnTo>
                  <a:lnTo>
                    <a:pt x="2451" y="0"/>
                  </a:lnTo>
                  <a:lnTo>
                    <a:pt x="1879" y="0"/>
                  </a:lnTo>
                  <a:lnTo>
                    <a:pt x="1600" y="774"/>
                  </a:lnTo>
                  <a:lnTo>
                    <a:pt x="1841" y="2387"/>
                  </a:lnTo>
                  <a:lnTo>
                    <a:pt x="1625" y="3035"/>
                  </a:lnTo>
                  <a:lnTo>
                    <a:pt x="584" y="3124"/>
                  </a:lnTo>
                  <a:lnTo>
                    <a:pt x="254" y="3149"/>
                  </a:lnTo>
                  <a:lnTo>
                    <a:pt x="0" y="3390"/>
                  </a:lnTo>
                  <a:lnTo>
                    <a:pt x="76" y="3784"/>
                  </a:lnTo>
                  <a:lnTo>
                    <a:pt x="114" y="4483"/>
                  </a:lnTo>
                  <a:lnTo>
                    <a:pt x="1790" y="5956"/>
                  </a:lnTo>
                  <a:lnTo>
                    <a:pt x="2070" y="5956"/>
                  </a:lnTo>
                  <a:lnTo>
                    <a:pt x="2209" y="4178"/>
                  </a:lnTo>
                  <a:lnTo>
                    <a:pt x="4191" y="3505"/>
                  </a:lnTo>
                  <a:lnTo>
                    <a:pt x="4292" y="889"/>
                  </a:lnTo>
                  <a:close/>
                </a:path>
                <a:path w="111760" h="40640">
                  <a:moveTo>
                    <a:pt x="108800" y="35433"/>
                  </a:moveTo>
                  <a:lnTo>
                    <a:pt x="108216" y="34848"/>
                  </a:lnTo>
                  <a:lnTo>
                    <a:pt x="107886" y="34518"/>
                  </a:lnTo>
                  <a:lnTo>
                    <a:pt x="107569" y="34239"/>
                  </a:lnTo>
                  <a:lnTo>
                    <a:pt x="107556" y="33731"/>
                  </a:lnTo>
                  <a:lnTo>
                    <a:pt x="107556" y="33197"/>
                  </a:lnTo>
                  <a:lnTo>
                    <a:pt x="107759" y="32473"/>
                  </a:lnTo>
                  <a:lnTo>
                    <a:pt x="106934" y="32435"/>
                  </a:lnTo>
                  <a:lnTo>
                    <a:pt x="106172" y="32435"/>
                  </a:lnTo>
                  <a:lnTo>
                    <a:pt x="106121" y="33058"/>
                  </a:lnTo>
                  <a:lnTo>
                    <a:pt x="106019" y="33972"/>
                  </a:lnTo>
                  <a:lnTo>
                    <a:pt x="105905" y="34302"/>
                  </a:lnTo>
                  <a:lnTo>
                    <a:pt x="105841" y="34569"/>
                  </a:lnTo>
                  <a:lnTo>
                    <a:pt x="105841" y="34975"/>
                  </a:lnTo>
                  <a:lnTo>
                    <a:pt x="105791" y="35318"/>
                  </a:lnTo>
                  <a:lnTo>
                    <a:pt x="105968" y="36372"/>
                  </a:lnTo>
                  <a:lnTo>
                    <a:pt x="106337" y="36931"/>
                  </a:lnTo>
                  <a:lnTo>
                    <a:pt x="107149" y="37160"/>
                  </a:lnTo>
                  <a:lnTo>
                    <a:pt x="107315" y="37172"/>
                  </a:lnTo>
                  <a:lnTo>
                    <a:pt x="107683" y="37172"/>
                  </a:lnTo>
                  <a:lnTo>
                    <a:pt x="107975" y="36957"/>
                  </a:lnTo>
                  <a:lnTo>
                    <a:pt x="108216" y="36652"/>
                  </a:lnTo>
                  <a:lnTo>
                    <a:pt x="108724" y="36055"/>
                  </a:lnTo>
                  <a:lnTo>
                    <a:pt x="108800" y="35433"/>
                  </a:lnTo>
                  <a:close/>
                </a:path>
                <a:path w="111760" h="40640">
                  <a:moveTo>
                    <a:pt x="111747" y="38963"/>
                  </a:moveTo>
                  <a:lnTo>
                    <a:pt x="111302" y="38595"/>
                  </a:lnTo>
                  <a:lnTo>
                    <a:pt x="110718" y="38544"/>
                  </a:lnTo>
                  <a:lnTo>
                    <a:pt x="110210" y="38531"/>
                  </a:lnTo>
                  <a:lnTo>
                    <a:pt x="109804" y="38798"/>
                  </a:lnTo>
                  <a:lnTo>
                    <a:pt x="109804" y="39814"/>
                  </a:lnTo>
                  <a:lnTo>
                    <a:pt x="110159" y="40132"/>
                  </a:lnTo>
                  <a:lnTo>
                    <a:pt x="110629" y="40233"/>
                  </a:lnTo>
                  <a:lnTo>
                    <a:pt x="110845" y="40284"/>
                  </a:lnTo>
                  <a:lnTo>
                    <a:pt x="111277" y="40284"/>
                  </a:lnTo>
                  <a:lnTo>
                    <a:pt x="111544" y="40106"/>
                  </a:lnTo>
                  <a:lnTo>
                    <a:pt x="111633" y="39662"/>
                  </a:lnTo>
                  <a:lnTo>
                    <a:pt x="111747" y="3896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047699" y="702457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0" y="1001"/>
                  </a:moveTo>
                  <a:lnTo>
                    <a:pt x="339" y="473"/>
                  </a:lnTo>
                  <a:lnTo>
                    <a:pt x="752" y="21"/>
                  </a:lnTo>
                  <a:lnTo>
                    <a:pt x="1039" y="0"/>
                  </a:lnTo>
                  <a:lnTo>
                    <a:pt x="1389" y="430"/>
                  </a:lnTo>
                  <a:lnTo>
                    <a:pt x="1368" y="678"/>
                  </a:lnTo>
                  <a:lnTo>
                    <a:pt x="0" y="100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167928" y="607249"/>
              <a:ext cx="53340" cy="30480"/>
            </a:xfrm>
            <a:custGeom>
              <a:avLst/>
              <a:gdLst/>
              <a:ahLst/>
              <a:cxnLst/>
              <a:rect l="l" t="t" r="r" b="b"/>
              <a:pathLst>
                <a:path w="53339" h="30479">
                  <a:moveTo>
                    <a:pt x="3340" y="11963"/>
                  </a:moveTo>
                  <a:lnTo>
                    <a:pt x="3086" y="11671"/>
                  </a:lnTo>
                  <a:lnTo>
                    <a:pt x="2755" y="11658"/>
                  </a:lnTo>
                  <a:lnTo>
                    <a:pt x="1663" y="11658"/>
                  </a:lnTo>
                  <a:lnTo>
                    <a:pt x="1066" y="12573"/>
                  </a:lnTo>
                  <a:lnTo>
                    <a:pt x="228" y="12979"/>
                  </a:lnTo>
                  <a:lnTo>
                    <a:pt x="0" y="13081"/>
                  </a:lnTo>
                  <a:lnTo>
                    <a:pt x="165" y="13322"/>
                  </a:lnTo>
                  <a:lnTo>
                    <a:pt x="431" y="13436"/>
                  </a:lnTo>
                  <a:lnTo>
                    <a:pt x="609" y="13525"/>
                  </a:lnTo>
                  <a:lnTo>
                    <a:pt x="812" y="13563"/>
                  </a:lnTo>
                  <a:lnTo>
                    <a:pt x="1041" y="13563"/>
                  </a:lnTo>
                  <a:lnTo>
                    <a:pt x="1930" y="13563"/>
                  </a:lnTo>
                  <a:lnTo>
                    <a:pt x="3086" y="13017"/>
                  </a:lnTo>
                  <a:lnTo>
                    <a:pt x="3302" y="12369"/>
                  </a:lnTo>
                  <a:lnTo>
                    <a:pt x="3340" y="11963"/>
                  </a:lnTo>
                  <a:close/>
                </a:path>
                <a:path w="53339" h="30479">
                  <a:moveTo>
                    <a:pt x="4025" y="7734"/>
                  </a:moveTo>
                  <a:lnTo>
                    <a:pt x="1447" y="6769"/>
                  </a:lnTo>
                  <a:lnTo>
                    <a:pt x="1092" y="7213"/>
                  </a:lnTo>
                  <a:lnTo>
                    <a:pt x="1270" y="7899"/>
                  </a:lnTo>
                  <a:lnTo>
                    <a:pt x="1600" y="8343"/>
                  </a:lnTo>
                  <a:lnTo>
                    <a:pt x="2171" y="8343"/>
                  </a:lnTo>
                  <a:lnTo>
                    <a:pt x="2349" y="8343"/>
                  </a:lnTo>
                  <a:lnTo>
                    <a:pt x="2565" y="8280"/>
                  </a:lnTo>
                  <a:lnTo>
                    <a:pt x="3200" y="8026"/>
                  </a:lnTo>
                  <a:lnTo>
                    <a:pt x="3619" y="7886"/>
                  </a:lnTo>
                  <a:lnTo>
                    <a:pt x="4025" y="7734"/>
                  </a:lnTo>
                  <a:close/>
                </a:path>
                <a:path w="53339" h="30479">
                  <a:moveTo>
                    <a:pt x="8521" y="20243"/>
                  </a:moveTo>
                  <a:lnTo>
                    <a:pt x="7429" y="20447"/>
                  </a:lnTo>
                  <a:lnTo>
                    <a:pt x="6769" y="20269"/>
                  </a:lnTo>
                  <a:lnTo>
                    <a:pt x="6591" y="20218"/>
                  </a:lnTo>
                  <a:lnTo>
                    <a:pt x="6032" y="20218"/>
                  </a:lnTo>
                  <a:lnTo>
                    <a:pt x="5626" y="20599"/>
                  </a:lnTo>
                  <a:lnTo>
                    <a:pt x="5765" y="21780"/>
                  </a:lnTo>
                  <a:lnTo>
                    <a:pt x="6146" y="21920"/>
                  </a:lnTo>
                  <a:lnTo>
                    <a:pt x="6604" y="21920"/>
                  </a:lnTo>
                  <a:lnTo>
                    <a:pt x="6832" y="21920"/>
                  </a:lnTo>
                  <a:lnTo>
                    <a:pt x="7073" y="21882"/>
                  </a:lnTo>
                  <a:lnTo>
                    <a:pt x="7302" y="21856"/>
                  </a:lnTo>
                  <a:lnTo>
                    <a:pt x="7658" y="21844"/>
                  </a:lnTo>
                  <a:lnTo>
                    <a:pt x="7810" y="21844"/>
                  </a:lnTo>
                  <a:lnTo>
                    <a:pt x="8267" y="21856"/>
                  </a:lnTo>
                  <a:lnTo>
                    <a:pt x="8521" y="21780"/>
                  </a:lnTo>
                  <a:lnTo>
                    <a:pt x="8521" y="20243"/>
                  </a:lnTo>
                  <a:close/>
                </a:path>
                <a:path w="53339" h="30479">
                  <a:moveTo>
                    <a:pt x="12573" y="25349"/>
                  </a:moveTo>
                  <a:lnTo>
                    <a:pt x="11468" y="25311"/>
                  </a:lnTo>
                  <a:lnTo>
                    <a:pt x="10337" y="25311"/>
                  </a:lnTo>
                  <a:lnTo>
                    <a:pt x="10185" y="26238"/>
                  </a:lnTo>
                  <a:lnTo>
                    <a:pt x="10134" y="26873"/>
                  </a:lnTo>
                  <a:lnTo>
                    <a:pt x="10071" y="27355"/>
                  </a:lnTo>
                  <a:lnTo>
                    <a:pt x="10414" y="27470"/>
                  </a:lnTo>
                  <a:lnTo>
                    <a:pt x="10795" y="27470"/>
                  </a:lnTo>
                  <a:lnTo>
                    <a:pt x="10985" y="27470"/>
                  </a:lnTo>
                  <a:lnTo>
                    <a:pt x="11188" y="27432"/>
                  </a:lnTo>
                  <a:lnTo>
                    <a:pt x="11353" y="27419"/>
                  </a:lnTo>
                  <a:lnTo>
                    <a:pt x="11709" y="27368"/>
                  </a:lnTo>
                  <a:lnTo>
                    <a:pt x="12319" y="26835"/>
                  </a:lnTo>
                  <a:lnTo>
                    <a:pt x="10655" y="26809"/>
                  </a:lnTo>
                  <a:lnTo>
                    <a:pt x="12573" y="25349"/>
                  </a:lnTo>
                  <a:close/>
                </a:path>
                <a:path w="53339" h="30479">
                  <a:moveTo>
                    <a:pt x="18542" y="9855"/>
                  </a:moveTo>
                  <a:lnTo>
                    <a:pt x="17589" y="9055"/>
                  </a:lnTo>
                  <a:lnTo>
                    <a:pt x="17246" y="8420"/>
                  </a:lnTo>
                  <a:lnTo>
                    <a:pt x="17043" y="8077"/>
                  </a:lnTo>
                  <a:lnTo>
                    <a:pt x="16713" y="7912"/>
                  </a:lnTo>
                  <a:lnTo>
                    <a:pt x="16167" y="7912"/>
                  </a:lnTo>
                  <a:lnTo>
                    <a:pt x="15951" y="8013"/>
                  </a:lnTo>
                  <a:lnTo>
                    <a:pt x="15240" y="9118"/>
                  </a:lnTo>
                  <a:lnTo>
                    <a:pt x="14922" y="10198"/>
                  </a:lnTo>
                  <a:lnTo>
                    <a:pt x="14528" y="11112"/>
                  </a:lnTo>
                  <a:lnTo>
                    <a:pt x="14655" y="11493"/>
                  </a:lnTo>
                  <a:lnTo>
                    <a:pt x="14820" y="11798"/>
                  </a:lnTo>
                  <a:lnTo>
                    <a:pt x="15074" y="11798"/>
                  </a:lnTo>
                  <a:lnTo>
                    <a:pt x="15201" y="11772"/>
                  </a:lnTo>
                  <a:lnTo>
                    <a:pt x="16014" y="11252"/>
                  </a:lnTo>
                  <a:lnTo>
                    <a:pt x="18542" y="9855"/>
                  </a:lnTo>
                  <a:close/>
                </a:path>
                <a:path w="53339" h="30479">
                  <a:moveTo>
                    <a:pt x="21310" y="25692"/>
                  </a:moveTo>
                  <a:lnTo>
                    <a:pt x="21221" y="25387"/>
                  </a:lnTo>
                  <a:lnTo>
                    <a:pt x="21069" y="25311"/>
                  </a:lnTo>
                  <a:lnTo>
                    <a:pt x="20802" y="25311"/>
                  </a:lnTo>
                  <a:lnTo>
                    <a:pt x="20447" y="25400"/>
                  </a:lnTo>
                  <a:lnTo>
                    <a:pt x="20281" y="25400"/>
                  </a:lnTo>
                  <a:lnTo>
                    <a:pt x="19964" y="25260"/>
                  </a:lnTo>
                  <a:lnTo>
                    <a:pt x="19773" y="25222"/>
                  </a:lnTo>
                  <a:lnTo>
                    <a:pt x="19342" y="25222"/>
                  </a:lnTo>
                  <a:lnTo>
                    <a:pt x="19138" y="25311"/>
                  </a:lnTo>
                  <a:lnTo>
                    <a:pt x="19011" y="25603"/>
                  </a:lnTo>
                  <a:lnTo>
                    <a:pt x="18872" y="25946"/>
                  </a:lnTo>
                  <a:lnTo>
                    <a:pt x="19126" y="26225"/>
                  </a:lnTo>
                  <a:lnTo>
                    <a:pt x="19431" y="26225"/>
                  </a:lnTo>
                  <a:lnTo>
                    <a:pt x="20129" y="26098"/>
                  </a:lnTo>
                  <a:lnTo>
                    <a:pt x="20713" y="25869"/>
                  </a:lnTo>
                  <a:lnTo>
                    <a:pt x="21310" y="25692"/>
                  </a:lnTo>
                  <a:close/>
                </a:path>
                <a:path w="53339" h="30479">
                  <a:moveTo>
                    <a:pt x="21323" y="14376"/>
                  </a:moveTo>
                  <a:lnTo>
                    <a:pt x="20802" y="13716"/>
                  </a:lnTo>
                  <a:lnTo>
                    <a:pt x="20027" y="13296"/>
                  </a:lnTo>
                  <a:lnTo>
                    <a:pt x="19850" y="13258"/>
                  </a:lnTo>
                  <a:lnTo>
                    <a:pt x="19456" y="13258"/>
                  </a:lnTo>
                  <a:lnTo>
                    <a:pt x="19354" y="13538"/>
                  </a:lnTo>
                  <a:lnTo>
                    <a:pt x="19164" y="14693"/>
                  </a:lnTo>
                  <a:lnTo>
                    <a:pt x="19075" y="15621"/>
                  </a:lnTo>
                  <a:lnTo>
                    <a:pt x="20320" y="15824"/>
                  </a:lnTo>
                  <a:lnTo>
                    <a:pt x="20485" y="15836"/>
                  </a:lnTo>
                  <a:lnTo>
                    <a:pt x="20777" y="15836"/>
                  </a:lnTo>
                  <a:lnTo>
                    <a:pt x="21018" y="15697"/>
                  </a:lnTo>
                  <a:lnTo>
                    <a:pt x="21094" y="15405"/>
                  </a:lnTo>
                  <a:lnTo>
                    <a:pt x="21323" y="14376"/>
                  </a:lnTo>
                  <a:close/>
                </a:path>
                <a:path w="53339" h="30479">
                  <a:moveTo>
                    <a:pt x="23304" y="6515"/>
                  </a:moveTo>
                  <a:lnTo>
                    <a:pt x="22974" y="6007"/>
                  </a:lnTo>
                  <a:lnTo>
                    <a:pt x="22682" y="5918"/>
                  </a:lnTo>
                  <a:lnTo>
                    <a:pt x="22212" y="5918"/>
                  </a:lnTo>
                  <a:lnTo>
                    <a:pt x="22072" y="5930"/>
                  </a:lnTo>
                  <a:lnTo>
                    <a:pt x="21932" y="5956"/>
                  </a:lnTo>
                  <a:lnTo>
                    <a:pt x="21082" y="5943"/>
                  </a:lnTo>
                  <a:lnTo>
                    <a:pt x="20281" y="6159"/>
                  </a:lnTo>
                  <a:lnTo>
                    <a:pt x="20370" y="6756"/>
                  </a:lnTo>
                  <a:lnTo>
                    <a:pt x="20408" y="6997"/>
                  </a:lnTo>
                  <a:lnTo>
                    <a:pt x="20777" y="7086"/>
                  </a:lnTo>
                  <a:lnTo>
                    <a:pt x="21463" y="6781"/>
                  </a:lnTo>
                  <a:lnTo>
                    <a:pt x="21755" y="6781"/>
                  </a:lnTo>
                  <a:lnTo>
                    <a:pt x="21958" y="6934"/>
                  </a:lnTo>
                  <a:lnTo>
                    <a:pt x="22186" y="7162"/>
                  </a:lnTo>
                  <a:lnTo>
                    <a:pt x="22440" y="7378"/>
                  </a:lnTo>
                  <a:lnTo>
                    <a:pt x="22771" y="7569"/>
                  </a:lnTo>
                  <a:lnTo>
                    <a:pt x="23050" y="7594"/>
                  </a:lnTo>
                  <a:lnTo>
                    <a:pt x="23164" y="7467"/>
                  </a:lnTo>
                  <a:lnTo>
                    <a:pt x="23215" y="6921"/>
                  </a:lnTo>
                  <a:lnTo>
                    <a:pt x="23304" y="6515"/>
                  </a:lnTo>
                  <a:close/>
                </a:path>
                <a:path w="53339" h="30479">
                  <a:moveTo>
                    <a:pt x="24777" y="16662"/>
                  </a:moveTo>
                  <a:lnTo>
                    <a:pt x="24244" y="16446"/>
                  </a:lnTo>
                  <a:lnTo>
                    <a:pt x="23622" y="16510"/>
                  </a:lnTo>
                  <a:lnTo>
                    <a:pt x="23698" y="16967"/>
                  </a:lnTo>
                  <a:lnTo>
                    <a:pt x="23698" y="17399"/>
                  </a:lnTo>
                  <a:lnTo>
                    <a:pt x="23698" y="17780"/>
                  </a:lnTo>
                  <a:lnTo>
                    <a:pt x="23228" y="18364"/>
                  </a:lnTo>
                  <a:lnTo>
                    <a:pt x="23914" y="18465"/>
                  </a:lnTo>
                  <a:lnTo>
                    <a:pt x="24396" y="18478"/>
                  </a:lnTo>
                  <a:lnTo>
                    <a:pt x="24612" y="18008"/>
                  </a:lnTo>
                  <a:lnTo>
                    <a:pt x="24625" y="17551"/>
                  </a:lnTo>
                  <a:lnTo>
                    <a:pt x="24625" y="17145"/>
                  </a:lnTo>
                  <a:lnTo>
                    <a:pt x="24777" y="16662"/>
                  </a:lnTo>
                  <a:close/>
                </a:path>
                <a:path w="53339" h="30479">
                  <a:moveTo>
                    <a:pt x="24980" y="14960"/>
                  </a:moveTo>
                  <a:lnTo>
                    <a:pt x="24472" y="13792"/>
                  </a:lnTo>
                  <a:lnTo>
                    <a:pt x="24587" y="13131"/>
                  </a:lnTo>
                  <a:lnTo>
                    <a:pt x="24587" y="11950"/>
                  </a:lnTo>
                  <a:lnTo>
                    <a:pt x="24574" y="11480"/>
                  </a:lnTo>
                  <a:lnTo>
                    <a:pt x="24472" y="11010"/>
                  </a:lnTo>
                  <a:lnTo>
                    <a:pt x="23939" y="10960"/>
                  </a:lnTo>
                  <a:lnTo>
                    <a:pt x="23202" y="10960"/>
                  </a:lnTo>
                  <a:lnTo>
                    <a:pt x="22987" y="11417"/>
                  </a:lnTo>
                  <a:lnTo>
                    <a:pt x="22974" y="12357"/>
                  </a:lnTo>
                  <a:lnTo>
                    <a:pt x="23050" y="13017"/>
                  </a:lnTo>
                  <a:lnTo>
                    <a:pt x="23190" y="13843"/>
                  </a:lnTo>
                  <a:lnTo>
                    <a:pt x="23583" y="15240"/>
                  </a:lnTo>
                  <a:lnTo>
                    <a:pt x="23901" y="15240"/>
                  </a:lnTo>
                  <a:lnTo>
                    <a:pt x="24980" y="14960"/>
                  </a:lnTo>
                  <a:close/>
                </a:path>
                <a:path w="53339" h="30479">
                  <a:moveTo>
                    <a:pt x="26593" y="21971"/>
                  </a:moveTo>
                  <a:lnTo>
                    <a:pt x="26504" y="21170"/>
                  </a:lnTo>
                  <a:lnTo>
                    <a:pt x="26200" y="20459"/>
                  </a:lnTo>
                  <a:lnTo>
                    <a:pt x="25463" y="20459"/>
                  </a:lnTo>
                  <a:lnTo>
                    <a:pt x="24142" y="20510"/>
                  </a:lnTo>
                  <a:lnTo>
                    <a:pt x="23876" y="21539"/>
                  </a:lnTo>
                  <a:lnTo>
                    <a:pt x="23901" y="23393"/>
                  </a:lnTo>
                  <a:lnTo>
                    <a:pt x="24142" y="24295"/>
                  </a:lnTo>
                  <a:lnTo>
                    <a:pt x="24917" y="24295"/>
                  </a:lnTo>
                  <a:lnTo>
                    <a:pt x="26212" y="24091"/>
                  </a:lnTo>
                  <a:lnTo>
                    <a:pt x="26441" y="22923"/>
                  </a:lnTo>
                  <a:lnTo>
                    <a:pt x="26593" y="21971"/>
                  </a:lnTo>
                  <a:close/>
                </a:path>
                <a:path w="53339" h="30479">
                  <a:moveTo>
                    <a:pt x="34632" y="23723"/>
                  </a:moveTo>
                  <a:lnTo>
                    <a:pt x="33731" y="24091"/>
                  </a:lnTo>
                  <a:lnTo>
                    <a:pt x="33312" y="23799"/>
                  </a:lnTo>
                  <a:lnTo>
                    <a:pt x="32766" y="23901"/>
                  </a:lnTo>
                  <a:lnTo>
                    <a:pt x="32143" y="23914"/>
                  </a:lnTo>
                  <a:lnTo>
                    <a:pt x="32143" y="25146"/>
                  </a:lnTo>
                  <a:lnTo>
                    <a:pt x="32473" y="25298"/>
                  </a:lnTo>
                  <a:lnTo>
                    <a:pt x="32829" y="25298"/>
                  </a:lnTo>
                  <a:lnTo>
                    <a:pt x="33083" y="25273"/>
                  </a:lnTo>
                  <a:lnTo>
                    <a:pt x="33604" y="25171"/>
                  </a:lnTo>
                  <a:lnTo>
                    <a:pt x="34378" y="25158"/>
                  </a:lnTo>
                  <a:lnTo>
                    <a:pt x="34480" y="24574"/>
                  </a:lnTo>
                  <a:lnTo>
                    <a:pt x="34632" y="23723"/>
                  </a:lnTo>
                  <a:close/>
                </a:path>
                <a:path w="53339" h="30479">
                  <a:moveTo>
                    <a:pt x="47548" y="1041"/>
                  </a:moveTo>
                  <a:lnTo>
                    <a:pt x="47332" y="317"/>
                  </a:lnTo>
                  <a:lnTo>
                    <a:pt x="46697" y="88"/>
                  </a:lnTo>
                  <a:lnTo>
                    <a:pt x="46024" y="0"/>
                  </a:lnTo>
                  <a:lnTo>
                    <a:pt x="45605" y="114"/>
                  </a:lnTo>
                  <a:lnTo>
                    <a:pt x="45491" y="419"/>
                  </a:lnTo>
                  <a:lnTo>
                    <a:pt x="45745" y="698"/>
                  </a:lnTo>
                  <a:lnTo>
                    <a:pt x="46113" y="1104"/>
                  </a:lnTo>
                  <a:lnTo>
                    <a:pt x="46253" y="1854"/>
                  </a:lnTo>
                  <a:lnTo>
                    <a:pt x="46901" y="1854"/>
                  </a:lnTo>
                  <a:lnTo>
                    <a:pt x="47066" y="1841"/>
                  </a:lnTo>
                  <a:lnTo>
                    <a:pt x="47548" y="1041"/>
                  </a:lnTo>
                  <a:close/>
                </a:path>
                <a:path w="53339" h="30479">
                  <a:moveTo>
                    <a:pt x="48971" y="28930"/>
                  </a:moveTo>
                  <a:lnTo>
                    <a:pt x="48374" y="28524"/>
                  </a:lnTo>
                  <a:lnTo>
                    <a:pt x="47599" y="28282"/>
                  </a:lnTo>
                  <a:lnTo>
                    <a:pt x="47269" y="28702"/>
                  </a:lnTo>
                  <a:lnTo>
                    <a:pt x="47612" y="29324"/>
                  </a:lnTo>
                  <a:lnTo>
                    <a:pt x="47548" y="30302"/>
                  </a:lnTo>
                  <a:lnTo>
                    <a:pt x="48577" y="30327"/>
                  </a:lnTo>
                  <a:lnTo>
                    <a:pt x="48958" y="29857"/>
                  </a:lnTo>
                  <a:lnTo>
                    <a:pt x="48971" y="28930"/>
                  </a:lnTo>
                  <a:close/>
                </a:path>
                <a:path w="53339" h="30479">
                  <a:moveTo>
                    <a:pt x="53174" y="11201"/>
                  </a:moveTo>
                  <a:lnTo>
                    <a:pt x="53111" y="10858"/>
                  </a:lnTo>
                  <a:lnTo>
                    <a:pt x="53073" y="10604"/>
                  </a:lnTo>
                  <a:lnTo>
                    <a:pt x="52997" y="10299"/>
                  </a:lnTo>
                  <a:lnTo>
                    <a:pt x="52628" y="10299"/>
                  </a:lnTo>
                  <a:lnTo>
                    <a:pt x="52476" y="10337"/>
                  </a:lnTo>
                  <a:lnTo>
                    <a:pt x="52057" y="10591"/>
                  </a:lnTo>
                  <a:lnTo>
                    <a:pt x="51727" y="10883"/>
                  </a:lnTo>
                  <a:lnTo>
                    <a:pt x="52057" y="11671"/>
                  </a:lnTo>
                  <a:lnTo>
                    <a:pt x="52247" y="11798"/>
                  </a:lnTo>
                  <a:lnTo>
                    <a:pt x="52476" y="11798"/>
                  </a:lnTo>
                  <a:lnTo>
                    <a:pt x="52666" y="11772"/>
                  </a:lnTo>
                  <a:lnTo>
                    <a:pt x="53111" y="11569"/>
                  </a:lnTo>
                  <a:lnTo>
                    <a:pt x="53174" y="11201"/>
                  </a:lnTo>
                  <a:close/>
                </a:path>
                <a:path w="53339" h="30479">
                  <a:moveTo>
                    <a:pt x="53327" y="5956"/>
                  </a:moveTo>
                  <a:lnTo>
                    <a:pt x="52463" y="6057"/>
                  </a:lnTo>
                  <a:lnTo>
                    <a:pt x="51879" y="5905"/>
                  </a:lnTo>
                  <a:lnTo>
                    <a:pt x="51396" y="6134"/>
                  </a:lnTo>
                  <a:lnTo>
                    <a:pt x="52870" y="7696"/>
                  </a:lnTo>
                  <a:lnTo>
                    <a:pt x="53073" y="6807"/>
                  </a:lnTo>
                  <a:lnTo>
                    <a:pt x="53327" y="5956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224411" y="602802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69" h="1904">
                  <a:moveTo>
                    <a:pt x="922" y="1647"/>
                  </a:moveTo>
                  <a:lnTo>
                    <a:pt x="689" y="1647"/>
                  </a:lnTo>
                  <a:lnTo>
                    <a:pt x="530" y="1625"/>
                  </a:lnTo>
                  <a:lnTo>
                    <a:pt x="10" y="1291"/>
                  </a:lnTo>
                  <a:lnTo>
                    <a:pt x="0" y="796"/>
                  </a:lnTo>
                  <a:lnTo>
                    <a:pt x="84" y="355"/>
                  </a:lnTo>
                  <a:lnTo>
                    <a:pt x="456" y="0"/>
                  </a:lnTo>
                  <a:lnTo>
                    <a:pt x="943" y="226"/>
                  </a:lnTo>
                  <a:lnTo>
                    <a:pt x="1039" y="656"/>
                  </a:lnTo>
                  <a:lnTo>
                    <a:pt x="1028" y="1108"/>
                  </a:lnTo>
                  <a:lnTo>
                    <a:pt x="1007" y="1367"/>
                  </a:lnTo>
                  <a:lnTo>
                    <a:pt x="922" y="164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202853" y="548093"/>
              <a:ext cx="89535" cy="88900"/>
            </a:xfrm>
            <a:custGeom>
              <a:avLst/>
              <a:gdLst/>
              <a:ahLst/>
              <a:cxnLst/>
              <a:rect l="l" t="t" r="r" b="b"/>
              <a:pathLst>
                <a:path w="89535" h="88900">
                  <a:moveTo>
                    <a:pt x="1701" y="71666"/>
                  </a:moveTo>
                  <a:lnTo>
                    <a:pt x="1422" y="71526"/>
                  </a:lnTo>
                  <a:lnTo>
                    <a:pt x="1041" y="71374"/>
                  </a:lnTo>
                  <a:lnTo>
                    <a:pt x="254" y="71729"/>
                  </a:lnTo>
                  <a:lnTo>
                    <a:pt x="88" y="72478"/>
                  </a:lnTo>
                  <a:lnTo>
                    <a:pt x="25" y="73253"/>
                  </a:lnTo>
                  <a:lnTo>
                    <a:pt x="0" y="73850"/>
                  </a:lnTo>
                  <a:lnTo>
                    <a:pt x="190" y="74574"/>
                  </a:lnTo>
                  <a:lnTo>
                    <a:pt x="800" y="74574"/>
                  </a:lnTo>
                  <a:lnTo>
                    <a:pt x="1422" y="74574"/>
                  </a:lnTo>
                  <a:lnTo>
                    <a:pt x="1689" y="74015"/>
                  </a:lnTo>
                  <a:lnTo>
                    <a:pt x="1206" y="73393"/>
                  </a:lnTo>
                  <a:lnTo>
                    <a:pt x="622" y="72656"/>
                  </a:lnTo>
                  <a:lnTo>
                    <a:pt x="1701" y="72593"/>
                  </a:lnTo>
                  <a:lnTo>
                    <a:pt x="1701" y="71666"/>
                  </a:lnTo>
                  <a:close/>
                </a:path>
                <a:path w="89535" h="88900">
                  <a:moveTo>
                    <a:pt x="2844" y="79235"/>
                  </a:moveTo>
                  <a:lnTo>
                    <a:pt x="2425" y="78651"/>
                  </a:lnTo>
                  <a:lnTo>
                    <a:pt x="2197" y="78028"/>
                  </a:lnTo>
                  <a:lnTo>
                    <a:pt x="1600" y="77889"/>
                  </a:lnTo>
                  <a:lnTo>
                    <a:pt x="1371" y="78676"/>
                  </a:lnTo>
                  <a:lnTo>
                    <a:pt x="1485" y="79171"/>
                  </a:lnTo>
                  <a:lnTo>
                    <a:pt x="1778" y="79540"/>
                  </a:lnTo>
                  <a:lnTo>
                    <a:pt x="2298" y="79540"/>
                  </a:lnTo>
                  <a:lnTo>
                    <a:pt x="2438" y="79540"/>
                  </a:lnTo>
                  <a:lnTo>
                    <a:pt x="2781" y="79476"/>
                  </a:lnTo>
                  <a:lnTo>
                    <a:pt x="2844" y="79235"/>
                  </a:lnTo>
                  <a:close/>
                </a:path>
                <a:path w="89535" h="88900">
                  <a:moveTo>
                    <a:pt x="3060" y="88176"/>
                  </a:moveTo>
                  <a:lnTo>
                    <a:pt x="3035" y="87706"/>
                  </a:lnTo>
                  <a:lnTo>
                    <a:pt x="2730" y="87452"/>
                  </a:lnTo>
                  <a:lnTo>
                    <a:pt x="2400" y="87376"/>
                  </a:lnTo>
                  <a:lnTo>
                    <a:pt x="1752" y="87376"/>
                  </a:lnTo>
                  <a:lnTo>
                    <a:pt x="1460" y="87439"/>
                  </a:lnTo>
                  <a:lnTo>
                    <a:pt x="812" y="87528"/>
                  </a:lnTo>
                  <a:lnTo>
                    <a:pt x="698" y="87947"/>
                  </a:lnTo>
                  <a:lnTo>
                    <a:pt x="914" y="88265"/>
                  </a:lnTo>
                  <a:lnTo>
                    <a:pt x="1117" y="88557"/>
                  </a:lnTo>
                  <a:lnTo>
                    <a:pt x="1371" y="88658"/>
                  </a:lnTo>
                  <a:lnTo>
                    <a:pt x="1638" y="88658"/>
                  </a:lnTo>
                  <a:lnTo>
                    <a:pt x="1892" y="88658"/>
                  </a:lnTo>
                  <a:lnTo>
                    <a:pt x="2159" y="88569"/>
                  </a:lnTo>
                  <a:lnTo>
                    <a:pt x="2717" y="88303"/>
                  </a:lnTo>
                  <a:lnTo>
                    <a:pt x="3060" y="88176"/>
                  </a:lnTo>
                  <a:close/>
                </a:path>
                <a:path w="89535" h="88900">
                  <a:moveTo>
                    <a:pt x="14909" y="84924"/>
                  </a:moveTo>
                  <a:lnTo>
                    <a:pt x="14655" y="84658"/>
                  </a:lnTo>
                  <a:lnTo>
                    <a:pt x="14414" y="84480"/>
                  </a:lnTo>
                  <a:lnTo>
                    <a:pt x="14287" y="84467"/>
                  </a:lnTo>
                  <a:lnTo>
                    <a:pt x="13360" y="84442"/>
                  </a:lnTo>
                  <a:lnTo>
                    <a:pt x="13627" y="85369"/>
                  </a:lnTo>
                  <a:lnTo>
                    <a:pt x="13271" y="85725"/>
                  </a:lnTo>
                  <a:lnTo>
                    <a:pt x="12966" y="86029"/>
                  </a:lnTo>
                  <a:lnTo>
                    <a:pt x="13068" y="86385"/>
                  </a:lnTo>
                  <a:lnTo>
                    <a:pt x="13360" y="86436"/>
                  </a:lnTo>
                  <a:lnTo>
                    <a:pt x="13525" y="86448"/>
                  </a:lnTo>
                  <a:lnTo>
                    <a:pt x="14211" y="86448"/>
                  </a:lnTo>
                  <a:lnTo>
                    <a:pt x="14389" y="85725"/>
                  </a:lnTo>
                  <a:lnTo>
                    <a:pt x="14706" y="85255"/>
                  </a:lnTo>
                  <a:lnTo>
                    <a:pt x="14909" y="84924"/>
                  </a:lnTo>
                  <a:close/>
                </a:path>
                <a:path w="89535" h="88900">
                  <a:moveTo>
                    <a:pt x="15709" y="62496"/>
                  </a:moveTo>
                  <a:lnTo>
                    <a:pt x="15100" y="61925"/>
                  </a:lnTo>
                  <a:lnTo>
                    <a:pt x="14554" y="61353"/>
                  </a:lnTo>
                  <a:lnTo>
                    <a:pt x="14008" y="61493"/>
                  </a:lnTo>
                  <a:lnTo>
                    <a:pt x="15036" y="64096"/>
                  </a:lnTo>
                  <a:lnTo>
                    <a:pt x="15519" y="64096"/>
                  </a:lnTo>
                  <a:lnTo>
                    <a:pt x="15379" y="63677"/>
                  </a:lnTo>
                  <a:lnTo>
                    <a:pt x="15468" y="63068"/>
                  </a:lnTo>
                  <a:lnTo>
                    <a:pt x="15709" y="62496"/>
                  </a:lnTo>
                  <a:close/>
                </a:path>
                <a:path w="89535" h="88900">
                  <a:moveTo>
                    <a:pt x="89255" y="1651"/>
                  </a:moveTo>
                  <a:lnTo>
                    <a:pt x="89217" y="215"/>
                  </a:lnTo>
                  <a:lnTo>
                    <a:pt x="88861" y="0"/>
                  </a:lnTo>
                  <a:lnTo>
                    <a:pt x="88315" y="0"/>
                  </a:lnTo>
                  <a:lnTo>
                    <a:pt x="87617" y="342"/>
                  </a:lnTo>
                  <a:lnTo>
                    <a:pt x="86817" y="584"/>
                  </a:lnTo>
                  <a:lnTo>
                    <a:pt x="86931" y="2247"/>
                  </a:lnTo>
                  <a:lnTo>
                    <a:pt x="87312" y="2667"/>
                  </a:lnTo>
                  <a:lnTo>
                    <a:pt x="87884" y="2667"/>
                  </a:lnTo>
                  <a:lnTo>
                    <a:pt x="89154" y="2603"/>
                  </a:lnTo>
                  <a:lnTo>
                    <a:pt x="89255" y="165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288946" y="576134"/>
              <a:ext cx="4445" cy="10160"/>
            </a:xfrm>
            <a:custGeom>
              <a:avLst/>
              <a:gdLst/>
              <a:ahLst/>
              <a:cxnLst/>
              <a:rect l="l" t="t" r="r" b="b"/>
              <a:pathLst>
                <a:path w="4444" h="10159">
                  <a:moveTo>
                    <a:pt x="2489" y="8420"/>
                  </a:moveTo>
                  <a:lnTo>
                    <a:pt x="2070" y="8356"/>
                  </a:lnTo>
                  <a:lnTo>
                    <a:pt x="1917" y="8331"/>
                  </a:lnTo>
                  <a:lnTo>
                    <a:pt x="1790" y="8305"/>
                  </a:lnTo>
                  <a:lnTo>
                    <a:pt x="1181" y="8305"/>
                  </a:lnTo>
                  <a:lnTo>
                    <a:pt x="914" y="8559"/>
                  </a:lnTo>
                  <a:lnTo>
                    <a:pt x="635" y="8763"/>
                  </a:lnTo>
                  <a:lnTo>
                    <a:pt x="368" y="8915"/>
                  </a:lnTo>
                  <a:lnTo>
                    <a:pt x="0" y="9093"/>
                  </a:lnTo>
                  <a:lnTo>
                    <a:pt x="127" y="9486"/>
                  </a:lnTo>
                  <a:lnTo>
                    <a:pt x="228" y="9779"/>
                  </a:lnTo>
                  <a:lnTo>
                    <a:pt x="368" y="9867"/>
                  </a:lnTo>
                  <a:lnTo>
                    <a:pt x="520" y="9867"/>
                  </a:lnTo>
                  <a:lnTo>
                    <a:pt x="723" y="9867"/>
                  </a:lnTo>
                  <a:lnTo>
                    <a:pt x="927" y="9740"/>
                  </a:lnTo>
                  <a:lnTo>
                    <a:pt x="1104" y="9613"/>
                  </a:lnTo>
                  <a:lnTo>
                    <a:pt x="1485" y="9398"/>
                  </a:lnTo>
                  <a:lnTo>
                    <a:pt x="1854" y="9156"/>
                  </a:lnTo>
                  <a:lnTo>
                    <a:pt x="2133" y="8839"/>
                  </a:lnTo>
                  <a:lnTo>
                    <a:pt x="2489" y="8420"/>
                  </a:lnTo>
                  <a:close/>
                </a:path>
                <a:path w="4444" h="10159">
                  <a:moveTo>
                    <a:pt x="4114" y="990"/>
                  </a:moveTo>
                  <a:lnTo>
                    <a:pt x="3810" y="76"/>
                  </a:lnTo>
                  <a:lnTo>
                    <a:pt x="3683" y="0"/>
                  </a:lnTo>
                  <a:lnTo>
                    <a:pt x="3479" y="0"/>
                  </a:lnTo>
                  <a:lnTo>
                    <a:pt x="2882" y="368"/>
                  </a:lnTo>
                  <a:lnTo>
                    <a:pt x="2298" y="495"/>
                  </a:lnTo>
                  <a:lnTo>
                    <a:pt x="2197" y="1130"/>
                  </a:lnTo>
                  <a:lnTo>
                    <a:pt x="2324" y="1333"/>
                  </a:lnTo>
                  <a:lnTo>
                    <a:pt x="2476" y="1397"/>
                  </a:lnTo>
                  <a:lnTo>
                    <a:pt x="2641" y="1397"/>
                  </a:lnTo>
                  <a:lnTo>
                    <a:pt x="2768" y="1397"/>
                  </a:lnTo>
                  <a:lnTo>
                    <a:pt x="2908" y="1346"/>
                  </a:lnTo>
                  <a:lnTo>
                    <a:pt x="3035" y="1320"/>
                  </a:lnTo>
                  <a:lnTo>
                    <a:pt x="3581" y="1168"/>
                  </a:lnTo>
                  <a:lnTo>
                    <a:pt x="4114" y="990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276475" y="540803"/>
              <a:ext cx="12065" cy="16510"/>
            </a:xfrm>
            <a:custGeom>
              <a:avLst/>
              <a:gdLst/>
              <a:ahLst/>
              <a:cxnLst/>
              <a:rect l="l" t="t" r="r" b="b"/>
              <a:pathLst>
                <a:path w="12064" h="16509">
                  <a:moveTo>
                    <a:pt x="1181" y="546"/>
                  </a:moveTo>
                  <a:lnTo>
                    <a:pt x="914" y="12"/>
                  </a:lnTo>
                  <a:lnTo>
                    <a:pt x="152" y="0"/>
                  </a:lnTo>
                  <a:lnTo>
                    <a:pt x="431" y="850"/>
                  </a:lnTo>
                  <a:lnTo>
                    <a:pt x="0" y="1066"/>
                  </a:lnTo>
                  <a:lnTo>
                    <a:pt x="381" y="1600"/>
                  </a:lnTo>
                  <a:lnTo>
                    <a:pt x="1092" y="1600"/>
                  </a:lnTo>
                  <a:lnTo>
                    <a:pt x="647" y="673"/>
                  </a:lnTo>
                  <a:lnTo>
                    <a:pt x="1181" y="546"/>
                  </a:lnTo>
                  <a:close/>
                </a:path>
                <a:path w="12064" h="16509">
                  <a:moveTo>
                    <a:pt x="11531" y="14732"/>
                  </a:moveTo>
                  <a:lnTo>
                    <a:pt x="11074" y="14312"/>
                  </a:lnTo>
                  <a:lnTo>
                    <a:pt x="10515" y="14414"/>
                  </a:lnTo>
                  <a:lnTo>
                    <a:pt x="10629" y="14960"/>
                  </a:lnTo>
                  <a:lnTo>
                    <a:pt x="10642" y="15367"/>
                  </a:lnTo>
                  <a:lnTo>
                    <a:pt x="10642" y="15506"/>
                  </a:lnTo>
                  <a:lnTo>
                    <a:pt x="10490" y="15951"/>
                  </a:lnTo>
                  <a:lnTo>
                    <a:pt x="10731" y="15951"/>
                  </a:lnTo>
                  <a:lnTo>
                    <a:pt x="10858" y="15925"/>
                  </a:lnTo>
                  <a:lnTo>
                    <a:pt x="11264" y="15709"/>
                  </a:lnTo>
                  <a:lnTo>
                    <a:pt x="11391" y="15151"/>
                  </a:lnTo>
                  <a:lnTo>
                    <a:pt x="11531" y="1473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281555" y="564488"/>
              <a:ext cx="21590" cy="55880"/>
            </a:xfrm>
            <a:custGeom>
              <a:avLst/>
              <a:gdLst/>
              <a:ahLst/>
              <a:cxnLst/>
              <a:rect l="l" t="t" r="r" b="b"/>
              <a:pathLst>
                <a:path w="21589" h="55879">
                  <a:moveTo>
                    <a:pt x="2730" y="736"/>
                  </a:moveTo>
                  <a:lnTo>
                    <a:pt x="2616" y="279"/>
                  </a:lnTo>
                  <a:lnTo>
                    <a:pt x="2222" y="25"/>
                  </a:lnTo>
                  <a:lnTo>
                    <a:pt x="1676" y="0"/>
                  </a:lnTo>
                  <a:lnTo>
                    <a:pt x="0" y="1549"/>
                  </a:lnTo>
                  <a:lnTo>
                    <a:pt x="12" y="1981"/>
                  </a:lnTo>
                  <a:lnTo>
                    <a:pt x="406" y="2451"/>
                  </a:lnTo>
                  <a:lnTo>
                    <a:pt x="584" y="2514"/>
                  </a:lnTo>
                  <a:lnTo>
                    <a:pt x="762" y="2552"/>
                  </a:lnTo>
                  <a:lnTo>
                    <a:pt x="939" y="2552"/>
                  </a:lnTo>
                  <a:lnTo>
                    <a:pt x="1727" y="2552"/>
                  </a:lnTo>
                  <a:lnTo>
                    <a:pt x="2527" y="1968"/>
                  </a:lnTo>
                  <a:lnTo>
                    <a:pt x="2730" y="736"/>
                  </a:lnTo>
                  <a:close/>
                </a:path>
                <a:path w="21589" h="55879">
                  <a:moveTo>
                    <a:pt x="3251" y="4991"/>
                  </a:moveTo>
                  <a:lnTo>
                    <a:pt x="3162" y="4495"/>
                  </a:lnTo>
                  <a:lnTo>
                    <a:pt x="2933" y="4152"/>
                  </a:lnTo>
                  <a:lnTo>
                    <a:pt x="2425" y="4089"/>
                  </a:lnTo>
                  <a:lnTo>
                    <a:pt x="2197" y="4076"/>
                  </a:lnTo>
                  <a:lnTo>
                    <a:pt x="1765" y="4076"/>
                  </a:lnTo>
                  <a:lnTo>
                    <a:pt x="1485" y="4178"/>
                  </a:lnTo>
                  <a:lnTo>
                    <a:pt x="1358" y="4597"/>
                  </a:lnTo>
                  <a:lnTo>
                    <a:pt x="1219" y="5029"/>
                  </a:lnTo>
                  <a:lnTo>
                    <a:pt x="1231" y="5511"/>
                  </a:lnTo>
                  <a:lnTo>
                    <a:pt x="1727" y="5511"/>
                  </a:lnTo>
                  <a:lnTo>
                    <a:pt x="1905" y="5486"/>
                  </a:lnTo>
                  <a:lnTo>
                    <a:pt x="2717" y="5486"/>
                  </a:lnTo>
                  <a:lnTo>
                    <a:pt x="3073" y="5448"/>
                  </a:lnTo>
                  <a:lnTo>
                    <a:pt x="3251" y="4991"/>
                  </a:lnTo>
                  <a:close/>
                </a:path>
                <a:path w="21589" h="55879">
                  <a:moveTo>
                    <a:pt x="5194" y="1574"/>
                  </a:moveTo>
                  <a:lnTo>
                    <a:pt x="4851" y="914"/>
                  </a:lnTo>
                  <a:lnTo>
                    <a:pt x="4699" y="25"/>
                  </a:lnTo>
                  <a:lnTo>
                    <a:pt x="3721" y="0"/>
                  </a:lnTo>
                  <a:lnTo>
                    <a:pt x="3352" y="533"/>
                  </a:lnTo>
                  <a:lnTo>
                    <a:pt x="3606" y="1320"/>
                  </a:lnTo>
                  <a:lnTo>
                    <a:pt x="4152" y="1816"/>
                  </a:lnTo>
                  <a:lnTo>
                    <a:pt x="4914" y="2095"/>
                  </a:lnTo>
                  <a:lnTo>
                    <a:pt x="5194" y="1574"/>
                  </a:lnTo>
                  <a:close/>
                </a:path>
                <a:path w="21589" h="55879">
                  <a:moveTo>
                    <a:pt x="21170" y="53098"/>
                  </a:moveTo>
                  <a:lnTo>
                    <a:pt x="20421" y="53098"/>
                  </a:lnTo>
                  <a:lnTo>
                    <a:pt x="19685" y="53225"/>
                  </a:lnTo>
                  <a:lnTo>
                    <a:pt x="20243" y="53848"/>
                  </a:lnTo>
                  <a:lnTo>
                    <a:pt x="20231" y="54216"/>
                  </a:lnTo>
                  <a:lnTo>
                    <a:pt x="20231" y="54610"/>
                  </a:lnTo>
                  <a:lnTo>
                    <a:pt x="19735" y="55372"/>
                  </a:lnTo>
                  <a:lnTo>
                    <a:pt x="20548" y="55372"/>
                  </a:lnTo>
                  <a:lnTo>
                    <a:pt x="20675" y="55359"/>
                  </a:lnTo>
                  <a:lnTo>
                    <a:pt x="21158" y="55333"/>
                  </a:lnTo>
                  <a:lnTo>
                    <a:pt x="20967" y="54660"/>
                  </a:lnTo>
                  <a:lnTo>
                    <a:pt x="20993" y="54216"/>
                  </a:lnTo>
                  <a:lnTo>
                    <a:pt x="20904" y="53822"/>
                  </a:lnTo>
                  <a:lnTo>
                    <a:pt x="21170" y="5309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070595" y="550137"/>
              <a:ext cx="842010" cy="96520"/>
            </a:xfrm>
            <a:custGeom>
              <a:avLst/>
              <a:gdLst/>
              <a:ahLst/>
              <a:cxnLst/>
              <a:rect l="l" t="t" r="r" b="b"/>
              <a:pathLst>
                <a:path w="842009" h="96520">
                  <a:moveTo>
                    <a:pt x="1790" y="8572"/>
                  </a:moveTo>
                  <a:lnTo>
                    <a:pt x="1536" y="8102"/>
                  </a:lnTo>
                  <a:lnTo>
                    <a:pt x="1244" y="7607"/>
                  </a:lnTo>
                  <a:lnTo>
                    <a:pt x="1130" y="6883"/>
                  </a:lnTo>
                  <a:lnTo>
                    <a:pt x="203" y="6883"/>
                  </a:lnTo>
                  <a:lnTo>
                    <a:pt x="0" y="6908"/>
                  </a:lnTo>
                  <a:lnTo>
                    <a:pt x="76" y="7327"/>
                  </a:lnTo>
                  <a:lnTo>
                    <a:pt x="241" y="7785"/>
                  </a:lnTo>
                  <a:lnTo>
                    <a:pt x="190" y="8864"/>
                  </a:lnTo>
                  <a:lnTo>
                    <a:pt x="406" y="9194"/>
                  </a:lnTo>
                  <a:lnTo>
                    <a:pt x="863" y="9194"/>
                  </a:lnTo>
                  <a:lnTo>
                    <a:pt x="1066" y="9182"/>
                  </a:lnTo>
                  <a:lnTo>
                    <a:pt x="1193" y="9156"/>
                  </a:lnTo>
                  <a:lnTo>
                    <a:pt x="1752" y="9017"/>
                  </a:lnTo>
                  <a:lnTo>
                    <a:pt x="1790" y="8572"/>
                  </a:lnTo>
                  <a:close/>
                </a:path>
                <a:path w="842009" h="96520">
                  <a:moveTo>
                    <a:pt x="25425" y="6604"/>
                  </a:moveTo>
                  <a:lnTo>
                    <a:pt x="25285" y="6057"/>
                  </a:lnTo>
                  <a:lnTo>
                    <a:pt x="24625" y="5880"/>
                  </a:lnTo>
                  <a:lnTo>
                    <a:pt x="24485" y="5842"/>
                  </a:lnTo>
                  <a:lnTo>
                    <a:pt x="24041" y="5842"/>
                  </a:lnTo>
                  <a:lnTo>
                    <a:pt x="23787" y="6159"/>
                  </a:lnTo>
                  <a:lnTo>
                    <a:pt x="23152" y="7175"/>
                  </a:lnTo>
                  <a:lnTo>
                    <a:pt x="22555" y="7772"/>
                  </a:lnTo>
                  <a:lnTo>
                    <a:pt x="22288" y="8509"/>
                  </a:lnTo>
                  <a:lnTo>
                    <a:pt x="21996" y="9359"/>
                  </a:lnTo>
                  <a:lnTo>
                    <a:pt x="22453" y="9855"/>
                  </a:lnTo>
                  <a:lnTo>
                    <a:pt x="23583" y="10426"/>
                  </a:lnTo>
                  <a:lnTo>
                    <a:pt x="23787" y="10477"/>
                  </a:lnTo>
                  <a:lnTo>
                    <a:pt x="23952" y="10477"/>
                  </a:lnTo>
                  <a:lnTo>
                    <a:pt x="24447" y="10477"/>
                  </a:lnTo>
                  <a:lnTo>
                    <a:pt x="24587" y="10007"/>
                  </a:lnTo>
                  <a:lnTo>
                    <a:pt x="24726" y="9563"/>
                  </a:lnTo>
                  <a:lnTo>
                    <a:pt x="25006" y="8826"/>
                  </a:lnTo>
                  <a:lnTo>
                    <a:pt x="25095" y="8026"/>
                  </a:lnTo>
                  <a:lnTo>
                    <a:pt x="25361" y="6832"/>
                  </a:lnTo>
                  <a:lnTo>
                    <a:pt x="25425" y="6604"/>
                  </a:lnTo>
                  <a:close/>
                </a:path>
                <a:path w="842009" h="96520">
                  <a:moveTo>
                    <a:pt x="27698" y="28600"/>
                  </a:moveTo>
                  <a:lnTo>
                    <a:pt x="27203" y="27736"/>
                  </a:lnTo>
                  <a:lnTo>
                    <a:pt x="27063" y="26771"/>
                  </a:lnTo>
                  <a:lnTo>
                    <a:pt x="26289" y="26212"/>
                  </a:lnTo>
                  <a:lnTo>
                    <a:pt x="25704" y="25996"/>
                  </a:lnTo>
                  <a:lnTo>
                    <a:pt x="25222" y="26162"/>
                  </a:lnTo>
                  <a:lnTo>
                    <a:pt x="25577" y="26657"/>
                  </a:lnTo>
                  <a:lnTo>
                    <a:pt x="26060" y="27266"/>
                  </a:lnTo>
                  <a:lnTo>
                    <a:pt x="26695" y="27749"/>
                  </a:lnTo>
                  <a:lnTo>
                    <a:pt x="27000" y="28473"/>
                  </a:lnTo>
                  <a:lnTo>
                    <a:pt x="27698" y="28600"/>
                  </a:lnTo>
                  <a:close/>
                </a:path>
                <a:path w="842009" h="96520">
                  <a:moveTo>
                    <a:pt x="27774" y="12090"/>
                  </a:moveTo>
                  <a:lnTo>
                    <a:pt x="27051" y="11811"/>
                  </a:lnTo>
                  <a:lnTo>
                    <a:pt x="26898" y="11760"/>
                  </a:lnTo>
                  <a:lnTo>
                    <a:pt x="26441" y="11760"/>
                  </a:lnTo>
                  <a:lnTo>
                    <a:pt x="26644" y="12420"/>
                  </a:lnTo>
                  <a:lnTo>
                    <a:pt x="26492" y="12687"/>
                  </a:lnTo>
                  <a:lnTo>
                    <a:pt x="26428" y="13258"/>
                  </a:lnTo>
                  <a:lnTo>
                    <a:pt x="26174" y="13868"/>
                  </a:lnTo>
                  <a:lnTo>
                    <a:pt x="26962" y="14185"/>
                  </a:lnTo>
                  <a:lnTo>
                    <a:pt x="27089" y="14198"/>
                  </a:lnTo>
                  <a:lnTo>
                    <a:pt x="27393" y="14198"/>
                  </a:lnTo>
                  <a:lnTo>
                    <a:pt x="27546" y="13843"/>
                  </a:lnTo>
                  <a:lnTo>
                    <a:pt x="27508" y="12979"/>
                  </a:lnTo>
                  <a:lnTo>
                    <a:pt x="27774" y="12090"/>
                  </a:lnTo>
                  <a:close/>
                </a:path>
                <a:path w="842009" h="96520">
                  <a:moveTo>
                    <a:pt x="208813" y="95948"/>
                  </a:moveTo>
                  <a:lnTo>
                    <a:pt x="208686" y="95770"/>
                  </a:lnTo>
                  <a:lnTo>
                    <a:pt x="208292" y="95173"/>
                  </a:lnTo>
                  <a:lnTo>
                    <a:pt x="206552" y="95770"/>
                  </a:lnTo>
                  <a:lnTo>
                    <a:pt x="206590" y="94259"/>
                  </a:lnTo>
                  <a:lnTo>
                    <a:pt x="206019" y="94259"/>
                  </a:lnTo>
                  <a:lnTo>
                    <a:pt x="205193" y="95173"/>
                  </a:lnTo>
                  <a:lnTo>
                    <a:pt x="204787" y="95948"/>
                  </a:lnTo>
                  <a:lnTo>
                    <a:pt x="208813" y="95948"/>
                  </a:lnTo>
                  <a:close/>
                </a:path>
                <a:path w="842009" h="96520">
                  <a:moveTo>
                    <a:pt x="230987" y="1384"/>
                  </a:moveTo>
                  <a:lnTo>
                    <a:pt x="230314" y="0"/>
                  </a:lnTo>
                  <a:lnTo>
                    <a:pt x="229158" y="0"/>
                  </a:lnTo>
                  <a:lnTo>
                    <a:pt x="228358" y="1117"/>
                  </a:lnTo>
                  <a:lnTo>
                    <a:pt x="226580" y="876"/>
                  </a:lnTo>
                  <a:lnTo>
                    <a:pt x="224218" y="3505"/>
                  </a:lnTo>
                  <a:lnTo>
                    <a:pt x="224358" y="4749"/>
                  </a:lnTo>
                  <a:lnTo>
                    <a:pt x="225044" y="6438"/>
                  </a:lnTo>
                  <a:lnTo>
                    <a:pt x="225247" y="6832"/>
                  </a:lnTo>
                  <a:lnTo>
                    <a:pt x="225539" y="6832"/>
                  </a:lnTo>
                  <a:lnTo>
                    <a:pt x="225755" y="6781"/>
                  </a:lnTo>
                  <a:lnTo>
                    <a:pt x="228968" y="3721"/>
                  </a:lnTo>
                  <a:lnTo>
                    <a:pt x="230987" y="1384"/>
                  </a:lnTo>
                  <a:close/>
                </a:path>
                <a:path w="842009" h="96520">
                  <a:moveTo>
                    <a:pt x="231317" y="82143"/>
                  </a:moveTo>
                  <a:lnTo>
                    <a:pt x="230962" y="80924"/>
                  </a:lnTo>
                  <a:lnTo>
                    <a:pt x="230416" y="80543"/>
                  </a:lnTo>
                  <a:lnTo>
                    <a:pt x="229743" y="80416"/>
                  </a:lnTo>
                  <a:lnTo>
                    <a:pt x="229158" y="80581"/>
                  </a:lnTo>
                  <a:lnTo>
                    <a:pt x="229095" y="81038"/>
                  </a:lnTo>
                  <a:lnTo>
                    <a:pt x="229133" y="81495"/>
                  </a:lnTo>
                  <a:lnTo>
                    <a:pt x="229171" y="82219"/>
                  </a:lnTo>
                  <a:lnTo>
                    <a:pt x="229552" y="82613"/>
                  </a:lnTo>
                  <a:lnTo>
                    <a:pt x="230187" y="82613"/>
                  </a:lnTo>
                  <a:lnTo>
                    <a:pt x="230466" y="82588"/>
                  </a:lnTo>
                  <a:lnTo>
                    <a:pt x="230962" y="82499"/>
                  </a:lnTo>
                  <a:lnTo>
                    <a:pt x="231317" y="82143"/>
                  </a:lnTo>
                  <a:close/>
                </a:path>
                <a:path w="842009" h="96520">
                  <a:moveTo>
                    <a:pt x="232740" y="87591"/>
                  </a:moveTo>
                  <a:lnTo>
                    <a:pt x="231825" y="86944"/>
                  </a:lnTo>
                  <a:lnTo>
                    <a:pt x="231279" y="86461"/>
                  </a:lnTo>
                  <a:lnTo>
                    <a:pt x="230771" y="86029"/>
                  </a:lnTo>
                  <a:lnTo>
                    <a:pt x="230149" y="85763"/>
                  </a:lnTo>
                  <a:lnTo>
                    <a:pt x="229387" y="85331"/>
                  </a:lnTo>
                  <a:lnTo>
                    <a:pt x="229260" y="85318"/>
                  </a:lnTo>
                  <a:lnTo>
                    <a:pt x="229031" y="85420"/>
                  </a:lnTo>
                  <a:lnTo>
                    <a:pt x="229082" y="85648"/>
                  </a:lnTo>
                  <a:lnTo>
                    <a:pt x="229209" y="86487"/>
                  </a:lnTo>
                  <a:lnTo>
                    <a:pt x="228854" y="87553"/>
                  </a:lnTo>
                  <a:lnTo>
                    <a:pt x="229984" y="87960"/>
                  </a:lnTo>
                  <a:lnTo>
                    <a:pt x="230479" y="88138"/>
                  </a:lnTo>
                  <a:lnTo>
                    <a:pt x="231051" y="88607"/>
                  </a:lnTo>
                  <a:lnTo>
                    <a:pt x="231546" y="88607"/>
                  </a:lnTo>
                  <a:lnTo>
                    <a:pt x="231749" y="88607"/>
                  </a:lnTo>
                  <a:lnTo>
                    <a:pt x="231940" y="88531"/>
                  </a:lnTo>
                  <a:lnTo>
                    <a:pt x="232117" y="88341"/>
                  </a:lnTo>
                  <a:lnTo>
                    <a:pt x="232740" y="87591"/>
                  </a:lnTo>
                  <a:close/>
                </a:path>
                <a:path w="842009" h="96520">
                  <a:moveTo>
                    <a:pt x="841730" y="48564"/>
                  </a:moveTo>
                  <a:lnTo>
                    <a:pt x="841082" y="48133"/>
                  </a:lnTo>
                  <a:lnTo>
                    <a:pt x="840346" y="48247"/>
                  </a:lnTo>
                  <a:lnTo>
                    <a:pt x="840193" y="48780"/>
                  </a:lnTo>
                  <a:lnTo>
                    <a:pt x="840244" y="49834"/>
                  </a:lnTo>
                  <a:lnTo>
                    <a:pt x="839851" y="50634"/>
                  </a:lnTo>
                  <a:lnTo>
                    <a:pt x="840727" y="50634"/>
                  </a:lnTo>
                  <a:lnTo>
                    <a:pt x="841375" y="50622"/>
                  </a:lnTo>
                  <a:lnTo>
                    <a:pt x="841032" y="49936"/>
                  </a:lnTo>
                  <a:lnTo>
                    <a:pt x="841159" y="49568"/>
                  </a:lnTo>
                  <a:lnTo>
                    <a:pt x="841362" y="49047"/>
                  </a:lnTo>
                  <a:lnTo>
                    <a:pt x="841730" y="4856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260854" y="570584"/>
              <a:ext cx="13335" cy="5715"/>
            </a:xfrm>
            <a:custGeom>
              <a:avLst/>
              <a:gdLst/>
              <a:ahLst/>
              <a:cxnLst/>
              <a:rect l="l" t="t" r="r" b="b"/>
              <a:pathLst>
                <a:path w="13335" h="5715">
                  <a:moveTo>
                    <a:pt x="1422" y="1397"/>
                  </a:moveTo>
                  <a:lnTo>
                    <a:pt x="1219" y="952"/>
                  </a:lnTo>
                  <a:lnTo>
                    <a:pt x="1079" y="152"/>
                  </a:lnTo>
                  <a:lnTo>
                    <a:pt x="711" y="25"/>
                  </a:lnTo>
                  <a:lnTo>
                    <a:pt x="279" y="0"/>
                  </a:lnTo>
                  <a:lnTo>
                    <a:pt x="355" y="660"/>
                  </a:lnTo>
                  <a:lnTo>
                    <a:pt x="76" y="1460"/>
                  </a:lnTo>
                  <a:lnTo>
                    <a:pt x="0" y="1943"/>
                  </a:lnTo>
                  <a:lnTo>
                    <a:pt x="660" y="1981"/>
                  </a:lnTo>
                  <a:lnTo>
                    <a:pt x="1028" y="1993"/>
                  </a:lnTo>
                  <a:lnTo>
                    <a:pt x="1295" y="1828"/>
                  </a:lnTo>
                  <a:lnTo>
                    <a:pt x="1422" y="1397"/>
                  </a:lnTo>
                  <a:close/>
                </a:path>
                <a:path w="13335" h="5715">
                  <a:moveTo>
                    <a:pt x="13081" y="4826"/>
                  </a:moveTo>
                  <a:lnTo>
                    <a:pt x="13042" y="5283"/>
                  </a:lnTo>
                  <a:lnTo>
                    <a:pt x="13068" y="5041"/>
                  </a:lnTo>
                  <a:lnTo>
                    <a:pt x="13081" y="4826"/>
                  </a:lnTo>
                  <a:close/>
                </a:path>
                <a:path w="13335" h="5715">
                  <a:moveTo>
                    <a:pt x="13144" y="4114"/>
                  </a:moveTo>
                  <a:lnTo>
                    <a:pt x="11125" y="4114"/>
                  </a:lnTo>
                  <a:lnTo>
                    <a:pt x="11049" y="4610"/>
                  </a:lnTo>
                  <a:lnTo>
                    <a:pt x="13093" y="4610"/>
                  </a:lnTo>
                  <a:lnTo>
                    <a:pt x="13081" y="4826"/>
                  </a:lnTo>
                  <a:lnTo>
                    <a:pt x="13106" y="4610"/>
                  </a:lnTo>
                  <a:lnTo>
                    <a:pt x="13144" y="411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093442" y="547788"/>
              <a:ext cx="53975" cy="76200"/>
            </a:xfrm>
            <a:custGeom>
              <a:avLst/>
              <a:gdLst/>
              <a:ahLst/>
              <a:cxnLst/>
              <a:rect l="l" t="t" r="r" b="b"/>
              <a:pathLst>
                <a:path w="53975" h="76200">
                  <a:moveTo>
                    <a:pt x="1485" y="1409"/>
                  </a:moveTo>
                  <a:lnTo>
                    <a:pt x="1231" y="495"/>
                  </a:lnTo>
                  <a:lnTo>
                    <a:pt x="977" y="266"/>
                  </a:lnTo>
                  <a:lnTo>
                    <a:pt x="774" y="0"/>
                  </a:lnTo>
                  <a:lnTo>
                    <a:pt x="342" y="711"/>
                  </a:lnTo>
                  <a:lnTo>
                    <a:pt x="50" y="1117"/>
                  </a:lnTo>
                  <a:lnTo>
                    <a:pt x="0" y="1549"/>
                  </a:lnTo>
                  <a:lnTo>
                    <a:pt x="139" y="2006"/>
                  </a:lnTo>
                  <a:lnTo>
                    <a:pt x="203" y="2197"/>
                  </a:lnTo>
                  <a:lnTo>
                    <a:pt x="444" y="2298"/>
                  </a:lnTo>
                  <a:lnTo>
                    <a:pt x="584" y="2273"/>
                  </a:lnTo>
                  <a:lnTo>
                    <a:pt x="1143" y="1866"/>
                  </a:lnTo>
                  <a:lnTo>
                    <a:pt x="1485" y="1409"/>
                  </a:lnTo>
                  <a:close/>
                </a:path>
                <a:path w="53975" h="76200">
                  <a:moveTo>
                    <a:pt x="45440" y="75196"/>
                  </a:moveTo>
                  <a:lnTo>
                    <a:pt x="45300" y="74549"/>
                  </a:lnTo>
                  <a:lnTo>
                    <a:pt x="44894" y="74104"/>
                  </a:lnTo>
                  <a:lnTo>
                    <a:pt x="44310" y="74104"/>
                  </a:lnTo>
                  <a:lnTo>
                    <a:pt x="42392" y="75285"/>
                  </a:lnTo>
                  <a:lnTo>
                    <a:pt x="42519" y="75565"/>
                  </a:lnTo>
                  <a:lnTo>
                    <a:pt x="43065" y="75819"/>
                  </a:lnTo>
                  <a:lnTo>
                    <a:pt x="43281" y="75844"/>
                  </a:lnTo>
                  <a:lnTo>
                    <a:pt x="43408" y="75844"/>
                  </a:lnTo>
                  <a:lnTo>
                    <a:pt x="44424" y="75844"/>
                  </a:lnTo>
                  <a:lnTo>
                    <a:pt x="45440" y="75196"/>
                  </a:lnTo>
                  <a:close/>
                </a:path>
                <a:path w="53975" h="76200">
                  <a:moveTo>
                    <a:pt x="53911" y="69367"/>
                  </a:moveTo>
                  <a:lnTo>
                    <a:pt x="53708" y="68427"/>
                  </a:lnTo>
                  <a:lnTo>
                    <a:pt x="53263" y="68097"/>
                  </a:lnTo>
                  <a:lnTo>
                    <a:pt x="52730" y="67906"/>
                  </a:lnTo>
                  <a:lnTo>
                    <a:pt x="52374" y="68059"/>
                  </a:lnTo>
                  <a:lnTo>
                    <a:pt x="52336" y="68376"/>
                  </a:lnTo>
                  <a:lnTo>
                    <a:pt x="52349" y="68681"/>
                  </a:lnTo>
                  <a:lnTo>
                    <a:pt x="52400" y="69278"/>
                  </a:lnTo>
                  <a:lnTo>
                    <a:pt x="52654" y="69723"/>
                  </a:lnTo>
                  <a:lnTo>
                    <a:pt x="53251" y="69723"/>
                  </a:lnTo>
                  <a:lnTo>
                    <a:pt x="53682" y="69710"/>
                  </a:lnTo>
                  <a:lnTo>
                    <a:pt x="53911" y="69367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301961" y="575013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792" y="2454"/>
                  </a:moveTo>
                  <a:lnTo>
                    <a:pt x="1240" y="2454"/>
                  </a:lnTo>
                  <a:lnTo>
                    <a:pt x="413" y="2433"/>
                  </a:lnTo>
                  <a:lnTo>
                    <a:pt x="0" y="1981"/>
                  </a:lnTo>
                  <a:lnTo>
                    <a:pt x="42" y="506"/>
                  </a:lnTo>
                  <a:lnTo>
                    <a:pt x="392" y="129"/>
                  </a:lnTo>
                  <a:lnTo>
                    <a:pt x="1018" y="0"/>
                  </a:lnTo>
                  <a:lnTo>
                    <a:pt x="1834" y="193"/>
                  </a:lnTo>
                  <a:lnTo>
                    <a:pt x="2046" y="807"/>
                  </a:lnTo>
                  <a:lnTo>
                    <a:pt x="2004" y="1550"/>
                  </a:lnTo>
                  <a:lnTo>
                    <a:pt x="1972" y="2024"/>
                  </a:lnTo>
                  <a:lnTo>
                    <a:pt x="1792" y="245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079066" y="542327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5" h="8890">
                  <a:moveTo>
                    <a:pt x="2514" y="8775"/>
                  </a:moveTo>
                  <a:lnTo>
                    <a:pt x="1981" y="7962"/>
                  </a:lnTo>
                  <a:lnTo>
                    <a:pt x="2235" y="7645"/>
                  </a:lnTo>
                  <a:lnTo>
                    <a:pt x="2057" y="7251"/>
                  </a:lnTo>
                  <a:lnTo>
                    <a:pt x="2235" y="6502"/>
                  </a:lnTo>
                  <a:lnTo>
                    <a:pt x="2108" y="6223"/>
                  </a:lnTo>
                  <a:lnTo>
                    <a:pt x="1600" y="6299"/>
                  </a:lnTo>
                  <a:lnTo>
                    <a:pt x="1092" y="6667"/>
                  </a:lnTo>
                  <a:lnTo>
                    <a:pt x="698" y="7493"/>
                  </a:lnTo>
                  <a:lnTo>
                    <a:pt x="0" y="7848"/>
                  </a:lnTo>
                  <a:lnTo>
                    <a:pt x="558" y="8178"/>
                  </a:lnTo>
                  <a:lnTo>
                    <a:pt x="1079" y="8686"/>
                  </a:lnTo>
                  <a:lnTo>
                    <a:pt x="1663" y="8763"/>
                  </a:lnTo>
                  <a:lnTo>
                    <a:pt x="1841" y="8775"/>
                  </a:lnTo>
                  <a:lnTo>
                    <a:pt x="2514" y="8775"/>
                  </a:lnTo>
                  <a:close/>
                </a:path>
                <a:path w="59055" h="8890">
                  <a:moveTo>
                    <a:pt x="15227" y="5346"/>
                  </a:moveTo>
                  <a:close/>
                </a:path>
                <a:path w="59055" h="8890">
                  <a:moveTo>
                    <a:pt x="16141" y="4406"/>
                  </a:moveTo>
                  <a:lnTo>
                    <a:pt x="13754" y="4711"/>
                  </a:lnTo>
                  <a:lnTo>
                    <a:pt x="12573" y="4876"/>
                  </a:lnTo>
                  <a:lnTo>
                    <a:pt x="12433" y="5232"/>
                  </a:lnTo>
                  <a:lnTo>
                    <a:pt x="12382" y="5727"/>
                  </a:lnTo>
                  <a:lnTo>
                    <a:pt x="12649" y="5956"/>
                  </a:lnTo>
                  <a:lnTo>
                    <a:pt x="12839" y="6007"/>
                  </a:lnTo>
                  <a:lnTo>
                    <a:pt x="12966" y="6007"/>
                  </a:lnTo>
                  <a:lnTo>
                    <a:pt x="13017" y="5613"/>
                  </a:lnTo>
                  <a:lnTo>
                    <a:pt x="13042" y="5422"/>
                  </a:lnTo>
                  <a:lnTo>
                    <a:pt x="13093" y="5232"/>
                  </a:lnTo>
                  <a:lnTo>
                    <a:pt x="13271" y="5232"/>
                  </a:lnTo>
                  <a:lnTo>
                    <a:pt x="13919" y="5295"/>
                  </a:lnTo>
                  <a:lnTo>
                    <a:pt x="14541" y="5308"/>
                  </a:lnTo>
                  <a:lnTo>
                    <a:pt x="15151" y="5334"/>
                  </a:lnTo>
                  <a:lnTo>
                    <a:pt x="15303" y="4927"/>
                  </a:lnTo>
                  <a:lnTo>
                    <a:pt x="15862" y="4711"/>
                  </a:lnTo>
                  <a:lnTo>
                    <a:pt x="16141" y="4406"/>
                  </a:lnTo>
                  <a:close/>
                </a:path>
                <a:path w="59055" h="8890">
                  <a:moveTo>
                    <a:pt x="29603" y="3721"/>
                  </a:moveTo>
                  <a:lnTo>
                    <a:pt x="29210" y="3403"/>
                  </a:lnTo>
                  <a:lnTo>
                    <a:pt x="28892" y="3035"/>
                  </a:lnTo>
                  <a:lnTo>
                    <a:pt x="28473" y="2946"/>
                  </a:lnTo>
                  <a:lnTo>
                    <a:pt x="28054" y="2997"/>
                  </a:lnTo>
                  <a:lnTo>
                    <a:pt x="27736" y="3124"/>
                  </a:lnTo>
                  <a:lnTo>
                    <a:pt x="27711" y="3467"/>
                  </a:lnTo>
                  <a:lnTo>
                    <a:pt x="27978" y="4114"/>
                  </a:lnTo>
                  <a:lnTo>
                    <a:pt x="28181" y="4381"/>
                  </a:lnTo>
                  <a:lnTo>
                    <a:pt x="28486" y="4381"/>
                  </a:lnTo>
                  <a:lnTo>
                    <a:pt x="28714" y="4343"/>
                  </a:lnTo>
                  <a:lnTo>
                    <a:pt x="28854" y="4279"/>
                  </a:lnTo>
                  <a:lnTo>
                    <a:pt x="29108" y="4140"/>
                  </a:lnTo>
                  <a:lnTo>
                    <a:pt x="29337" y="3924"/>
                  </a:lnTo>
                  <a:lnTo>
                    <a:pt x="29603" y="3721"/>
                  </a:lnTo>
                  <a:close/>
                </a:path>
                <a:path w="59055" h="8890">
                  <a:moveTo>
                    <a:pt x="58458" y="0"/>
                  </a:moveTo>
                  <a:lnTo>
                    <a:pt x="57772" y="63"/>
                  </a:lnTo>
                  <a:lnTo>
                    <a:pt x="56388" y="165"/>
                  </a:lnTo>
                  <a:lnTo>
                    <a:pt x="56489" y="457"/>
                  </a:lnTo>
                  <a:lnTo>
                    <a:pt x="56667" y="723"/>
                  </a:lnTo>
                  <a:lnTo>
                    <a:pt x="56946" y="952"/>
                  </a:lnTo>
                  <a:lnTo>
                    <a:pt x="57137" y="1079"/>
                  </a:lnTo>
                  <a:lnTo>
                    <a:pt x="57518" y="1079"/>
                  </a:lnTo>
                  <a:lnTo>
                    <a:pt x="57645" y="622"/>
                  </a:lnTo>
                  <a:lnTo>
                    <a:pt x="57848" y="381"/>
                  </a:lnTo>
                  <a:lnTo>
                    <a:pt x="58458" y="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227878" y="60845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689" y="1410"/>
                  </a:moveTo>
                  <a:lnTo>
                    <a:pt x="296" y="1410"/>
                  </a:lnTo>
                  <a:lnTo>
                    <a:pt x="21" y="1205"/>
                  </a:lnTo>
                  <a:lnTo>
                    <a:pt x="10" y="861"/>
                  </a:lnTo>
                  <a:lnTo>
                    <a:pt x="0" y="301"/>
                  </a:lnTo>
                  <a:lnTo>
                    <a:pt x="477" y="161"/>
                  </a:lnTo>
                  <a:lnTo>
                    <a:pt x="827" y="0"/>
                  </a:lnTo>
                  <a:lnTo>
                    <a:pt x="1304" y="0"/>
                  </a:lnTo>
                  <a:lnTo>
                    <a:pt x="1527" y="247"/>
                  </a:lnTo>
                  <a:lnTo>
                    <a:pt x="1537" y="592"/>
                  </a:lnTo>
                  <a:lnTo>
                    <a:pt x="1569" y="1152"/>
                  </a:lnTo>
                  <a:lnTo>
                    <a:pt x="1145" y="1356"/>
                  </a:lnTo>
                  <a:lnTo>
                    <a:pt x="689" y="141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154137" y="540905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1208" y="710"/>
                  </a:moveTo>
                  <a:lnTo>
                    <a:pt x="784" y="710"/>
                  </a:lnTo>
                  <a:lnTo>
                    <a:pt x="530" y="710"/>
                  </a:lnTo>
                  <a:lnTo>
                    <a:pt x="265" y="559"/>
                  </a:lnTo>
                  <a:lnTo>
                    <a:pt x="0" y="139"/>
                  </a:lnTo>
                  <a:lnTo>
                    <a:pt x="668" y="96"/>
                  </a:lnTo>
                  <a:lnTo>
                    <a:pt x="1336" y="43"/>
                  </a:lnTo>
                  <a:lnTo>
                    <a:pt x="2004" y="0"/>
                  </a:lnTo>
                  <a:lnTo>
                    <a:pt x="1611" y="301"/>
                  </a:lnTo>
                  <a:lnTo>
                    <a:pt x="1208" y="71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229692" y="622106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901" y="1905"/>
                  </a:moveTo>
                  <a:lnTo>
                    <a:pt x="212" y="1905"/>
                  </a:lnTo>
                  <a:lnTo>
                    <a:pt x="434" y="1130"/>
                  </a:lnTo>
                  <a:lnTo>
                    <a:pt x="0" y="172"/>
                  </a:lnTo>
                  <a:lnTo>
                    <a:pt x="466" y="32"/>
                  </a:lnTo>
                  <a:lnTo>
                    <a:pt x="1028" y="0"/>
                  </a:lnTo>
                  <a:lnTo>
                    <a:pt x="1474" y="0"/>
                  </a:lnTo>
                  <a:lnTo>
                    <a:pt x="1908" y="96"/>
                  </a:lnTo>
                  <a:lnTo>
                    <a:pt x="2004" y="602"/>
                  </a:lnTo>
                  <a:lnTo>
                    <a:pt x="2121" y="1259"/>
                  </a:lnTo>
                  <a:lnTo>
                    <a:pt x="1707" y="1690"/>
                  </a:lnTo>
                  <a:lnTo>
                    <a:pt x="1007" y="1884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094674" y="538720"/>
              <a:ext cx="212725" cy="107314"/>
            </a:xfrm>
            <a:custGeom>
              <a:avLst/>
              <a:gdLst/>
              <a:ahLst/>
              <a:cxnLst/>
              <a:rect l="l" t="t" r="r" b="b"/>
              <a:pathLst>
                <a:path w="212725" h="107315">
                  <a:moveTo>
                    <a:pt x="2349" y="28143"/>
                  </a:moveTo>
                  <a:lnTo>
                    <a:pt x="1638" y="27686"/>
                  </a:lnTo>
                  <a:lnTo>
                    <a:pt x="838" y="27711"/>
                  </a:lnTo>
                  <a:lnTo>
                    <a:pt x="190" y="28041"/>
                  </a:lnTo>
                  <a:lnTo>
                    <a:pt x="0" y="28803"/>
                  </a:lnTo>
                  <a:lnTo>
                    <a:pt x="114" y="29337"/>
                  </a:lnTo>
                  <a:lnTo>
                    <a:pt x="330" y="29718"/>
                  </a:lnTo>
                  <a:lnTo>
                    <a:pt x="736" y="29718"/>
                  </a:lnTo>
                  <a:lnTo>
                    <a:pt x="1701" y="29527"/>
                  </a:lnTo>
                  <a:lnTo>
                    <a:pt x="2286" y="29019"/>
                  </a:lnTo>
                  <a:lnTo>
                    <a:pt x="2349" y="28143"/>
                  </a:lnTo>
                  <a:close/>
                </a:path>
                <a:path w="212725" h="107315">
                  <a:moveTo>
                    <a:pt x="53454" y="89331"/>
                  </a:moveTo>
                  <a:lnTo>
                    <a:pt x="53073" y="88849"/>
                  </a:lnTo>
                  <a:lnTo>
                    <a:pt x="52895" y="88773"/>
                  </a:lnTo>
                  <a:lnTo>
                    <a:pt x="52654" y="88773"/>
                  </a:lnTo>
                  <a:lnTo>
                    <a:pt x="52527" y="88861"/>
                  </a:lnTo>
                  <a:lnTo>
                    <a:pt x="52527" y="89027"/>
                  </a:lnTo>
                  <a:lnTo>
                    <a:pt x="52400" y="89471"/>
                  </a:lnTo>
                  <a:lnTo>
                    <a:pt x="52730" y="89547"/>
                  </a:lnTo>
                  <a:lnTo>
                    <a:pt x="53060" y="89623"/>
                  </a:lnTo>
                  <a:lnTo>
                    <a:pt x="53390" y="89712"/>
                  </a:lnTo>
                  <a:lnTo>
                    <a:pt x="53454" y="89331"/>
                  </a:lnTo>
                  <a:close/>
                </a:path>
                <a:path w="212725" h="107315">
                  <a:moveTo>
                    <a:pt x="68224" y="1765"/>
                  </a:moveTo>
                  <a:lnTo>
                    <a:pt x="67602" y="1803"/>
                  </a:lnTo>
                  <a:lnTo>
                    <a:pt x="66992" y="1828"/>
                  </a:lnTo>
                  <a:lnTo>
                    <a:pt x="66370" y="1866"/>
                  </a:lnTo>
                  <a:lnTo>
                    <a:pt x="66433" y="2222"/>
                  </a:lnTo>
                  <a:lnTo>
                    <a:pt x="66649" y="2552"/>
                  </a:lnTo>
                  <a:lnTo>
                    <a:pt x="66992" y="2552"/>
                  </a:lnTo>
                  <a:lnTo>
                    <a:pt x="67589" y="2552"/>
                  </a:lnTo>
                  <a:lnTo>
                    <a:pt x="67945" y="2197"/>
                  </a:lnTo>
                  <a:lnTo>
                    <a:pt x="68224" y="1765"/>
                  </a:lnTo>
                  <a:close/>
                </a:path>
                <a:path w="212725" h="107315">
                  <a:moveTo>
                    <a:pt x="128193" y="0"/>
                  </a:moveTo>
                  <a:lnTo>
                    <a:pt x="127482" y="0"/>
                  </a:lnTo>
                  <a:lnTo>
                    <a:pt x="127622" y="101"/>
                  </a:lnTo>
                  <a:lnTo>
                    <a:pt x="127774" y="114"/>
                  </a:lnTo>
                  <a:lnTo>
                    <a:pt x="127939" y="114"/>
                  </a:lnTo>
                  <a:lnTo>
                    <a:pt x="128066" y="76"/>
                  </a:lnTo>
                  <a:lnTo>
                    <a:pt x="128193" y="0"/>
                  </a:lnTo>
                  <a:close/>
                </a:path>
                <a:path w="212725" h="107315">
                  <a:moveTo>
                    <a:pt x="178854" y="106654"/>
                  </a:moveTo>
                  <a:lnTo>
                    <a:pt x="178790" y="106019"/>
                  </a:lnTo>
                  <a:lnTo>
                    <a:pt x="178028" y="105740"/>
                  </a:lnTo>
                  <a:lnTo>
                    <a:pt x="177393" y="105549"/>
                  </a:lnTo>
                  <a:lnTo>
                    <a:pt x="176644" y="105613"/>
                  </a:lnTo>
                  <a:lnTo>
                    <a:pt x="176606" y="106184"/>
                  </a:lnTo>
                  <a:lnTo>
                    <a:pt x="176631" y="106730"/>
                  </a:lnTo>
                  <a:lnTo>
                    <a:pt x="176695" y="107213"/>
                  </a:lnTo>
                  <a:lnTo>
                    <a:pt x="177368" y="107251"/>
                  </a:lnTo>
                  <a:lnTo>
                    <a:pt x="178041" y="107276"/>
                  </a:lnTo>
                  <a:lnTo>
                    <a:pt x="178714" y="107302"/>
                  </a:lnTo>
                  <a:lnTo>
                    <a:pt x="178854" y="106654"/>
                  </a:lnTo>
                  <a:close/>
                </a:path>
                <a:path w="212725" h="107315">
                  <a:moveTo>
                    <a:pt x="204089" y="3390"/>
                  </a:moveTo>
                  <a:lnTo>
                    <a:pt x="203288" y="3302"/>
                  </a:lnTo>
                  <a:lnTo>
                    <a:pt x="202882" y="3263"/>
                  </a:lnTo>
                  <a:lnTo>
                    <a:pt x="203060" y="3454"/>
                  </a:lnTo>
                  <a:lnTo>
                    <a:pt x="203225" y="3505"/>
                  </a:lnTo>
                  <a:lnTo>
                    <a:pt x="203403" y="3543"/>
                  </a:lnTo>
                  <a:lnTo>
                    <a:pt x="203568" y="3543"/>
                  </a:lnTo>
                  <a:lnTo>
                    <a:pt x="203758" y="3543"/>
                  </a:lnTo>
                  <a:lnTo>
                    <a:pt x="203936" y="3492"/>
                  </a:lnTo>
                  <a:lnTo>
                    <a:pt x="204089" y="3390"/>
                  </a:lnTo>
                  <a:close/>
                </a:path>
                <a:path w="212725" h="107315">
                  <a:moveTo>
                    <a:pt x="212471" y="70510"/>
                  </a:moveTo>
                  <a:lnTo>
                    <a:pt x="211899" y="70561"/>
                  </a:lnTo>
                  <a:lnTo>
                    <a:pt x="211518" y="70408"/>
                  </a:lnTo>
                  <a:lnTo>
                    <a:pt x="211061" y="70434"/>
                  </a:lnTo>
                  <a:lnTo>
                    <a:pt x="210604" y="70485"/>
                  </a:lnTo>
                  <a:lnTo>
                    <a:pt x="210781" y="71450"/>
                  </a:lnTo>
                  <a:lnTo>
                    <a:pt x="211010" y="71691"/>
                  </a:lnTo>
                  <a:lnTo>
                    <a:pt x="211442" y="71704"/>
                  </a:lnTo>
                  <a:lnTo>
                    <a:pt x="211937" y="71704"/>
                  </a:lnTo>
                  <a:lnTo>
                    <a:pt x="212344" y="71640"/>
                  </a:lnTo>
                  <a:lnTo>
                    <a:pt x="212394" y="71145"/>
                  </a:lnTo>
                  <a:lnTo>
                    <a:pt x="212471" y="7051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303223" y="598291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360" y="1647"/>
                  </a:moveTo>
                  <a:lnTo>
                    <a:pt x="0" y="1130"/>
                  </a:lnTo>
                  <a:lnTo>
                    <a:pt x="286" y="269"/>
                  </a:lnTo>
                  <a:lnTo>
                    <a:pt x="965" y="21"/>
                  </a:lnTo>
                  <a:lnTo>
                    <a:pt x="1845" y="21"/>
                  </a:lnTo>
                  <a:lnTo>
                    <a:pt x="2004" y="0"/>
                  </a:lnTo>
                  <a:lnTo>
                    <a:pt x="2343" y="0"/>
                  </a:lnTo>
                  <a:lnTo>
                    <a:pt x="2555" y="64"/>
                  </a:lnTo>
                  <a:lnTo>
                    <a:pt x="2301" y="452"/>
                  </a:lnTo>
                  <a:lnTo>
                    <a:pt x="1877" y="1130"/>
                  </a:lnTo>
                  <a:lnTo>
                    <a:pt x="1124" y="1453"/>
                  </a:lnTo>
                  <a:lnTo>
                    <a:pt x="360" y="164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106726" y="538885"/>
              <a:ext cx="149860" cy="29845"/>
            </a:xfrm>
            <a:custGeom>
              <a:avLst/>
              <a:gdLst/>
              <a:ahLst/>
              <a:cxnLst/>
              <a:rect l="l" t="t" r="r" b="b"/>
              <a:pathLst>
                <a:path w="149860" h="29845">
                  <a:moveTo>
                    <a:pt x="2349" y="29032"/>
                  </a:moveTo>
                  <a:lnTo>
                    <a:pt x="2159" y="28473"/>
                  </a:lnTo>
                  <a:lnTo>
                    <a:pt x="1714" y="28409"/>
                  </a:lnTo>
                  <a:lnTo>
                    <a:pt x="1257" y="28346"/>
                  </a:lnTo>
                  <a:lnTo>
                    <a:pt x="1054" y="28333"/>
                  </a:lnTo>
                  <a:lnTo>
                    <a:pt x="596" y="28333"/>
                  </a:lnTo>
                  <a:lnTo>
                    <a:pt x="266" y="28448"/>
                  </a:lnTo>
                  <a:lnTo>
                    <a:pt x="152" y="28829"/>
                  </a:lnTo>
                  <a:lnTo>
                    <a:pt x="0" y="29362"/>
                  </a:lnTo>
                  <a:lnTo>
                    <a:pt x="304" y="29514"/>
                  </a:lnTo>
                  <a:lnTo>
                    <a:pt x="635" y="29514"/>
                  </a:lnTo>
                  <a:lnTo>
                    <a:pt x="1409" y="29375"/>
                  </a:lnTo>
                  <a:lnTo>
                    <a:pt x="2019" y="29565"/>
                  </a:lnTo>
                  <a:lnTo>
                    <a:pt x="2349" y="29032"/>
                  </a:lnTo>
                  <a:close/>
                </a:path>
                <a:path w="149860" h="29845">
                  <a:moveTo>
                    <a:pt x="88912" y="190"/>
                  </a:moveTo>
                  <a:lnTo>
                    <a:pt x="87972" y="203"/>
                  </a:lnTo>
                  <a:lnTo>
                    <a:pt x="87503" y="228"/>
                  </a:lnTo>
                  <a:lnTo>
                    <a:pt x="87655" y="419"/>
                  </a:lnTo>
                  <a:lnTo>
                    <a:pt x="87896" y="546"/>
                  </a:lnTo>
                  <a:lnTo>
                    <a:pt x="88239" y="546"/>
                  </a:lnTo>
                  <a:lnTo>
                    <a:pt x="88506" y="546"/>
                  </a:lnTo>
                  <a:lnTo>
                    <a:pt x="88734" y="406"/>
                  </a:lnTo>
                  <a:lnTo>
                    <a:pt x="88912" y="190"/>
                  </a:lnTo>
                  <a:close/>
                </a:path>
                <a:path w="149860" h="29845">
                  <a:moveTo>
                    <a:pt x="92697" y="4800"/>
                  </a:moveTo>
                  <a:close/>
                </a:path>
                <a:path w="149860" h="29845">
                  <a:moveTo>
                    <a:pt x="94132" y="6781"/>
                  </a:moveTo>
                  <a:lnTo>
                    <a:pt x="92786" y="6146"/>
                  </a:lnTo>
                  <a:lnTo>
                    <a:pt x="92760" y="5422"/>
                  </a:lnTo>
                  <a:lnTo>
                    <a:pt x="92621" y="4800"/>
                  </a:lnTo>
                  <a:lnTo>
                    <a:pt x="92265" y="4368"/>
                  </a:lnTo>
                  <a:lnTo>
                    <a:pt x="91897" y="3479"/>
                  </a:lnTo>
                  <a:lnTo>
                    <a:pt x="91363" y="3479"/>
                  </a:lnTo>
                  <a:lnTo>
                    <a:pt x="91122" y="3568"/>
                  </a:lnTo>
                  <a:lnTo>
                    <a:pt x="90462" y="3860"/>
                  </a:lnTo>
                  <a:lnTo>
                    <a:pt x="90614" y="4381"/>
                  </a:lnTo>
                  <a:lnTo>
                    <a:pt x="91160" y="5283"/>
                  </a:lnTo>
                  <a:lnTo>
                    <a:pt x="91097" y="5918"/>
                  </a:lnTo>
                  <a:lnTo>
                    <a:pt x="91897" y="6477"/>
                  </a:lnTo>
                  <a:lnTo>
                    <a:pt x="92049" y="7620"/>
                  </a:lnTo>
                  <a:lnTo>
                    <a:pt x="92697" y="7620"/>
                  </a:lnTo>
                  <a:lnTo>
                    <a:pt x="92849" y="7620"/>
                  </a:lnTo>
                  <a:lnTo>
                    <a:pt x="93027" y="7556"/>
                  </a:lnTo>
                  <a:lnTo>
                    <a:pt x="93256" y="7404"/>
                  </a:lnTo>
                  <a:lnTo>
                    <a:pt x="94132" y="6781"/>
                  </a:lnTo>
                  <a:close/>
                </a:path>
                <a:path w="149860" h="29845">
                  <a:moveTo>
                    <a:pt x="96088" y="2374"/>
                  </a:moveTo>
                  <a:lnTo>
                    <a:pt x="95834" y="685"/>
                  </a:lnTo>
                  <a:lnTo>
                    <a:pt x="95872" y="330"/>
                  </a:lnTo>
                  <a:lnTo>
                    <a:pt x="95846" y="0"/>
                  </a:lnTo>
                  <a:lnTo>
                    <a:pt x="95542" y="0"/>
                  </a:lnTo>
                  <a:lnTo>
                    <a:pt x="94919" y="25"/>
                  </a:lnTo>
                  <a:lnTo>
                    <a:pt x="94792" y="330"/>
                  </a:lnTo>
                  <a:lnTo>
                    <a:pt x="94551" y="927"/>
                  </a:lnTo>
                  <a:lnTo>
                    <a:pt x="93992" y="2247"/>
                  </a:lnTo>
                  <a:lnTo>
                    <a:pt x="92684" y="3225"/>
                  </a:lnTo>
                  <a:lnTo>
                    <a:pt x="92697" y="4800"/>
                  </a:lnTo>
                  <a:lnTo>
                    <a:pt x="93129" y="4927"/>
                  </a:lnTo>
                  <a:lnTo>
                    <a:pt x="93548" y="5283"/>
                  </a:lnTo>
                  <a:lnTo>
                    <a:pt x="93954" y="5283"/>
                  </a:lnTo>
                  <a:lnTo>
                    <a:pt x="94246" y="5283"/>
                  </a:lnTo>
                  <a:lnTo>
                    <a:pt x="94538" y="5105"/>
                  </a:lnTo>
                  <a:lnTo>
                    <a:pt x="95377" y="3390"/>
                  </a:lnTo>
                  <a:lnTo>
                    <a:pt x="96088" y="2374"/>
                  </a:lnTo>
                  <a:close/>
                </a:path>
                <a:path w="149860" h="29845">
                  <a:moveTo>
                    <a:pt x="149529" y="495"/>
                  </a:moveTo>
                  <a:lnTo>
                    <a:pt x="149098" y="482"/>
                  </a:lnTo>
                  <a:lnTo>
                    <a:pt x="149504" y="50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238121" y="570978"/>
              <a:ext cx="23495" cy="5080"/>
            </a:xfrm>
            <a:custGeom>
              <a:avLst/>
              <a:gdLst/>
              <a:ahLst/>
              <a:cxnLst/>
              <a:rect l="l" t="t" r="r" b="b"/>
              <a:pathLst>
                <a:path w="23494" h="5079">
                  <a:moveTo>
                    <a:pt x="2006" y="342"/>
                  </a:moveTo>
                  <a:lnTo>
                    <a:pt x="1600" y="88"/>
                  </a:lnTo>
                  <a:lnTo>
                    <a:pt x="1206" y="0"/>
                  </a:lnTo>
                  <a:lnTo>
                    <a:pt x="292" y="127"/>
                  </a:lnTo>
                  <a:lnTo>
                    <a:pt x="12" y="838"/>
                  </a:lnTo>
                  <a:lnTo>
                    <a:pt x="0" y="1676"/>
                  </a:lnTo>
                  <a:lnTo>
                    <a:pt x="0" y="1930"/>
                  </a:lnTo>
                  <a:lnTo>
                    <a:pt x="177" y="2222"/>
                  </a:lnTo>
                  <a:lnTo>
                    <a:pt x="419" y="2222"/>
                  </a:lnTo>
                  <a:lnTo>
                    <a:pt x="558" y="2197"/>
                  </a:lnTo>
                  <a:lnTo>
                    <a:pt x="1130" y="1739"/>
                  </a:lnTo>
                  <a:lnTo>
                    <a:pt x="1549" y="1206"/>
                  </a:lnTo>
                  <a:lnTo>
                    <a:pt x="1841" y="635"/>
                  </a:lnTo>
                  <a:lnTo>
                    <a:pt x="2006" y="342"/>
                  </a:lnTo>
                  <a:close/>
                </a:path>
                <a:path w="23494" h="5079">
                  <a:moveTo>
                    <a:pt x="22999" y="3924"/>
                  </a:moveTo>
                  <a:lnTo>
                    <a:pt x="22682" y="3771"/>
                  </a:lnTo>
                  <a:lnTo>
                    <a:pt x="22364" y="3771"/>
                  </a:lnTo>
                  <a:lnTo>
                    <a:pt x="21577" y="3873"/>
                  </a:lnTo>
                  <a:lnTo>
                    <a:pt x="20421" y="3606"/>
                  </a:lnTo>
                  <a:lnTo>
                    <a:pt x="20332" y="4572"/>
                  </a:lnTo>
                  <a:lnTo>
                    <a:pt x="20307" y="4749"/>
                  </a:lnTo>
                  <a:lnTo>
                    <a:pt x="20561" y="4813"/>
                  </a:lnTo>
                  <a:lnTo>
                    <a:pt x="20840" y="4699"/>
                  </a:lnTo>
                  <a:lnTo>
                    <a:pt x="21145" y="4584"/>
                  </a:lnTo>
                  <a:lnTo>
                    <a:pt x="21437" y="4584"/>
                  </a:lnTo>
                  <a:lnTo>
                    <a:pt x="21577" y="4648"/>
                  </a:lnTo>
                  <a:lnTo>
                    <a:pt x="21666" y="4800"/>
                  </a:lnTo>
                  <a:lnTo>
                    <a:pt x="21907" y="4876"/>
                  </a:lnTo>
                  <a:lnTo>
                    <a:pt x="22161" y="4978"/>
                  </a:lnTo>
                  <a:lnTo>
                    <a:pt x="22377" y="4978"/>
                  </a:lnTo>
                  <a:lnTo>
                    <a:pt x="22618" y="4978"/>
                  </a:lnTo>
                  <a:lnTo>
                    <a:pt x="22821" y="4851"/>
                  </a:lnTo>
                  <a:lnTo>
                    <a:pt x="22923" y="4368"/>
                  </a:lnTo>
                  <a:lnTo>
                    <a:pt x="22999" y="392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095716" y="549972"/>
              <a:ext cx="158115" cy="22860"/>
            </a:xfrm>
            <a:custGeom>
              <a:avLst/>
              <a:gdLst/>
              <a:ahLst/>
              <a:cxnLst/>
              <a:rect l="l" t="t" r="r" b="b"/>
              <a:pathLst>
                <a:path w="158114" h="22859">
                  <a:moveTo>
                    <a:pt x="1765" y="22364"/>
                  </a:moveTo>
                  <a:lnTo>
                    <a:pt x="1752" y="21844"/>
                  </a:lnTo>
                  <a:lnTo>
                    <a:pt x="1206" y="21209"/>
                  </a:lnTo>
                  <a:lnTo>
                    <a:pt x="1447" y="20154"/>
                  </a:lnTo>
                  <a:lnTo>
                    <a:pt x="660" y="19685"/>
                  </a:lnTo>
                  <a:lnTo>
                    <a:pt x="0" y="20370"/>
                  </a:lnTo>
                  <a:lnTo>
                    <a:pt x="266" y="21361"/>
                  </a:lnTo>
                  <a:lnTo>
                    <a:pt x="952" y="21945"/>
                  </a:lnTo>
                  <a:lnTo>
                    <a:pt x="1765" y="22364"/>
                  </a:lnTo>
                  <a:close/>
                </a:path>
                <a:path w="158114" h="22859">
                  <a:moveTo>
                    <a:pt x="157632" y="939"/>
                  </a:moveTo>
                  <a:lnTo>
                    <a:pt x="157378" y="266"/>
                  </a:lnTo>
                  <a:lnTo>
                    <a:pt x="156870" y="0"/>
                  </a:lnTo>
                  <a:lnTo>
                    <a:pt x="156121" y="0"/>
                  </a:lnTo>
                  <a:lnTo>
                    <a:pt x="155549" y="177"/>
                  </a:lnTo>
                  <a:lnTo>
                    <a:pt x="155968" y="622"/>
                  </a:lnTo>
                  <a:lnTo>
                    <a:pt x="156349" y="1181"/>
                  </a:lnTo>
                  <a:lnTo>
                    <a:pt x="157048" y="1181"/>
                  </a:lnTo>
                  <a:lnTo>
                    <a:pt x="157632" y="93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253804" y="581366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69" h="2540">
                  <a:moveTo>
                    <a:pt x="180" y="2487"/>
                  </a:moveTo>
                  <a:lnTo>
                    <a:pt x="0" y="1873"/>
                  </a:lnTo>
                  <a:lnTo>
                    <a:pt x="201" y="1173"/>
                  </a:lnTo>
                  <a:lnTo>
                    <a:pt x="265" y="387"/>
                  </a:lnTo>
                  <a:lnTo>
                    <a:pt x="1028" y="0"/>
                  </a:lnTo>
                  <a:lnTo>
                    <a:pt x="1262" y="645"/>
                  </a:lnTo>
                  <a:lnTo>
                    <a:pt x="1208" y="1431"/>
                  </a:lnTo>
                  <a:lnTo>
                    <a:pt x="519" y="1862"/>
                  </a:lnTo>
                  <a:lnTo>
                    <a:pt x="180" y="248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177275" y="560412"/>
              <a:ext cx="74295" cy="36830"/>
            </a:xfrm>
            <a:custGeom>
              <a:avLst/>
              <a:gdLst/>
              <a:ahLst/>
              <a:cxnLst/>
              <a:rect l="l" t="t" r="r" b="b"/>
              <a:pathLst>
                <a:path w="74294" h="36829">
                  <a:moveTo>
                    <a:pt x="3124" y="1270"/>
                  </a:moveTo>
                  <a:lnTo>
                    <a:pt x="2946" y="292"/>
                  </a:lnTo>
                  <a:lnTo>
                    <a:pt x="2819" y="0"/>
                  </a:lnTo>
                  <a:lnTo>
                    <a:pt x="2362" y="0"/>
                  </a:lnTo>
                  <a:lnTo>
                    <a:pt x="1803" y="660"/>
                  </a:lnTo>
                  <a:lnTo>
                    <a:pt x="1193" y="1168"/>
                  </a:lnTo>
                  <a:lnTo>
                    <a:pt x="317" y="1358"/>
                  </a:lnTo>
                  <a:lnTo>
                    <a:pt x="0" y="1435"/>
                  </a:lnTo>
                  <a:lnTo>
                    <a:pt x="177" y="1993"/>
                  </a:lnTo>
                  <a:lnTo>
                    <a:pt x="584" y="2311"/>
                  </a:lnTo>
                  <a:lnTo>
                    <a:pt x="736" y="2362"/>
                  </a:lnTo>
                  <a:lnTo>
                    <a:pt x="876" y="2362"/>
                  </a:lnTo>
                  <a:lnTo>
                    <a:pt x="1346" y="2362"/>
                  </a:lnTo>
                  <a:lnTo>
                    <a:pt x="1651" y="1739"/>
                  </a:lnTo>
                  <a:lnTo>
                    <a:pt x="2768" y="1587"/>
                  </a:lnTo>
                  <a:lnTo>
                    <a:pt x="3124" y="1270"/>
                  </a:lnTo>
                  <a:close/>
                </a:path>
                <a:path w="74294" h="36829">
                  <a:moveTo>
                    <a:pt x="3975" y="5334"/>
                  </a:moveTo>
                  <a:lnTo>
                    <a:pt x="3898" y="4572"/>
                  </a:lnTo>
                  <a:lnTo>
                    <a:pt x="3289" y="4267"/>
                  </a:lnTo>
                  <a:lnTo>
                    <a:pt x="2717" y="3962"/>
                  </a:lnTo>
                  <a:lnTo>
                    <a:pt x="2120" y="4191"/>
                  </a:lnTo>
                  <a:lnTo>
                    <a:pt x="2451" y="4864"/>
                  </a:lnTo>
                  <a:lnTo>
                    <a:pt x="2959" y="5384"/>
                  </a:lnTo>
                  <a:lnTo>
                    <a:pt x="3606" y="5702"/>
                  </a:lnTo>
                  <a:lnTo>
                    <a:pt x="3975" y="5334"/>
                  </a:lnTo>
                  <a:close/>
                </a:path>
                <a:path w="74294" h="36829">
                  <a:moveTo>
                    <a:pt x="4762" y="28752"/>
                  </a:moveTo>
                  <a:lnTo>
                    <a:pt x="3479" y="27419"/>
                  </a:lnTo>
                  <a:lnTo>
                    <a:pt x="2654" y="27419"/>
                  </a:lnTo>
                  <a:lnTo>
                    <a:pt x="2235" y="27762"/>
                  </a:lnTo>
                  <a:lnTo>
                    <a:pt x="2692" y="28638"/>
                  </a:lnTo>
                  <a:lnTo>
                    <a:pt x="3136" y="29552"/>
                  </a:lnTo>
                  <a:lnTo>
                    <a:pt x="4064" y="29997"/>
                  </a:lnTo>
                  <a:lnTo>
                    <a:pt x="4229" y="30035"/>
                  </a:lnTo>
                  <a:lnTo>
                    <a:pt x="4457" y="30035"/>
                  </a:lnTo>
                  <a:lnTo>
                    <a:pt x="4673" y="29819"/>
                  </a:lnTo>
                  <a:lnTo>
                    <a:pt x="4699" y="29514"/>
                  </a:lnTo>
                  <a:lnTo>
                    <a:pt x="4762" y="28752"/>
                  </a:lnTo>
                  <a:close/>
                </a:path>
                <a:path w="74294" h="36829">
                  <a:moveTo>
                    <a:pt x="5562" y="24777"/>
                  </a:moveTo>
                  <a:lnTo>
                    <a:pt x="5130" y="24422"/>
                  </a:lnTo>
                  <a:lnTo>
                    <a:pt x="5105" y="24130"/>
                  </a:lnTo>
                  <a:lnTo>
                    <a:pt x="5029" y="23469"/>
                  </a:lnTo>
                  <a:lnTo>
                    <a:pt x="5016" y="23050"/>
                  </a:lnTo>
                  <a:lnTo>
                    <a:pt x="5181" y="22364"/>
                  </a:lnTo>
                  <a:lnTo>
                    <a:pt x="4737" y="22326"/>
                  </a:lnTo>
                  <a:lnTo>
                    <a:pt x="4381" y="22326"/>
                  </a:lnTo>
                  <a:lnTo>
                    <a:pt x="4495" y="23012"/>
                  </a:lnTo>
                  <a:lnTo>
                    <a:pt x="4508" y="23749"/>
                  </a:lnTo>
                  <a:lnTo>
                    <a:pt x="4508" y="24079"/>
                  </a:lnTo>
                  <a:lnTo>
                    <a:pt x="4597" y="24663"/>
                  </a:lnTo>
                  <a:lnTo>
                    <a:pt x="4737" y="25006"/>
                  </a:lnTo>
                  <a:lnTo>
                    <a:pt x="4991" y="25006"/>
                  </a:lnTo>
                  <a:lnTo>
                    <a:pt x="5562" y="24777"/>
                  </a:lnTo>
                  <a:close/>
                </a:path>
                <a:path w="74294" h="36829">
                  <a:moveTo>
                    <a:pt x="5600" y="13030"/>
                  </a:moveTo>
                  <a:lnTo>
                    <a:pt x="5562" y="12636"/>
                  </a:lnTo>
                  <a:lnTo>
                    <a:pt x="5207" y="12560"/>
                  </a:lnTo>
                  <a:lnTo>
                    <a:pt x="4368" y="11938"/>
                  </a:lnTo>
                  <a:lnTo>
                    <a:pt x="3352" y="11874"/>
                  </a:lnTo>
                  <a:lnTo>
                    <a:pt x="3327" y="10490"/>
                  </a:lnTo>
                  <a:lnTo>
                    <a:pt x="3289" y="10223"/>
                  </a:lnTo>
                  <a:lnTo>
                    <a:pt x="2908" y="10223"/>
                  </a:lnTo>
                  <a:lnTo>
                    <a:pt x="2717" y="10261"/>
                  </a:lnTo>
                  <a:lnTo>
                    <a:pt x="2438" y="10337"/>
                  </a:lnTo>
                  <a:lnTo>
                    <a:pt x="2120" y="10579"/>
                  </a:lnTo>
                  <a:lnTo>
                    <a:pt x="1676" y="11264"/>
                  </a:lnTo>
                  <a:lnTo>
                    <a:pt x="1790" y="11734"/>
                  </a:lnTo>
                  <a:lnTo>
                    <a:pt x="3098" y="12458"/>
                  </a:lnTo>
                  <a:lnTo>
                    <a:pt x="4000" y="12890"/>
                  </a:lnTo>
                  <a:lnTo>
                    <a:pt x="4991" y="13385"/>
                  </a:lnTo>
                  <a:lnTo>
                    <a:pt x="5168" y="13398"/>
                  </a:lnTo>
                  <a:lnTo>
                    <a:pt x="5359" y="13398"/>
                  </a:lnTo>
                  <a:lnTo>
                    <a:pt x="5511" y="13284"/>
                  </a:lnTo>
                  <a:lnTo>
                    <a:pt x="5600" y="13030"/>
                  </a:lnTo>
                  <a:close/>
                </a:path>
                <a:path w="74294" h="36829">
                  <a:moveTo>
                    <a:pt x="54190" y="7302"/>
                  </a:moveTo>
                  <a:lnTo>
                    <a:pt x="54165" y="7124"/>
                  </a:lnTo>
                  <a:lnTo>
                    <a:pt x="53987" y="6946"/>
                  </a:lnTo>
                  <a:lnTo>
                    <a:pt x="53797" y="6629"/>
                  </a:lnTo>
                  <a:lnTo>
                    <a:pt x="53403" y="6807"/>
                  </a:lnTo>
                  <a:lnTo>
                    <a:pt x="53174" y="7150"/>
                  </a:lnTo>
                  <a:lnTo>
                    <a:pt x="53009" y="7505"/>
                  </a:lnTo>
                  <a:lnTo>
                    <a:pt x="53403" y="7429"/>
                  </a:lnTo>
                  <a:lnTo>
                    <a:pt x="54190" y="7302"/>
                  </a:lnTo>
                  <a:close/>
                </a:path>
                <a:path w="74294" h="36829">
                  <a:moveTo>
                    <a:pt x="73672" y="35661"/>
                  </a:moveTo>
                  <a:lnTo>
                    <a:pt x="73621" y="35166"/>
                  </a:lnTo>
                  <a:lnTo>
                    <a:pt x="73266" y="34963"/>
                  </a:lnTo>
                  <a:lnTo>
                    <a:pt x="72834" y="34963"/>
                  </a:lnTo>
                  <a:lnTo>
                    <a:pt x="72453" y="34975"/>
                  </a:lnTo>
                  <a:lnTo>
                    <a:pt x="71894" y="35179"/>
                  </a:lnTo>
                  <a:lnTo>
                    <a:pt x="71932" y="35915"/>
                  </a:lnTo>
                  <a:lnTo>
                    <a:pt x="72326" y="36245"/>
                  </a:lnTo>
                  <a:lnTo>
                    <a:pt x="72948" y="36245"/>
                  </a:lnTo>
                  <a:lnTo>
                    <a:pt x="73367" y="36233"/>
                  </a:lnTo>
                  <a:lnTo>
                    <a:pt x="73609" y="36080"/>
                  </a:lnTo>
                  <a:lnTo>
                    <a:pt x="73672" y="3566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230142" y="56823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79" y="1399"/>
                  </a:moveTo>
                  <a:lnTo>
                    <a:pt x="0" y="1808"/>
                  </a:lnTo>
                  <a:lnTo>
                    <a:pt x="563" y="527"/>
                  </a:lnTo>
                  <a:lnTo>
                    <a:pt x="1354" y="0"/>
                  </a:lnTo>
                  <a:lnTo>
                    <a:pt x="1369" y="269"/>
                  </a:lnTo>
                  <a:lnTo>
                    <a:pt x="563" y="527"/>
                  </a:lnTo>
                  <a:lnTo>
                    <a:pt x="179" y="139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175484" y="546035"/>
              <a:ext cx="74930" cy="51435"/>
            </a:xfrm>
            <a:custGeom>
              <a:avLst/>
              <a:gdLst/>
              <a:ahLst/>
              <a:cxnLst/>
              <a:rect l="l" t="t" r="r" b="b"/>
              <a:pathLst>
                <a:path w="74930" h="51434">
                  <a:moveTo>
                    <a:pt x="2717" y="18707"/>
                  </a:moveTo>
                  <a:lnTo>
                    <a:pt x="2425" y="18440"/>
                  </a:lnTo>
                  <a:lnTo>
                    <a:pt x="1803" y="18402"/>
                  </a:lnTo>
                  <a:lnTo>
                    <a:pt x="1854" y="18961"/>
                  </a:lnTo>
                  <a:lnTo>
                    <a:pt x="1612" y="19075"/>
                  </a:lnTo>
                  <a:lnTo>
                    <a:pt x="1193" y="19075"/>
                  </a:lnTo>
                  <a:lnTo>
                    <a:pt x="749" y="19037"/>
                  </a:lnTo>
                  <a:lnTo>
                    <a:pt x="330" y="19037"/>
                  </a:lnTo>
                  <a:lnTo>
                    <a:pt x="76" y="19126"/>
                  </a:lnTo>
                  <a:lnTo>
                    <a:pt x="25" y="19570"/>
                  </a:lnTo>
                  <a:lnTo>
                    <a:pt x="0" y="19812"/>
                  </a:lnTo>
                  <a:lnTo>
                    <a:pt x="266" y="19977"/>
                  </a:lnTo>
                  <a:lnTo>
                    <a:pt x="508" y="19977"/>
                  </a:lnTo>
                  <a:lnTo>
                    <a:pt x="698" y="19964"/>
                  </a:lnTo>
                  <a:lnTo>
                    <a:pt x="939" y="19735"/>
                  </a:lnTo>
                  <a:lnTo>
                    <a:pt x="1168" y="19697"/>
                  </a:lnTo>
                  <a:lnTo>
                    <a:pt x="1473" y="19697"/>
                  </a:lnTo>
                  <a:lnTo>
                    <a:pt x="2222" y="19710"/>
                  </a:lnTo>
                  <a:lnTo>
                    <a:pt x="2578" y="19634"/>
                  </a:lnTo>
                  <a:lnTo>
                    <a:pt x="2717" y="18707"/>
                  </a:lnTo>
                  <a:close/>
                </a:path>
                <a:path w="74930" h="51434">
                  <a:moveTo>
                    <a:pt x="36576" y="20332"/>
                  </a:moveTo>
                  <a:lnTo>
                    <a:pt x="36309" y="20040"/>
                  </a:lnTo>
                  <a:lnTo>
                    <a:pt x="35826" y="19723"/>
                  </a:lnTo>
                  <a:lnTo>
                    <a:pt x="35306" y="20104"/>
                  </a:lnTo>
                  <a:lnTo>
                    <a:pt x="34607" y="20383"/>
                  </a:lnTo>
                  <a:lnTo>
                    <a:pt x="34150" y="21488"/>
                  </a:lnTo>
                  <a:lnTo>
                    <a:pt x="34264" y="21793"/>
                  </a:lnTo>
                  <a:lnTo>
                    <a:pt x="34709" y="22098"/>
                  </a:lnTo>
                  <a:lnTo>
                    <a:pt x="34836" y="22161"/>
                  </a:lnTo>
                  <a:lnTo>
                    <a:pt x="34963" y="22161"/>
                  </a:lnTo>
                  <a:lnTo>
                    <a:pt x="35102" y="22161"/>
                  </a:lnTo>
                  <a:lnTo>
                    <a:pt x="35229" y="22085"/>
                  </a:lnTo>
                  <a:lnTo>
                    <a:pt x="35712" y="21475"/>
                  </a:lnTo>
                  <a:lnTo>
                    <a:pt x="36131" y="21107"/>
                  </a:lnTo>
                  <a:lnTo>
                    <a:pt x="36398" y="20637"/>
                  </a:lnTo>
                  <a:lnTo>
                    <a:pt x="36576" y="20332"/>
                  </a:lnTo>
                  <a:close/>
                </a:path>
                <a:path w="74930" h="51434">
                  <a:moveTo>
                    <a:pt x="37566" y="13169"/>
                  </a:moveTo>
                  <a:lnTo>
                    <a:pt x="37388" y="12268"/>
                  </a:lnTo>
                  <a:lnTo>
                    <a:pt x="37439" y="11722"/>
                  </a:lnTo>
                  <a:lnTo>
                    <a:pt x="37515" y="11125"/>
                  </a:lnTo>
                  <a:lnTo>
                    <a:pt x="37274" y="10782"/>
                  </a:lnTo>
                  <a:lnTo>
                    <a:pt x="36639" y="10782"/>
                  </a:lnTo>
                  <a:lnTo>
                    <a:pt x="36449" y="10795"/>
                  </a:lnTo>
                  <a:lnTo>
                    <a:pt x="36118" y="10858"/>
                  </a:lnTo>
                  <a:lnTo>
                    <a:pt x="35814" y="10960"/>
                  </a:lnTo>
                  <a:lnTo>
                    <a:pt x="35902" y="11645"/>
                  </a:lnTo>
                  <a:lnTo>
                    <a:pt x="36449" y="11645"/>
                  </a:lnTo>
                  <a:lnTo>
                    <a:pt x="36423" y="12039"/>
                  </a:lnTo>
                  <a:lnTo>
                    <a:pt x="36385" y="12814"/>
                  </a:lnTo>
                  <a:lnTo>
                    <a:pt x="36372" y="13195"/>
                  </a:lnTo>
                  <a:lnTo>
                    <a:pt x="36868" y="13195"/>
                  </a:lnTo>
                  <a:lnTo>
                    <a:pt x="37566" y="13169"/>
                  </a:lnTo>
                  <a:close/>
                </a:path>
                <a:path w="74930" h="51434">
                  <a:moveTo>
                    <a:pt x="38633" y="45516"/>
                  </a:moveTo>
                  <a:lnTo>
                    <a:pt x="38023" y="45339"/>
                  </a:lnTo>
                  <a:lnTo>
                    <a:pt x="37401" y="45199"/>
                  </a:lnTo>
                  <a:lnTo>
                    <a:pt x="36791" y="44996"/>
                  </a:lnTo>
                  <a:lnTo>
                    <a:pt x="36614" y="44945"/>
                  </a:lnTo>
                  <a:lnTo>
                    <a:pt x="36410" y="44945"/>
                  </a:lnTo>
                  <a:lnTo>
                    <a:pt x="36309" y="45161"/>
                  </a:lnTo>
                  <a:lnTo>
                    <a:pt x="36258" y="45656"/>
                  </a:lnTo>
                  <a:lnTo>
                    <a:pt x="36525" y="45720"/>
                  </a:lnTo>
                  <a:lnTo>
                    <a:pt x="36982" y="45720"/>
                  </a:lnTo>
                  <a:lnTo>
                    <a:pt x="37160" y="45720"/>
                  </a:lnTo>
                  <a:lnTo>
                    <a:pt x="37541" y="45707"/>
                  </a:lnTo>
                  <a:lnTo>
                    <a:pt x="37668" y="45694"/>
                  </a:lnTo>
                  <a:lnTo>
                    <a:pt x="38150" y="45605"/>
                  </a:lnTo>
                  <a:lnTo>
                    <a:pt x="38633" y="45516"/>
                  </a:lnTo>
                  <a:close/>
                </a:path>
                <a:path w="74930" h="51434">
                  <a:moveTo>
                    <a:pt x="39484" y="42964"/>
                  </a:moveTo>
                  <a:lnTo>
                    <a:pt x="39357" y="42354"/>
                  </a:lnTo>
                  <a:lnTo>
                    <a:pt x="38823" y="42075"/>
                  </a:lnTo>
                  <a:lnTo>
                    <a:pt x="38354" y="41973"/>
                  </a:lnTo>
                  <a:lnTo>
                    <a:pt x="38214" y="41948"/>
                  </a:lnTo>
                  <a:lnTo>
                    <a:pt x="37617" y="41948"/>
                  </a:lnTo>
                  <a:lnTo>
                    <a:pt x="37477" y="42468"/>
                  </a:lnTo>
                  <a:lnTo>
                    <a:pt x="37477" y="43459"/>
                  </a:lnTo>
                  <a:lnTo>
                    <a:pt x="37477" y="43929"/>
                  </a:lnTo>
                  <a:lnTo>
                    <a:pt x="37947" y="43929"/>
                  </a:lnTo>
                  <a:lnTo>
                    <a:pt x="38176" y="43903"/>
                  </a:lnTo>
                  <a:lnTo>
                    <a:pt x="38811" y="43688"/>
                  </a:lnTo>
                  <a:lnTo>
                    <a:pt x="39446" y="43738"/>
                  </a:lnTo>
                  <a:lnTo>
                    <a:pt x="39484" y="42964"/>
                  </a:lnTo>
                  <a:close/>
                </a:path>
                <a:path w="74930" h="51434">
                  <a:moveTo>
                    <a:pt x="53682" y="42214"/>
                  </a:moveTo>
                  <a:lnTo>
                    <a:pt x="53035" y="42062"/>
                  </a:lnTo>
                  <a:lnTo>
                    <a:pt x="52908" y="42037"/>
                  </a:lnTo>
                  <a:lnTo>
                    <a:pt x="52400" y="42037"/>
                  </a:lnTo>
                  <a:lnTo>
                    <a:pt x="52451" y="42595"/>
                  </a:lnTo>
                  <a:lnTo>
                    <a:pt x="52476" y="43446"/>
                  </a:lnTo>
                  <a:lnTo>
                    <a:pt x="52451" y="44119"/>
                  </a:lnTo>
                  <a:lnTo>
                    <a:pt x="53200" y="44170"/>
                  </a:lnTo>
                  <a:lnTo>
                    <a:pt x="53505" y="44170"/>
                  </a:lnTo>
                  <a:lnTo>
                    <a:pt x="53644" y="43776"/>
                  </a:lnTo>
                  <a:lnTo>
                    <a:pt x="53644" y="43319"/>
                  </a:lnTo>
                  <a:lnTo>
                    <a:pt x="53581" y="42913"/>
                  </a:lnTo>
                  <a:lnTo>
                    <a:pt x="53682" y="42214"/>
                  </a:lnTo>
                  <a:close/>
                </a:path>
                <a:path w="74930" h="51434">
                  <a:moveTo>
                    <a:pt x="63842" y="50812"/>
                  </a:moveTo>
                  <a:lnTo>
                    <a:pt x="63779" y="49822"/>
                  </a:lnTo>
                  <a:lnTo>
                    <a:pt x="62420" y="47866"/>
                  </a:lnTo>
                  <a:lnTo>
                    <a:pt x="61696" y="47802"/>
                  </a:lnTo>
                  <a:lnTo>
                    <a:pt x="61366" y="48272"/>
                  </a:lnTo>
                  <a:lnTo>
                    <a:pt x="61887" y="49123"/>
                  </a:lnTo>
                  <a:lnTo>
                    <a:pt x="63004" y="50749"/>
                  </a:lnTo>
                  <a:lnTo>
                    <a:pt x="63842" y="50812"/>
                  </a:lnTo>
                  <a:close/>
                </a:path>
                <a:path w="74930" h="51434">
                  <a:moveTo>
                    <a:pt x="67767" y="1473"/>
                  </a:moveTo>
                  <a:lnTo>
                    <a:pt x="67551" y="939"/>
                  </a:lnTo>
                  <a:lnTo>
                    <a:pt x="67602" y="177"/>
                  </a:lnTo>
                  <a:lnTo>
                    <a:pt x="66535" y="0"/>
                  </a:lnTo>
                  <a:lnTo>
                    <a:pt x="66433" y="152"/>
                  </a:lnTo>
                  <a:lnTo>
                    <a:pt x="66116" y="406"/>
                  </a:lnTo>
                  <a:lnTo>
                    <a:pt x="66103" y="685"/>
                  </a:lnTo>
                  <a:lnTo>
                    <a:pt x="66090" y="1524"/>
                  </a:lnTo>
                  <a:lnTo>
                    <a:pt x="66802" y="1663"/>
                  </a:lnTo>
                  <a:lnTo>
                    <a:pt x="67398" y="1828"/>
                  </a:lnTo>
                  <a:lnTo>
                    <a:pt x="67767" y="1473"/>
                  </a:lnTo>
                  <a:close/>
                </a:path>
                <a:path w="74930" h="51434">
                  <a:moveTo>
                    <a:pt x="74764" y="47625"/>
                  </a:moveTo>
                  <a:lnTo>
                    <a:pt x="74396" y="47002"/>
                  </a:lnTo>
                  <a:lnTo>
                    <a:pt x="74180" y="46189"/>
                  </a:lnTo>
                  <a:lnTo>
                    <a:pt x="73202" y="46189"/>
                  </a:lnTo>
                  <a:lnTo>
                    <a:pt x="72898" y="46710"/>
                  </a:lnTo>
                  <a:lnTo>
                    <a:pt x="73240" y="47371"/>
                  </a:lnTo>
                  <a:lnTo>
                    <a:pt x="73609" y="48069"/>
                  </a:lnTo>
                  <a:lnTo>
                    <a:pt x="74447" y="48196"/>
                  </a:lnTo>
                  <a:lnTo>
                    <a:pt x="74764" y="4762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232381" y="58046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94" y="2691"/>
                  </a:moveTo>
                  <a:lnTo>
                    <a:pt x="1134" y="2691"/>
                  </a:lnTo>
                  <a:lnTo>
                    <a:pt x="0" y="775"/>
                  </a:lnTo>
                  <a:lnTo>
                    <a:pt x="381" y="0"/>
                  </a:lnTo>
                  <a:lnTo>
                    <a:pt x="1452" y="0"/>
                  </a:lnTo>
                  <a:lnTo>
                    <a:pt x="2895" y="2110"/>
                  </a:lnTo>
                  <a:lnTo>
                    <a:pt x="2794" y="2691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099132" y="559307"/>
              <a:ext cx="78105" cy="63500"/>
            </a:xfrm>
            <a:custGeom>
              <a:avLst/>
              <a:gdLst/>
              <a:ahLst/>
              <a:cxnLst/>
              <a:rect l="l" t="t" r="r" b="b"/>
              <a:pathLst>
                <a:path w="78105" h="63500">
                  <a:moveTo>
                    <a:pt x="1739" y="6324"/>
                  </a:moveTo>
                  <a:lnTo>
                    <a:pt x="1270" y="5994"/>
                  </a:lnTo>
                  <a:lnTo>
                    <a:pt x="698" y="5880"/>
                  </a:lnTo>
                  <a:lnTo>
                    <a:pt x="292" y="5867"/>
                  </a:lnTo>
                  <a:lnTo>
                    <a:pt x="76" y="6146"/>
                  </a:lnTo>
                  <a:lnTo>
                    <a:pt x="38" y="6477"/>
                  </a:lnTo>
                  <a:lnTo>
                    <a:pt x="0" y="6972"/>
                  </a:lnTo>
                  <a:lnTo>
                    <a:pt x="292" y="7277"/>
                  </a:lnTo>
                  <a:lnTo>
                    <a:pt x="812" y="7518"/>
                  </a:lnTo>
                  <a:lnTo>
                    <a:pt x="1485" y="7010"/>
                  </a:lnTo>
                  <a:lnTo>
                    <a:pt x="1739" y="6324"/>
                  </a:lnTo>
                  <a:close/>
                </a:path>
                <a:path w="78105" h="63500">
                  <a:moveTo>
                    <a:pt x="5765" y="19024"/>
                  </a:moveTo>
                  <a:lnTo>
                    <a:pt x="5702" y="18872"/>
                  </a:lnTo>
                  <a:lnTo>
                    <a:pt x="5473" y="18872"/>
                  </a:lnTo>
                  <a:lnTo>
                    <a:pt x="5270" y="19151"/>
                  </a:lnTo>
                  <a:lnTo>
                    <a:pt x="5041" y="19431"/>
                  </a:lnTo>
                  <a:lnTo>
                    <a:pt x="5016" y="19659"/>
                  </a:lnTo>
                  <a:lnTo>
                    <a:pt x="4826" y="19748"/>
                  </a:lnTo>
                  <a:lnTo>
                    <a:pt x="4699" y="19507"/>
                  </a:lnTo>
                  <a:lnTo>
                    <a:pt x="4572" y="19265"/>
                  </a:lnTo>
                  <a:lnTo>
                    <a:pt x="4445" y="19011"/>
                  </a:lnTo>
                  <a:lnTo>
                    <a:pt x="4318" y="18783"/>
                  </a:lnTo>
                  <a:lnTo>
                    <a:pt x="4127" y="18783"/>
                  </a:lnTo>
                  <a:lnTo>
                    <a:pt x="4051" y="18948"/>
                  </a:lnTo>
                  <a:lnTo>
                    <a:pt x="4025" y="19418"/>
                  </a:lnTo>
                  <a:lnTo>
                    <a:pt x="4013" y="19646"/>
                  </a:lnTo>
                  <a:lnTo>
                    <a:pt x="3898" y="19977"/>
                  </a:lnTo>
                  <a:lnTo>
                    <a:pt x="3924" y="20243"/>
                  </a:lnTo>
                  <a:lnTo>
                    <a:pt x="4343" y="20307"/>
                  </a:lnTo>
                  <a:lnTo>
                    <a:pt x="5207" y="20459"/>
                  </a:lnTo>
                  <a:lnTo>
                    <a:pt x="5524" y="20256"/>
                  </a:lnTo>
                  <a:lnTo>
                    <a:pt x="5765" y="19926"/>
                  </a:lnTo>
                  <a:lnTo>
                    <a:pt x="5765" y="19024"/>
                  </a:lnTo>
                  <a:close/>
                </a:path>
                <a:path w="78105" h="63500">
                  <a:moveTo>
                    <a:pt x="6654" y="63"/>
                  </a:moveTo>
                  <a:lnTo>
                    <a:pt x="6197" y="0"/>
                  </a:lnTo>
                  <a:lnTo>
                    <a:pt x="5994" y="444"/>
                  </a:lnTo>
                  <a:lnTo>
                    <a:pt x="5651" y="482"/>
                  </a:lnTo>
                  <a:lnTo>
                    <a:pt x="4787" y="482"/>
                  </a:lnTo>
                  <a:lnTo>
                    <a:pt x="4508" y="508"/>
                  </a:lnTo>
                  <a:lnTo>
                    <a:pt x="4305" y="723"/>
                  </a:lnTo>
                  <a:lnTo>
                    <a:pt x="4660" y="977"/>
                  </a:lnTo>
                  <a:lnTo>
                    <a:pt x="4978" y="1333"/>
                  </a:lnTo>
                  <a:lnTo>
                    <a:pt x="5499" y="1498"/>
                  </a:lnTo>
                  <a:lnTo>
                    <a:pt x="5651" y="1524"/>
                  </a:lnTo>
                  <a:lnTo>
                    <a:pt x="5791" y="1524"/>
                  </a:lnTo>
                  <a:lnTo>
                    <a:pt x="6184" y="1524"/>
                  </a:lnTo>
                  <a:lnTo>
                    <a:pt x="6515" y="1308"/>
                  </a:lnTo>
                  <a:lnTo>
                    <a:pt x="6565" y="736"/>
                  </a:lnTo>
                  <a:lnTo>
                    <a:pt x="6591" y="444"/>
                  </a:lnTo>
                  <a:lnTo>
                    <a:pt x="6654" y="63"/>
                  </a:lnTo>
                  <a:close/>
                </a:path>
                <a:path w="78105" h="63500">
                  <a:moveTo>
                    <a:pt x="24917" y="62953"/>
                  </a:moveTo>
                  <a:lnTo>
                    <a:pt x="24892" y="62814"/>
                  </a:lnTo>
                  <a:lnTo>
                    <a:pt x="24739" y="62420"/>
                  </a:lnTo>
                  <a:lnTo>
                    <a:pt x="24079" y="62141"/>
                  </a:lnTo>
                  <a:lnTo>
                    <a:pt x="23495" y="62001"/>
                  </a:lnTo>
                  <a:lnTo>
                    <a:pt x="23837" y="62395"/>
                  </a:lnTo>
                  <a:lnTo>
                    <a:pt x="24307" y="62725"/>
                  </a:lnTo>
                  <a:lnTo>
                    <a:pt x="24917" y="62953"/>
                  </a:lnTo>
                  <a:close/>
                </a:path>
                <a:path w="78105" h="63500">
                  <a:moveTo>
                    <a:pt x="28130" y="60032"/>
                  </a:moveTo>
                  <a:lnTo>
                    <a:pt x="27432" y="59347"/>
                  </a:lnTo>
                  <a:lnTo>
                    <a:pt x="26682" y="58547"/>
                  </a:lnTo>
                  <a:lnTo>
                    <a:pt x="25590" y="58305"/>
                  </a:lnTo>
                  <a:lnTo>
                    <a:pt x="25273" y="58293"/>
                  </a:lnTo>
                  <a:lnTo>
                    <a:pt x="24980" y="58737"/>
                  </a:lnTo>
                  <a:lnTo>
                    <a:pt x="25133" y="59004"/>
                  </a:lnTo>
                  <a:lnTo>
                    <a:pt x="25641" y="59905"/>
                  </a:lnTo>
                  <a:lnTo>
                    <a:pt x="26543" y="60363"/>
                  </a:lnTo>
                  <a:lnTo>
                    <a:pt x="27495" y="60756"/>
                  </a:lnTo>
                  <a:lnTo>
                    <a:pt x="27863" y="60769"/>
                  </a:lnTo>
                  <a:lnTo>
                    <a:pt x="28054" y="60490"/>
                  </a:lnTo>
                  <a:lnTo>
                    <a:pt x="28130" y="60032"/>
                  </a:lnTo>
                  <a:close/>
                </a:path>
                <a:path w="78105" h="63500">
                  <a:moveTo>
                    <a:pt x="40119" y="1917"/>
                  </a:moveTo>
                  <a:lnTo>
                    <a:pt x="40055" y="1587"/>
                  </a:lnTo>
                  <a:lnTo>
                    <a:pt x="39966" y="1054"/>
                  </a:lnTo>
                  <a:lnTo>
                    <a:pt x="39928" y="406"/>
                  </a:lnTo>
                  <a:lnTo>
                    <a:pt x="39217" y="279"/>
                  </a:lnTo>
                  <a:lnTo>
                    <a:pt x="38785" y="279"/>
                  </a:lnTo>
                  <a:lnTo>
                    <a:pt x="38620" y="546"/>
                  </a:lnTo>
                  <a:lnTo>
                    <a:pt x="38544" y="863"/>
                  </a:lnTo>
                  <a:lnTo>
                    <a:pt x="38531" y="1511"/>
                  </a:lnTo>
                  <a:lnTo>
                    <a:pt x="38874" y="1943"/>
                  </a:lnTo>
                  <a:lnTo>
                    <a:pt x="39509" y="2146"/>
                  </a:lnTo>
                  <a:lnTo>
                    <a:pt x="39636" y="2159"/>
                  </a:lnTo>
                  <a:lnTo>
                    <a:pt x="39916" y="2159"/>
                  </a:lnTo>
                  <a:lnTo>
                    <a:pt x="40119" y="1917"/>
                  </a:lnTo>
                  <a:close/>
                </a:path>
                <a:path w="78105" h="63500">
                  <a:moveTo>
                    <a:pt x="41249" y="6172"/>
                  </a:moveTo>
                  <a:lnTo>
                    <a:pt x="40487" y="5905"/>
                  </a:lnTo>
                  <a:lnTo>
                    <a:pt x="39509" y="5778"/>
                  </a:lnTo>
                  <a:lnTo>
                    <a:pt x="39382" y="5715"/>
                  </a:lnTo>
                  <a:lnTo>
                    <a:pt x="39243" y="5689"/>
                  </a:lnTo>
                  <a:lnTo>
                    <a:pt x="38468" y="5689"/>
                  </a:lnTo>
                  <a:lnTo>
                    <a:pt x="38125" y="6477"/>
                  </a:lnTo>
                  <a:lnTo>
                    <a:pt x="38138" y="8051"/>
                  </a:lnTo>
                  <a:lnTo>
                    <a:pt x="39878" y="6858"/>
                  </a:lnTo>
                  <a:lnTo>
                    <a:pt x="40398" y="8216"/>
                  </a:lnTo>
                  <a:lnTo>
                    <a:pt x="40576" y="8267"/>
                  </a:lnTo>
                  <a:lnTo>
                    <a:pt x="40627" y="7696"/>
                  </a:lnTo>
                  <a:lnTo>
                    <a:pt x="41249" y="6172"/>
                  </a:lnTo>
                  <a:close/>
                </a:path>
                <a:path w="78105" h="63500">
                  <a:moveTo>
                    <a:pt x="47218" y="26911"/>
                  </a:moveTo>
                  <a:lnTo>
                    <a:pt x="46939" y="26670"/>
                  </a:lnTo>
                  <a:lnTo>
                    <a:pt x="46710" y="26314"/>
                  </a:lnTo>
                  <a:lnTo>
                    <a:pt x="46202" y="25742"/>
                  </a:lnTo>
                  <a:lnTo>
                    <a:pt x="45808" y="25527"/>
                  </a:lnTo>
                  <a:lnTo>
                    <a:pt x="45148" y="25527"/>
                  </a:lnTo>
                  <a:lnTo>
                    <a:pt x="44234" y="26492"/>
                  </a:lnTo>
                  <a:lnTo>
                    <a:pt x="45237" y="26644"/>
                  </a:lnTo>
                  <a:lnTo>
                    <a:pt x="46215" y="26771"/>
                  </a:lnTo>
                  <a:lnTo>
                    <a:pt x="47218" y="26911"/>
                  </a:lnTo>
                  <a:close/>
                </a:path>
                <a:path w="78105" h="63500">
                  <a:moveTo>
                    <a:pt x="77685" y="9182"/>
                  </a:moveTo>
                  <a:lnTo>
                    <a:pt x="77647" y="8801"/>
                  </a:lnTo>
                  <a:lnTo>
                    <a:pt x="77597" y="8229"/>
                  </a:lnTo>
                  <a:lnTo>
                    <a:pt x="77127" y="7823"/>
                  </a:lnTo>
                  <a:lnTo>
                    <a:pt x="75907" y="7823"/>
                  </a:lnTo>
                  <a:lnTo>
                    <a:pt x="75844" y="8382"/>
                  </a:lnTo>
                  <a:lnTo>
                    <a:pt x="75844" y="8788"/>
                  </a:lnTo>
                  <a:lnTo>
                    <a:pt x="75844" y="9309"/>
                  </a:lnTo>
                  <a:lnTo>
                    <a:pt x="75933" y="9791"/>
                  </a:lnTo>
                  <a:lnTo>
                    <a:pt x="76479" y="9791"/>
                  </a:lnTo>
                  <a:lnTo>
                    <a:pt x="76669" y="9779"/>
                  </a:lnTo>
                  <a:lnTo>
                    <a:pt x="76796" y="9753"/>
                  </a:lnTo>
                  <a:lnTo>
                    <a:pt x="77266" y="9626"/>
                  </a:lnTo>
                  <a:lnTo>
                    <a:pt x="77685" y="918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215933" y="57174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912" y="1464"/>
                  </a:moveTo>
                  <a:lnTo>
                    <a:pt x="731" y="1464"/>
                  </a:lnTo>
                  <a:lnTo>
                    <a:pt x="392" y="1464"/>
                  </a:lnTo>
                  <a:lnTo>
                    <a:pt x="74" y="1367"/>
                  </a:lnTo>
                  <a:lnTo>
                    <a:pt x="42" y="893"/>
                  </a:lnTo>
                  <a:lnTo>
                    <a:pt x="0" y="344"/>
                  </a:lnTo>
                  <a:lnTo>
                    <a:pt x="509" y="226"/>
                  </a:lnTo>
                  <a:lnTo>
                    <a:pt x="943" y="0"/>
                  </a:lnTo>
                  <a:lnTo>
                    <a:pt x="1187" y="161"/>
                  </a:lnTo>
                  <a:lnTo>
                    <a:pt x="1611" y="301"/>
                  </a:lnTo>
                  <a:lnTo>
                    <a:pt x="1664" y="527"/>
                  </a:lnTo>
                  <a:lnTo>
                    <a:pt x="1760" y="968"/>
                  </a:lnTo>
                  <a:lnTo>
                    <a:pt x="1548" y="1399"/>
                  </a:lnTo>
                  <a:lnTo>
                    <a:pt x="996" y="145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106777" y="540308"/>
              <a:ext cx="168910" cy="46990"/>
            </a:xfrm>
            <a:custGeom>
              <a:avLst/>
              <a:gdLst/>
              <a:ahLst/>
              <a:cxnLst/>
              <a:rect l="l" t="t" r="r" b="b"/>
              <a:pathLst>
                <a:path w="168910" h="46990">
                  <a:moveTo>
                    <a:pt x="1676" y="40157"/>
                  </a:moveTo>
                  <a:lnTo>
                    <a:pt x="1587" y="39966"/>
                  </a:lnTo>
                  <a:lnTo>
                    <a:pt x="1422" y="39801"/>
                  </a:lnTo>
                  <a:lnTo>
                    <a:pt x="1079" y="39674"/>
                  </a:lnTo>
                  <a:lnTo>
                    <a:pt x="622" y="39662"/>
                  </a:lnTo>
                  <a:lnTo>
                    <a:pt x="330" y="39738"/>
                  </a:lnTo>
                  <a:lnTo>
                    <a:pt x="0" y="39878"/>
                  </a:lnTo>
                  <a:lnTo>
                    <a:pt x="558" y="39966"/>
                  </a:lnTo>
                  <a:lnTo>
                    <a:pt x="1117" y="40068"/>
                  </a:lnTo>
                  <a:lnTo>
                    <a:pt x="1676" y="40157"/>
                  </a:lnTo>
                  <a:close/>
                </a:path>
                <a:path w="168910" h="46990">
                  <a:moveTo>
                    <a:pt x="39738" y="33642"/>
                  </a:moveTo>
                  <a:lnTo>
                    <a:pt x="39611" y="33718"/>
                  </a:lnTo>
                  <a:lnTo>
                    <a:pt x="39738" y="33642"/>
                  </a:lnTo>
                  <a:close/>
                </a:path>
                <a:path w="168910" h="46990">
                  <a:moveTo>
                    <a:pt x="40551" y="39827"/>
                  </a:moveTo>
                  <a:lnTo>
                    <a:pt x="40182" y="39344"/>
                  </a:lnTo>
                  <a:lnTo>
                    <a:pt x="39712" y="38722"/>
                  </a:lnTo>
                  <a:lnTo>
                    <a:pt x="39154" y="38125"/>
                  </a:lnTo>
                  <a:lnTo>
                    <a:pt x="38684" y="37452"/>
                  </a:lnTo>
                  <a:lnTo>
                    <a:pt x="38366" y="37376"/>
                  </a:lnTo>
                  <a:lnTo>
                    <a:pt x="38100" y="37680"/>
                  </a:lnTo>
                  <a:lnTo>
                    <a:pt x="37858" y="38442"/>
                  </a:lnTo>
                  <a:lnTo>
                    <a:pt x="37744" y="38989"/>
                  </a:lnTo>
                  <a:lnTo>
                    <a:pt x="37604" y="39535"/>
                  </a:lnTo>
                  <a:lnTo>
                    <a:pt x="37693" y="39979"/>
                  </a:lnTo>
                  <a:lnTo>
                    <a:pt x="37630" y="40627"/>
                  </a:lnTo>
                  <a:lnTo>
                    <a:pt x="38023" y="40906"/>
                  </a:lnTo>
                  <a:lnTo>
                    <a:pt x="38150" y="40944"/>
                  </a:lnTo>
                  <a:lnTo>
                    <a:pt x="38633" y="40944"/>
                  </a:lnTo>
                  <a:lnTo>
                    <a:pt x="38874" y="40487"/>
                  </a:lnTo>
                  <a:lnTo>
                    <a:pt x="39344" y="39636"/>
                  </a:lnTo>
                  <a:lnTo>
                    <a:pt x="40551" y="39827"/>
                  </a:lnTo>
                  <a:close/>
                </a:path>
                <a:path w="168910" h="46990">
                  <a:moveTo>
                    <a:pt x="40741" y="35509"/>
                  </a:moveTo>
                  <a:lnTo>
                    <a:pt x="39357" y="34963"/>
                  </a:lnTo>
                  <a:lnTo>
                    <a:pt x="39522" y="34264"/>
                  </a:lnTo>
                  <a:lnTo>
                    <a:pt x="39611" y="33718"/>
                  </a:lnTo>
                  <a:lnTo>
                    <a:pt x="39027" y="33883"/>
                  </a:lnTo>
                  <a:lnTo>
                    <a:pt x="38150" y="33883"/>
                  </a:lnTo>
                  <a:lnTo>
                    <a:pt x="38404" y="34721"/>
                  </a:lnTo>
                  <a:lnTo>
                    <a:pt x="38557" y="35191"/>
                  </a:lnTo>
                  <a:lnTo>
                    <a:pt x="39077" y="36042"/>
                  </a:lnTo>
                  <a:lnTo>
                    <a:pt x="39662" y="36042"/>
                  </a:lnTo>
                  <a:lnTo>
                    <a:pt x="39890" y="36029"/>
                  </a:lnTo>
                  <a:lnTo>
                    <a:pt x="40741" y="35509"/>
                  </a:lnTo>
                  <a:close/>
                </a:path>
                <a:path w="168910" h="46990">
                  <a:moveTo>
                    <a:pt x="49847" y="37261"/>
                  </a:moveTo>
                  <a:lnTo>
                    <a:pt x="49809" y="36182"/>
                  </a:lnTo>
                  <a:lnTo>
                    <a:pt x="49098" y="35801"/>
                  </a:lnTo>
                  <a:lnTo>
                    <a:pt x="48234" y="35687"/>
                  </a:lnTo>
                  <a:lnTo>
                    <a:pt x="47713" y="35750"/>
                  </a:lnTo>
                  <a:lnTo>
                    <a:pt x="47091" y="35814"/>
                  </a:lnTo>
                  <a:lnTo>
                    <a:pt x="47485" y="37452"/>
                  </a:lnTo>
                  <a:lnTo>
                    <a:pt x="49034" y="36347"/>
                  </a:lnTo>
                  <a:lnTo>
                    <a:pt x="49403" y="37515"/>
                  </a:lnTo>
                  <a:lnTo>
                    <a:pt x="49644" y="37592"/>
                  </a:lnTo>
                  <a:lnTo>
                    <a:pt x="49847" y="37465"/>
                  </a:lnTo>
                  <a:lnTo>
                    <a:pt x="49847" y="37261"/>
                  </a:lnTo>
                  <a:close/>
                </a:path>
                <a:path w="168910" h="46990">
                  <a:moveTo>
                    <a:pt x="51104" y="43065"/>
                  </a:moveTo>
                  <a:lnTo>
                    <a:pt x="50977" y="42887"/>
                  </a:lnTo>
                  <a:lnTo>
                    <a:pt x="50698" y="42760"/>
                  </a:lnTo>
                  <a:lnTo>
                    <a:pt x="50380" y="42760"/>
                  </a:lnTo>
                  <a:lnTo>
                    <a:pt x="49072" y="43954"/>
                  </a:lnTo>
                  <a:lnTo>
                    <a:pt x="48996" y="44310"/>
                  </a:lnTo>
                  <a:lnTo>
                    <a:pt x="49352" y="44805"/>
                  </a:lnTo>
                  <a:lnTo>
                    <a:pt x="50368" y="44805"/>
                  </a:lnTo>
                  <a:lnTo>
                    <a:pt x="50355" y="43751"/>
                  </a:lnTo>
                  <a:lnTo>
                    <a:pt x="51104" y="43065"/>
                  </a:lnTo>
                  <a:close/>
                </a:path>
                <a:path w="168910" h="46990">
                  <a:moveTo>
                    <a:pt x="54051" y="25996"/>
                  </a:moveTo>
                  <a:close/>
                </a:path>
                <a:path w="168910" h="46990">
                  <a:moveTo>
                    <a:pt x="54368" y="25158"/>
                  </a:moveTo>
                  <a:lnTo>
                    <a:pt x="53594" y="23266"/>
                  </a:lnTo>
                  <a:lnTo>
                    <a:pt x="53149" y="21666"/>
                  </a:lnTo>
                  <a:lnTo>
                    <a:pt x="52997" y="21209"/>
                  </a:lnTo>
                  <a:lnTo>
                    <a:pt x="51396" y="19519"/>
                  </a:lnTo>
                  <a:lnTo>
                    <a:pt x="50838" y="19519"/>
                  </a:lnTo>
                  <a:lnTo>
                    <a:pt x="50774" y="20967"/>
                  </a:lnTo>
                  <a:lnTo>
                    <a:pt x="50469" y="21209"/>
                  </a:lnTo>
                  <a:lnTo>
                    <a:pt x="47942" y="21209"/>
                  </a:lnTo>
                  <a:lnTo>
                    <a:pt x="47523" y="21666"/>
                  </a:lnTo>
                  <a:lnTo>
                    <a:pt x="47447" y="22275"/>
                  </a:lnTo>
                  <a:lnTo>
                    <a:pt x="49530" y="22275"/>
                  </a:lnTo>
                  <a:lnTo>
                    <a:pt x="49441" y="23266"/>
                  </a:lnTo>
                  <a:lnTo>
                    <a:pt x="49276" y="25158"/>
                  </a:lnTo>
                  <a:lnTo>
                    <a:pt x="54368" y="25158"/>
                  </a:lnTo>
                  <a:close/>
                </a:path>
                <a:path w="168910" h="46990">
                  <a:moveTo>
                    <a:pt x="54483" y="25311"/>
                  </a:moveTo>
                  <a:lnTo>
                    <a:pt x="49263" y="25311"/>
                  </a:lnTo>
                  <a:lnTo>
                    <a:pt x="49263" y="25844"/>
                  </a:lnTo>
                  <a:lnTo>
                    <a:pt x="53594" y="25844"/>
                  </a:lnTo>
                  <a:lnTo>
                    <a:pt x="54076" y="25844"/>
                  </a:lnTo>
                  <a:lnTo>
                    <a:pt x="54190" y="25641"/>
                  </a:lnTo>
                  <a:lnTo>
                    <a:pt x="54483" y="25311"/>
                  </a:lnTo>
                  <a:close/>
                </a:path>
                <a:path w="168910" h="46990">
                  <a:moveTo>
                    <a:pt x="55333" y="42443"/>
                  </a:moveTo>
                  <a:lnTo>
                    <a:pt x="55130" y="42087"/>
                  </a:lnTo>
                  <a:lnTo>
                    <a:pt x="54724" y="41986"/>
                  </a:lnTo>
                  <a:lnTo>
                    <a:pt x="54076" y="41973"/>
                  </a:lnTo>
                  <a:lnTo>
                    <a:pt x="53759" y="42316"/>
                  </a:lnTo>
                  <a:lnTo>
                    <a:pt x="53594" y="42913"/>
                  </a:lnTo>
                  <a:lnTo>
                    <a:pt x="54051" y="43599"/>
                  </a:lnTo>
                  <a:lnTo>
                    <a:pt x="54267" y="43675"/>
                  </a:lnTo>
                  <a:lnTo>
                    <a:pt x="54825" y="43675"/>
                  </a:lnTo>
                  <a:lnTo>
                    <a:pt x="55016" y="43192"/>
                  </a:lnTo>
                  <a:lnTo>
                    <a:pt x="55194" y="42786"/>
                  </a:lnTo>
                  <a:lnTo>
                    <a:pt x="55333" y="42443"/>
                  </a:lnTo>
                  <a:close/>
                </a:path>
                <a:path w="168910" h="46990">
                  <a:moveTo>
                    <a:pt x="55905" y="27190"/>
                  </a:moveTo>
                  <a:lnTo>
                    <a:pt x="55638" y="26924"/>
                  </a:lnTo>
                  <a:lnTo>
                    <a:pt x="54622" y="26924"/>
                  </a:lnTo>
                  <a:lnTo>
                    <a:pt x="54381" y="26365"/>
                  </a:lnTo>
                  <a:lnTo>
                    <a:pt x="53962" y="26073"/>
                  </a:lnTo>
                  <a:lnTo>
                    <a:pt x="53479" y="26631"/>
                  </a:lnTo>
                  <a:lnTo>
                    <a:pt x="52946" y="27165"/>
                  </a:lnTo>
                  <a:lnTo>
                    <a:pt x="52387" y="28155"/>
                  </a:lnTo>
                  <a:lnTo>
                    <a:pt x="52654" y="28676"/>
                  </a:lnTo>
                  <a:lnTo>
                    <a:pt x="53238" y="28994"/>
                  </a:lnTo>
                  <a:lnTo>
                    <a:pt x="53428" y="29032"/>
                  </a:lnTo>
                  <a:lnTo>
                    <a:pt x="53759" y="29032"/>
                  </a:lnTo>
                  <a:lnTo>
                    <a:pt x="53848" y="28613"/>
                  </a:lnTo>
                  <a:lnTo>
                    <a:pt x="53936" y="28181"/>
                  </a:lnTo>
                  <a:lnTo>
                    <a:pt x="54025" y="27774"/>
                  </a:lnTo>
                  <a:lnTo>
                    <a:pt x="54114" y="27355"/>
                  </a:lnTo>
                  <a:lnTo>
                    <a:pt x="54610" y="27355"/>
                  </a:lnTo>
                  <a:lnTo>
                    <a:pt x="54838" y="27470"/>
                  </a:lnTo>
                  <a:lnTo>
                    <a:pt x="55245" y="27813"/>
                  </a:lnTo>
                  <a:lnTo>
                    <a:pt x="55524" y="27838"/>
                  </a:lnTo>
                  <a:lnTo>
                    <a:pt x="55905" y="27190"/>
                  </a:lnTo>
                  <a:close/>
                </a:path>
                <a:path w="168910" h="46990">
                  <a:moveTo>
                    <a:pt x="56769" y="16573"/>
                  </a:moveTo>
                  <a:lnTo>
                    <a:pt x="56299" y="16192"/>
                  </a:lnTo>
                  <a:lnTo>
                    <a:pt x="54114" y="16040"/>
                  </a:lnTo>
                  <a:lnTo>
                    <a:pt x="52552" y="15862"/>
                  </a:lnTo>
                  <a:lnTo>
                    <a:pt x="49339" y="15862"/>
                  </a:lnTo>
                  <a:lnTo>
                    <a:pt x="47701" y="16052"/>
                  </a:lnTo>
                  <a:lnTo>
                    <a:pt x="45491" y="16979"/>
                  </a:lnTo>
                  <a:lnTo>
                    <a:pt x="44805" y="16979"/>
                  </a:lnTo>
                  <a:lnTo>
                    <a:pt x="44450" y="16776"/>
                  </a:lnTo>
                  <a:lnTo>
                    <a:pt x="43764" y="15697"/>
                  </a:lnTo>
                  <a:lnTo>
                    <a:pt x="43141" y="15316"/>
                  </a:lnTo>
                  <a:lnTo>
                    <a:pt x="42481" y="14719"/>
                  </a:lnTo>
                  <a:lnTo>
                    <a:pt x="42354" y="14389"/>
                  </a:lnTo>
                  <a:lnTo>
                    <a:pt x="42100" y="14389"/>
                  </a:lnTo>
                  <a:lnTo>
                    <a:pt x="41795" y="14655"/>
                  </a:lnTo>
                  <a:lnTo>
                    <a:pt x="41808" y="15138"/>
                  </a:lnTo>
                  <a:lnTo>
                    <a:pt x="41960" y="15938"/>
                  </a:lnTo>
                  <a:lnTo>
                    <a:pt x="42481" y="16078"/>
                  </a:lnTo>
                  <a:lnTo>
                    <a:pt x="44183" y="17919"/>
                  </a:lnTo>
                  <a:lnTo>
                    <a:pt x="42189" y="19558"/>
                  </a:lnTo>
                  <a:lnTo>
                    <a:pt x="40589" y="21043"/>
                  </a:lnTo>
                  <a:lnTo>
                    <a:pt x="44132" y="22250"/>
                  </a:lnTo>
                  <a:lnTo>
                    <a:pt x="43103" y="24523"/>
                  </a:lnTo>
                  <a:lnTo>
                    <a:pt x="44043" y="27190"/>
                  </a:lnTo>
                  <a:lnTo>
                    <a:pt x="43421" y="28321"/>
                  </a:lnTo>
                  <a:lnTo>
                    <a:pt x="42049" y="29997"/>
                  </a:lnTo>
                  <a:lnTo>
                    <a:pt x="39243" y="30403"/>
                  </a:lnTo>
                  <a:lnTo>
                    <a:pt x="42100" y="31915"/>
                  </a:lnTo>
                  <a:lnTo>
                    <a:pt x="41795" y="32461"/>
                  </a:lnTo>
                  <a:lnTo>
                    <a:pt x="41084" y="33210"/>
                  </a:lnTo>
                  <a:lnTo>
                    <a:pt x="39928" y="32524"/>
                  </a:lnTo>
                  <a:lnTo>
                    <a:pt x="39738" y="33642"/>
                  </a:lnTo>
                  <a:lnTo>
                    <a:pt x="41249" y="34150"/>
                  </a:lnTo>
                  <a:lnTo>
                    <a:pt x="42087" y="35001"/>
                  </a:lnTo>
                  <a:lnTo>
                    <a:pt x="41579" y="38442"/>
                  </a:lnTo>
                  <a:lnTo>
                    <a:pt x="41630" y="40081"/>
                  </a:lnTo>
                  <a:lnTo>
                    <a:pt x="41783" y="42583"/>
                  </a:lnTo>
                  <a:lnTo>
                    <a:pt x="41592" y="43345"/>
                  </a:lnTo>
                  <a:lnTo>
                    <a:pt x="39382" y="44602"/>
                  </a:lnTo>
                  <a:lnTo>
                    <a:pt x="40449" y="44589"/>
                  </a:lnTo>
                  <a:lnTo>
                    <a:pt x="41452" y="44945"/>
                  </a:lnTo>
                  <a:lnTo>
                    <a:pt x="41643" y="45377"/>
                  </a:lnTo>
                  <a:lnTo>
                    <a:pt x="41452" y="45681"/>
                  </a:lnTo>
                  <a:lnTo>
                    <a:pt x="40868" y="46088"/>
                  </a:lnTo>
                  <a:lnTo>
                    <a:pt x="43789" y="46507"/>
                  </a:lnTo>
                  <a:lnTo>
                    <a:pt x="43916" y="46088"/>
                  </a:lnTo>
                  <a:lnTo>
                    <a:pt x="43878" y="45656"/>
                  </a:lnTo>
                  <a:lnTo>
                    <a:pt x="43129" y="45300"/>
                  </a:lnTo>
                  <a:lnTo>
                    <a:pt x="43205" y="44348"/>
                  </a:lnTo>
                  <a:lnTo>
                    <a:pt x="44399" y="42976"/>
                  </a:lnTo>
                  <a:lnTo>
                    <a:pt x="43700" y="41554"/>
                  </a:lnTo>
                  <a:lnTo>
                    <a:pt x="43472" y="37655"/>
                  </a:lnTo>
                  <a:lnTo>
                    <a:pt x="42926" y="35331"/>
                  </a:lnTo>
                  <a:lnTo>
                    <a:pt x="46088" y="29603"/>
                  </a:lnTo>
                  <a:lnTo>
                    <a:pt x="45923" y="26047"/>
                  </a:lnTo>
                  <a:lnTo>
                    <a:pt x="44818" y="20370"/>
                  </a:lnTo>
                  <a:lnTo>
                    <a:pt x="46634" y="17233"/>
                  </a:lnTo>
                  <a:lnTo>
                    <a:pt x="47066" y="17068"/>
                  </a:lnTo>
                  <a:lnTo>
                    <a:pt x="48069" y="17068"/>
                  </a:lnTo>
                  <a:lnTo>
                    <a:pt x="49733" y="17576"/>
                  </a:lnTo>
                  <a:lnTo>
                    <a:pt x="50330" y="17614"/>
                  </a:lnTo>
                  <a:lnTo>
                    <a:pt x="53759" y="17576"/>
                  </a:lnTo>
                  <a:lnTo>
                    <a:pt x="54597" y="17653"/>
                  </a:lnTo>
                  <a:lnTo>
                    <a:pt x="55537" y="18110"/>
                  </a:lnTo>
                  <a:lnTo>
                    <a:pt x="56235" y="18148"/>
                  </a:lnTo>
                  <a:lnTo>
                    <a:pt x="56527" y="17754"/>
                  </a:lnTo>
                  <a:lnTo>
                    <a:pt x="56769" y="16573"/>
                  </a:lnTo>
                  <a:close/>
                </a:path>
                <a:path w="168910" h="46990">
                  <a:moveTo>
                    <a:pt x="68478" y="22237"/>
                  </a:moveTo>
                  <a:lnTo>
                    <a:pt x="68465" y="21678"/>
                  </a:lnTo>
                  <a:lnTo>
                    <a:pt x="68465" y="21043"/>
                  </a:lnTo>
                  <a:lnTo>
                    <a:pt x="68313" y="20332"/>
                  </a:lnTo>
                  <a:lnTo>
                    <a:pt x="67487" y="19977"/>
                  </a:lnTo>
                  <a:lnTo>
                    <a:pt x="66916" y="20167"/>
                  </a:lnTo>
                  <a:lnTo>
                    <a:pt x="66776" y="20688"/>
                  </a:lnTo>
                  <a:lnTo>
                    <a:pt x="66700" y="21805"/>
                  </a:lnTo>
                  <a:lnTo>
                    <a:pt x="66573" y="22453"/>
                  </a:lnTo>
                  <a:lnTo>
                    <a:pt x="67411" y="22593"/>
                  </a:lnTo>
                  <a:lnTo>
                    <a:pt x="67551" y="22593"/>
                  </a:lnTo>
                  <a:lnTo>
                    <a:pt x="68084" y="22593"/>
                  </a:lnTo>
                  <a:lnTo>
                    <a:pt x="68478" y="22237"/>
                  </a:lnTo>
                  <a:close/>
                </a:path>
                <a:path w="168910" h="46990">
                  <a:moveTo>
                    <a:pt x="68897" y="14465"/>
                  </a:moveTo>
                  <a:lnTo>
                    <a:pt x="68770" y="14122"/>
                  </a:lnTo>
                  <a:lnTo>
                    <a:pt x="68440" y="14058"/>
                  </a:lnTo>
                  <a:lnTo>
                    <a:pt x="67906" y="14414"/>
                  </a:lnTo>
                  <a:lnTo>
                    <a:pt x="67475" y="14846"/>
                  </a:lnTo>
                  <a:lnTo>
                    <a:pt x="67449" y="15392"/>
                  </a:lnTo>
                  <a:lnTo>
                    <a:pt x="67462" y="16230"/>
                  </a:lnTo>
                  <a:lnTo>
                    <a:pt x="67678" y="17208"/>
                  </a:lnTo>
                  <a:lnTo>
                    <a:pt x="68338" y="17195"/>
                  </a:lnTo>
                  <a:lnTo>
                    <a:pt x="68237" y="16497"/>
                  </a:lnTo>
                  <a:lnTo>
                    <a:pt x="68630" y="15671"/>
                  </a:lnTo>
                  <a:lnTo>
                    <a:pt x="68745" y="15227"/>
                  </a:lnTo>
                  <a:lnTo>
                    <a:pt x="68834" y="14795"/>
                  </a:lnTo>
                  <a:lnTo>
                    <a:pt x="68897" y="14465"/>
                  </a:lnTo>
                  <a:close/>
                </a:path>
                <a:path w="168910" h="46990">
                  <a:moveTo>
                    <a:pt x="168363" y="38"/>
                  </a:moveTo>
                  <a:lnTo>
                    <a:pt x="167792" y="0"/>
                  </a:lnTo>
                  <a:lnTo>
                    <a:pt x="167995" y="203"/>
                  </a:lnTo>
                  <a:lnTo>
                    <a:pt x="168186" y="203"/>
                  </a:lnTo>
                  <a:lnTo>
                    <a:pt x="168363" y="5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410281" y="735251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69" h="2540">
                  <a:moveTo>
                    <a:pt x="318" y="1959"/>
                  </a:moveTo>
                  <a:lnTo>
                    <a:pt x="159" y="1959"/>
                  </a:lnTo>
                  <a:lnTo>
                    <a:pt x="0" y="1894"/>
                  </a:lnTo>
                  <a:lnTo>
                    <a:pt x="201" y="1259"/>
                  </a:lnTo>
                  <a:lnTo>
                    <a:pt x="392" y="624"/>
                  </a:lnTo>
                  <a:lnTo>
                    <a:pt x="593" y="0"/>
                  </a:lnTo>
                  <a:lnTo>
                    <a:pt x="752" y="290"/>
                  </a:lnTo>
                  <a:lnTo>
                    <a:pt x="805" y="613"/>
                  </a:lnTo>
                  <a:lnTo>
                    <a:pt x="795" y="958"/>
                  </a:lnTo>
                  <a:lnTo>
                    <a:pt x="509" y="1841"/>
                  </a:lnTo>
                  <a:lnTo>
                    <a:pt x="318" y="1959"/>
                  </a:lnTo>
                  <a:close/>
                </a:path>
              </a:pathLst>
            </a:custGeom>
            <a:solidFill>
              <a:srgbClr val="ABE3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410790" y="634199"/>
              <a:ext cx="10795" cy="103505"/>
            </a:xfrm>
            <a:custGeom>
              <a:avLst/>
              <a:gdLst/>
              <a:ahLst/>
              <a:cxnLst/>
              <a:rect l="l" t="t" r="r" b="b"/>
              <a:pathLst>
                <a:path w="10794" h="103504">
                  <a:moveTo>
                    <a:pt x="279" y="102019"/>
                  </a:moveTo>
                  <a:lnTo>
                    <a:pt x="190" y="102311"/>
                  </a:lnTo>
                  <a:lnTo>
                    <a:pt x="88" y="102603"/>
                  </a:lnTo>
                  <a:lnTo>
                    <a:pt x="0" y="102895"/>
                  </a:lnTo>
                  <a:lnTo>
                    <a:pt x="127" y="102806"/>
                  </a:lnTo>
                  <a:lnTo>
                    <a:pt x="215" y="102628"/>
                  </a:lnTo>
                  <a:lnTo>
                    <a:pt x="254" y="102323"/>
                  </a:lnTo>
                  <a:lnTo>
                    <a:pt x="279" y="102019"/>
                  </a:lnTo>
                  <a:close/>
                </a:path>
                <a:path w="10794" h="103504">
                  <a:moveTo>
                    <a:pt x="10515" y="914"/>
                  </a:moveTo>
                  <a:lnTo>
                    <a:pt x="10325" y="342"/>
                  </a:lnTo>
                  <a:lnTo>
                    <a:pt x="9944" y="0"/>
                  </a:lnTo>
                  <a:lnTo>
                    <a:pt x="9372" y="0"/>
                  </a:lnTo>
                  <a:lnTo>
                    <a:pt x="8775" y="25"/>
                  </a:lnTo>
                  <a:lnTo>
                    <a:pt x="8483" y="431"/>
                  </a:lnTo>
                  <a:lnTo>
                    <a:pt x="8547" y="901"/>
                  </a:lnTo>
                  <a:lnTo>
                    <a:pt x="8597" y="1498"/>
                  </a:lnTo>
                  <a:lnTo>
                    <a:pt x="9029" y="1765"/>
                  </a:lnTo>
                  <a:lnTo>
                    <a:pt x="9601" y="1765"/>
                  </a:lnTo>
                  <a:lnTo>
                    <a:pt x="10248" y="1739"/>
                  </a:lnTo>
                  <a:lnTo>
                    <a:pt x="10477" y="1409"/>
                  </a:lnTo>
                  <a:lnTo>
                    <a:pt x="10515" y="91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494724" y="615454"/>
              <a:ext cx="103505" cy="154940"/>
            </a:xfrm>
            <a:custGeom>
              <a:avLst/>
              <a:gdLst/>
              <a:ahLst/>
              <a:cxnLst/>
              <a:rect l="l" t="t" r="r" b="b"/>
              <a:pathLst>
                <a:path w="103505" h="154940">
                  <a:moveTo>
                    <a:pt x="3429" y="153187"/>
                  </a:moveTo>
                  <a:lnTo>
                    <a:pt x="3200" y="152831"/>
                  </a:lnTo>
                  <a:lnTo>
                    <a:pt x="2667" y="152755"/>
                  </a:lnTo>
                  <a:lnTo>
                    <a:pt x="1562" y="152742"/>
                  </a:lnTo>
                  <a:lnTo>
                    <a:pt x="0" y="153543"/>
                  </a:lnTo>
                  <a:lnTo>
                    <a:pt x="215" y="153936"/>
                  </a:lnTo>
                  <a:lnTo>
                    <a:pt x="533" y="154495"/>
                  </a:lnTo>
                  <a:lnTo>
                    <a:pt x="1206" y="154305"/>
                  </a:lnTo>
                  <a:lnTo>
                    <a:pt x="1701" y="154457"/>
                  </a:lnTo>
                  <a:lnTo>
                    <a:pt x="1968" y="154482"/>
                  </a:lnTo>
                  <a:lnTo>
                    <a:pt x="2857" y="154482"/>
                  </a:lnTo>
                  <a:lnTo>
                    <a:pt x="3175" y="154279"/>
                  </a:lnTo>
                  <a:lnTo>
                    <a:pt x="3429" y="153187"/>
                  </a:lnTo>
                  <a:close/>
                </a:path>
                <a:path w="103505" h="154940">
                  <a:moveTo>
                    <a:pt x="103301" y="482"/>
                  </a:moveTo>
                  <a:lnTo>
                    <a:pt x="103174" y="63"/>
                  </a:lnTo>
                  <a:lnTo>
                    <a:pt x="102870" y="0"/>
                  </a:lnTo>
                  <a:lnTo>
                    <a:pt x="102336" y="0"/>
                  </a:lnTo>
                  <a:lnTo>
                    <a:pt x="101600" y="177"/>
                  </a:lnTo>
                  <a:lnTo>
                    <a:pt x="102006" y="508"/>
                  </a:lnTo>
                  <a:lnTo>
                    <a:pt x="102374" y="927"/>
                  </a:lnTo>
                  <a:lnTo>
                    <a:pt x="102933" y="927"/>
                  </a:lnTo>
                  <a:lnTo>
                    <a:pt x="103301" y="482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419614" y="75381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1272" y="96"/>
                  </a:moveTo>
                  <a:lnTo>
                    <a:pt x="0" y="64"/>
                  </a:lnTo>
                  <a:lnTo>
                    <a:pt x="180" y="0"/>
                  </a:lnTo>
                  <a:lnTo>
                    <a:pt x="456" y="0"/>
                  </a:lnTo>
                  <a:lnTo>
                    <a:pt x="890" y="21"/>
                  </a:lnTo>
                  <a:lnTo>
                    <a:pt x="1092" y="43"/>
                  </a:lnTo>
                  <a:lnTo>
                    <a:pt x="1272" y="96"/>
                  </a:lnTo>
                  <a:close/>
                </a:path>
              </a:pathLst>
            </a:custGeom>
            <a:solidFill>
              <a:srgbClr val="ABE3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419158" y="753877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315" y="2637"/>
                  </a:moveTo>
                  <a:lnTo>
                    <a:pt x="424" y="2637"/>
                  </a:lnTo>
                  <a:lnTo>
                    <a:pt x="0" y="2131"/>
                  </a:lnTo>
                  <a:lnTo>
                    <a:pt x="95" y="699"/>
                  </a:lnTo>
                  <a:lnTo>
                    <a:pt x="116" y="183"/>
                  </a:lnTo>
                  <a:lnTo>
                    <a:pt x="456" y="0"/>
                  </a:lnTo>
                  <a:lnTo>
                    <a:pt x="1728" y="32"/>
                  </a:lnTo>
                  <a:lnTo>
                    <a:pt x="2322" y="204"/>
                  </a:lnTo>
                  <a:lnTo>
                    <a:pt x="2608" y="645"/>
                  </a:lnTo>
                  <a:lnTo>
                    <a:pt x="2587" y="1324"/>
                  </a:lnTo>
                  <a:lnTo>
                    <a:pt x="2577" y="2024"/>
                  </a:lnTo>
                  <a:lnTo>
                    <a:pt x="2195" y="2616"/>
                  </a:lnTo>
                  <a:lnTo>
                    <a:pt x="1315" y="263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419327" y="558207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060" y="2013"/>
                  </a:moveTo>
                  <a:lnTo>
                    <a:pt x="509" y="2013"/>
                  </a:lnTo>
                  <a:lnTo>
                    <a:pt x="137" y="1754"/>
                  </a:lnTo>
                  <a:lnTo>
                    <a:pt x="42" y="1281"/>
                  </a:lnTo>
                  <a:lnTo>
                    <a:pt x="0" y="495"/>
                  </a:lnTo>
                  <a:lnTo>
                    <a:pt x="265" y="64"/>
                  </a:lnTo>
                  <a:lnTo>
                    <a:pt x="912" y="10"/>
                  </a:lnTo>
                  <a:lnTo>
                    <a:pt x="1601" y="0"/>
                  </a:lnTo>
                  <a:lnTo>
                    <a:pt x="1930" y="366"/>
                  </a:lnTo>
                  <a:lnTo>
                    <a:pt x="2110" y="1561"/>
                  </a:lnTo>
                  <a:lnTo>
                    <a:pt x="1813" y="1981"/>
                  </a:lnTo>
                  <a:lnTo>
                    <a:pt x="1060" y="201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514826" y="44055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587" y="2562"/>
                  </a:moveTo>
                  <a:lnTo>
                    <a:pt x="1739" y="2562"/>
                  </a:lnTo>
                  <a:lnTo>
                    <a:pt x="1580" y="2562"/>
                  </a:lnTo>
                  <a:lnTo>
                    <a:pt x="922" y="2497"/>
                  </a:lnTo>
                  <a:lnTo>
                    <a:pt x="0" y="2487"/>
                  </a:lnTo>
                  <a:lnTo>
                    <a:pt x="21" y="1636"/>
                  </a:lnTo>
                  <a:lnTo>
                    <a:pt x="31" y="624"/>
                  </a:lnTo>
                  <a:lnTo>
                    <a:pt x="805" y="32"/>
                  </a:lnTo>
                  <a:lnTo>
                    <a:pt x="1887" y="0"/>
                  </a:lnTo>
                  <a:lnTo>
                    <a:pt x="2810" y="0"/>
                  </a:lnTo>
                  <a:lnTo>
                    <a:pt x="2311" y="785"/>
                  </a:lnTo>
                  <a:lnTo>
                    <a:pt x="2608" y="1937"/>
                  </a:lnTo>
                  <a:lnTo>
                    <a:pt x="2587" y="2562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465406" y="46982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53" y="1173"/>
                  </a:moveTo>
                  <a:lnTo>
                    <a:pt x="0" y="742"/>
                  </a:lnTo>
                  <a:lnTo>
                    <a:pt x="10" y="150"/>
                  </a:lnTo>
                  <a:lnTo>
                    <a:pt x="859" y="0"/>
                  </a:lnTo>
                  <a:lnTo>
                    <a:pt x="1187" y="86"/>
                  </a:lnTo>
                  <a:lnTo>
                    <a:pt x="837" y="506"/>
                  </a:lnTo>
                  <a:lnTo>
                    <a:pt x="466" y="882"/>
                  </a:lnTo>
                  <a:lnTo>
                    <a:pt x="53" y="117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530871" y="419265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0" y="1055"/>
                  </a:moveTo>
                  <a:lnTo>
                    <a:pt x="84" y="355"/>
                  </a:lnTo>
                  <a:lnTo>
                    <a:pt x="106" y="96"/>
                  </a:lnTo>
                  <a:lnTo>
                    <a:pt x="328" y="0"/>
                  </a:lnTo>
                  <a:lnTo>
                    <a:pt x="742" y="0"/>
                  </a:lnTo>
                  <a:lnTo>
                    <a:pt x="869" y="10"/>
                  </a:lnTo>
                  <a:lnTo>
                    <a:pt x="1007" y="32"/>
                  </a:lnTo>
                  <a:lnTo>
                    <a:pt x="1283" y="129"/>
                  </a:lnTo>
                  <a:lnTo>
                    <a:pt x="1802" y="150"/>
                  </a:lnTo>
                  <a:lnTo>
                    <a:pt x="1855" y="721"/>
                  </a:lnTo>
                  <a:lnTo>
                    <a:pt x="1368" y="979"/>
                  </a:lnTo>
                  <a:lnTo>
                    <a:pt x="1081" y="979"/>
                  </a:lnTo>
                  <a:lnTo>
                    <a:pt x="646" y="925"/>
                  </a:lnTo>
                  <a:lnTo>
                    <a:pt x="0" y="105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473032" y="431304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19" h="13334">
                  <a:moveTo>
                    <a:pt x="1828" y="12255"/>
                  </a:moveTo>
                  <a:lnTo>
                    <a:pt x="1752" y="11874"/>
                  </a:lnTo>
                  <a:lnTo>
                    <a:pt x="1498" y="11798"/>
                  </a:lnTo>
                  <a:lnTo>
                    <a:pt x="1168" y="11798"/>
                  </a:lnTo>
                  <a:lnTo>
                    <a:pt x="685" y="11811"/>
                  </a:lnTo>
                  <a:lnTo>
                    <a:pt x="228" y="11874"/>
                  </a:lnTo>
                  <a:lnTo>
                    <a:pt x="114" y="12407"/>
                  </a:lnTo>
                  <a:lnTo>
                    <a:pt x="0" y="12941"/>
                  </a:lnTo>
                  <a:lnTo>
                    <a:pt x="342" y="13119"/>
                  </a:lnTo>
                  <a:lnTo>
                    <a:pt x="711" y="13119"/>
                  </a:lnTo>
                  <a:lnTo>
                    <a:pt x="850" y="13119"/>
                  </a:lnTo>
                  <a:lnTo>
                    <a:pt x="1333" y="13030"/>
                  </a:lnTo>
                  <a:lnTo>
                    <a:pt x="1727" y="12763"/>
                  </a:lnTo>
                  <a:lnTo>
                    <a:pt x="1828" y="12255"/>
                  </a:lnTo>
                  <a:close/>
                </a:path>
                <a:path w="7619" h="13334">
                  <a:moveTo>
                    <a:pt x="7480" y="1270"/>
                  </a:moveTo>
                  <a:lnTo>
                    <a:pt x="7404" y="698"/>
                  </a:lnTo>
                  <a:lnTo>
                    <a:pt x="7239" y="114"/>
                  </a:lnTo>
                  <a:lnTo>
                    <a:pt x="6388" y="0"/>
                  </a:lnTo>
                  <a:lnTo>
                    <a:pt x="5384" y="0"/>
                  </a:lnTo>
                  <a:lnTo>
                    <a:pt x="4927" y="685"/>
                  </a:lnTo>
                  <a:lnTo>
                    <a:pt x="4572" y="2184"/>
                  </a:lnTo>
                  <a:lnTo>
                    <a:pt x="4838" y="2755"/>
                  </a:lnTo>
                  <a:lnTo>
                    <a:pt x="5575" y="2781"/>
                  </a:lnTo>
                  <a:lnTo>
                    <a:pt x="6604" y="2794"/>
                  </a:lnTo>
                  <a:lnTo>
                    <a:pt x="7251" y="2298"/>
                  </a:lnTo>
                  <a:lnTo>
                    <a:pt x="7480" y="1270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619265" y="80617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187" y="1808"/>
                  </a:moveTo>
                  <a:lnTo>
                    <a:pt x="721" y="1808"/>
                  </a:lnTo>
                  <a:lnTo>
                    <a:pt x="95" y="1787"/>
                  </a:lnTo>
                  <a:lnTo>
                    <a:pt x="0" y="1291"/>
                  </a:lnTo>
                  <a:lnTo>
                    <a:pt x="53" y="829"/>
                  </a:lnTo>
                  <a:lnTo>
                    <a:pt x="95" y="322"/>
                  </a:lnTo>
                  <a:lnTo>
                    <a:pt x="392" y="21"/>
                  </a:lnTo>
                  <a:lnTo>
                    <a:pt x="954" y="0"/>
                  </a:lnTo>
                  <a:lnTo>
                    <a:pt x="1484" y="96"/>
                  </a:lnTo>
                  <a:lnTo>
                    <a:pt x="1622" y="527"/>
                  </a:lnTo>
                  <a:lnTo>
                    <a:pt x="1537" y="1485"/>
                  </a:lnTo>
                  <a:lnTo>
                    <a:pt x="1187" y="180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600207" y="78283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622" y="1453"/>
                  </a:moveTo>
                  <a:lnTo>
                    <a:pt x="1293" y="1453"/>
                  </a:lnTo>
                  <a:lnTo>
                    <a:pt x="1049" y="1431"/>
                  </a:lnTo>
                  <a:lnTo>
                    <a:pt x="540" y="1281"/>
                  </a:lnTo>
                  <a:lnTo>
                    <a:pt x="0" y="1270"/>
                  </a:lnTo>
                  <a:lnTo>
                    <a:pt x="106" y="624"/>
                  </a:lnTo>
                  <a:lnTo>
                    <a:pt x="286" y="226"/>
                  </a:lnTo>
                  <a:lnTo>
                    <a:pt x="572" y="0"/>
                  </a:lnTo>
                  <a:lnTo>
                    <a:pt x="1007" y="0"/>
                  </a:lnTo>
                  <a:lnTo>
                    <a:pt x="1611" y="139"/>
                  </a:lnTo>
                  <a:lnTo>
                    <a:pt x="2078" y="419"/>
                  </a:lnTo>
                  <a:lnTo>
                    <a:pt x="1983" y="925"/>
                  </a:lnTo>
                  <a:lnTo>
                    <a:pt x="1908" y="1291"/>
                  </a:lnTo>
                  <a:lnTo>
                    <a:pt x="1622" y="145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537371" y="448245"/>
              <a:ext cx="95885" cy="276225"/>
            </a:xfrm>
            <a:custGeom>
              <a:avLst/>
              <a:gdLst/>
              <a:ahLst/>
              <a:cxnLst/>
              <a:rect l="l" t="t" r="r" b="b"/>
              <a:pathLst>
                <a:path w="95885" h="276225">
                  <a:moveTo>
                    <a:pt x="1866" y="1155"/>
                  </a:moveTo>
                  <a:lnTo>
                    <a:pt x="1854" y="495"/>
                  </a:lnTo>
                  <a:lnTo>
                    <a:pt x="1397" y="203"/>
                  </a:lnTo>
                  <a:lnTo>
                    <a:pt x="863" y="0"/>
                  </a:lnTo>
                  <a:lnTo>
                    <a:pt x="393" y="25"/>
                  </a:lnTo>
                  <a:lnTo>
                    <a:pt x="38" y="254"/>
                  </a:lnTo>
                  <a:lnTo>
                    <a:pt x="12" y="774"/>
                  </a:lnTo>
                  <a:lnTo>
                    <a:pt x="0" y="1422"/>
                  </a:lnTo>
                  <a:lnTo>
                    <a:pt x="342" y="1841"/>
                  </a:lnTo>
                  <a:lnTo>
                    <a:pt x="990" y="1854"/>
                  </a:lnTo>
                  <a:lnTo>
                    <a:pt x="1384" y="1854"/>
                  </a:lnTo>
                  <a:lnTo>
                    <a:pt x="1866" y="1727"/>
                  </a:lnTo>
                  <a:lnTo>
                    <a:pt x="1866" y="1155"/>
                  </a:lnTo>
                  <a:close/>
                </a:path>
                <a:path w="95885" h="276225">
                  <a:moveTo>
                    <a:pt x="87299" y="275132"/>
                  </a:moveTo>
                  <a:lnTo>
                    <a:pt x="87287" y="274459"/>
                  </a:lnTo>
                  <a:lnTo>
                    <a:pt x="86715" y="274269"/>
                  </a:lnTo>
                  <a:lnTo>
                    <a:pt x="86194" y="274129"/>
                  </a:lnTo>
                  <a:lnTo>
                    <a:pt x="85763" y="274104"/>
                  </a:lnTo>
                  <a:lnTo>
                    <a:pt x="85572" y="274345"/>
                  </a:lnTo>
                  <a:lnTo>
                    <a:pt x="85445" y="274764"/>
                  </a:lnTo>
                  <a:lnTo>
                    <a:pt x="85610" y="275247"/>
                  </a:lnTo>
                  <a:lnTo>
                    <a:pt x="86067" y="275501"/>
                  </a:lnTo>
                  <a:lnTo>
                    <a:pt x="86601" y="275640"/>
                  </a:lnTo>
                  <a:lnTo>
                    <a:pt x="86741" y="275666"/>
                  </a:lnTo>
                  <a:lnTo>
                    <a:pt x="87058" y="275666"/>
                  </a:lnTo>
                  <a:lnTo>
                    <a:pt x="87299" y="275424"/>
                  </a:lnTo>
                  <a:lnTo>
                    <a:pt x="87299" y="275132"/>
                  </a:lnTo>
                  <a:close/>
                </a:path>
                <a:path w="95885" h="276225">
                  <a:moveTo>
                    <a:pt x="95719" y="250393"/>
                  </a:moveTo>
                  <a:lnTo>
                    <a:pt x="95542" y="250075"/>
                  </a:lnTo>
                  <a:lnTo>
                    <a:pt x="95415" y="249859"/>
                  </a:lnTo>
                  <a:lnTo>
                    <a:pt x="95224" y="249796"/>
                  </a:lnTo>
                  <a:lnTo>
                    <a:pt x="94894" y="249796"/>
                  </a:lnTo>
                  <a:lnTo>
                    <a:pt x="94754" y="249809"/>
                  </a:lnTo>
                  <a:lnTo>
                    <a:pt x="94297" y="249936"/>
                  </a:lnTo>
                  <a:lnTo>
                    <a:pt x="93967" y="250075"/>
                  </a:lnTo>
                  <a:lnTo>
                    <a:pt x="94081" y="250545"/>
                  </a:lnTo>
                  <a:lnTo>
                    <a:pt x="94259" y="250863"/>
                  </a:lnTo>
                  <a:lnTo>
                    <a:pt x="94513" y="250990"/>
                  </a:lnTo>
                  <a:lnTo>
                    <a:pt x="94805" y="250990"/>
                  </a:lnTo>
                  <a:lnTo>
                    <a:pt x="94945" y="250990"/>
                  </a:lnTo>
                  <a:lnTo>
                    <a:pt x="95084" y="250952"/>
                  </a:lnTo>
                  <a:lnTo>
                    <a:pt x="95224" y="250888"/>
                  </a:lnTo>
                  <a:lnTo>
                    <a:pt x="95542" y="250761"/>
                  </a:lnTo>
                  <a:lnTo>
                    <a:pt x="95719" y="250393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522281" y="7426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0" y="204"/>
                  </a:moveTo>
                  <a:lnTo>
                    <a:pt x="562" y="0"/>
                  </a:lnTo>
                  <a:lnTo>
                    <a:pt x="392" y="75"/>
                  </a:lnTo>
                  <a:lnTo>
                    <a:pt x="190" y="139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ABE3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522112" y="74263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368" y="1765"/>
                  </a:moveTo>
                  <a:lnTo>
                    <a:pt x="1007" y="1765"/>
                  </a:lnTo>
                  <a:lnTo>
                    <a:pt x="339" y="1765"/>
                  </a:lnTo>
                  <a:lnTo>
                    <a:pt x="53" y="1259"/>
                  </a:lnTo>
                  <a:lnTo>
                    <a:pt x="0" y="656"/>
                  </a:lnTo>
                  <a:lnTo>
                    <a:pt x="169" y="193"/>
                  </a:lnTo>
                  <a:lnTo>
                    <a:pt x="752" y="0"/>
                  </a:lnTo>
                  <a:lnTo>
                    <a:pt x="1219" y="150"/>
                  </a:lnTo>
                  <a:lnTo>
                    <a:pt x="1442" y="527"/>
                  </a:lnTo>
                  <a:lnTo>
                    <a:pt x="1495" y="1044"/>
                  </a:lnTo>
                  <a:lnTo>
                    <a:pt x="1527" y="1399"/>
                  </a:lnTo>
                  <a:lnTo>
                    <a:pt x="1368" y="176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661526" y="55016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675" y="1970"/>
                  </a:moveTo>
                  <a:lnTo>
                    <a:pt x="1134" y="1970"/>
                  </a:lnTo>
                  <a:lnTo>
                    <a:pt x="784" y="1571"/>
                  </a:lnTo>
                  <a:lnTo>
                    <a:pt x="562" y="1173"/>
                  </a:lnTo>
                  <a:lnTo>
                    <a:pt x="0" y="193"/>
                  </a:lnTo>
                  <a:lnTo>
                    <a:pt x="912" y="462"/>
                  </a:lnTo>
                  <a:lnTo>
                    <a:pt x="1315" y="322"/>
                  </a:lnTo>
                  <a:lnTo>
                    <a:pt x="1622" y="204"/>
                  </a:lnTo>
                  <a:lnTo>
                    <a:pt x="1951" y="150"/>
                  </a:lnTo>
                  <a:lnTo>
                    <a:pt x="2523" y="0"/>
                  </a:lnTo>
                  <a:lnTo>
                    <a:pt x="2714" y="0"/>
                  </a:lnTo>
                  <a:lnTo>
                    <a:pt x="3033" y="43"/>
                  </a:lnTo>
                  <a:lnTo>
                    <a:pt x="2767" y="936"/>
                  </a:lnTo>
                  <a:lnTo>
                    <a:pt x="2534" y="1668"/>
                  </a:lnTo>
                  <a:lnTo>
                    <a:pt x="1771" y="194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527987" y="753048"/>
              <a:ext cx="4445" cy="3175"/>
            </a:xfrm>
            <a:custGeom>
              <a:avLst/>
              <a:gdLst/>
              <a:ahLst/>
              <a:cxnLst/>
              <a:rect l="l" t="t" r="r" b="b"/>
              <a:pathLst>
                <a:path w="4444" h="3175">
                  <a:moveTo>
                    <a:pt x="1749" y="3089"/>
                  </a:moveTo>
                  <a:lnTo>
                    <a:pt x="1198" y="3089"/>
                  </a:lnTo>
                  <a:lnTo>
                    <a:pt x="943" y="3068"/>
                  </a:lnTo>
                  <a:lnTo>
                    <a:pt x="805" y="3014"/>
                  </a:lnTo>
                  <a:lnTo>
                    <a:pt x="0" y="2745"/>
                  </a:lnTo>
                  <a:lnTo>
                    <a:pt x="328" y="2034"/>
                  </a:lnTo>
                  <a:lnTo>
                    <a:pt x="1283" y="1291"/>
                  </a:lnTo>
                  <a:lnTo>
                    <a:pt x="996" y="0"/>
                  </a:lnTo>
                  <a:lnTo>
                    <a:pt x="2014" y="0"/>
                  </a:lnTo>
                  <a:lnTo>
                    <a:pt x="2163" y="21"/>
                  </a:lnTo>
                  <a:lnTo>
                    <a:pt x="2354" y="86"/>
                  </a:lnTo>
                  <a:lnTo>
                    <a:pt x="2736" y="549"/>
                  </a:lnTo>
                  <a:lnTo>
                    <a:pt x="4379" y="775"/>
                  </a:lnTo>
                  <a:lnTo>
                    <a:pt x="2577" y="1507"/>
                  </a:lnTo>
                  <a:lnTo>
                    <a:pt x="2078" y="1905"/>
                  </a:lnTo>
                  <a:lnTo>
                    <a:pt x="2004" y="2573"/>
                  </a:lnTo>
                  <a:lnTo>
                    <a:pt x="1749" y="308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529652" y="78283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081" y="1442"/>
                  </a:moveTo>
                  <a:lnTo>
                    <a:pt x="922" y="1442"/>
                  </a:lnTo>
                  <a:lnTo>
                    <a:pt x="551" y="1442"/>
                  </a:lnTo>
                  <a:lnTo>
                    <a:pt x="222" y="1302"/>
                  </a:lnTo>
                  <a:lnTo>
                    <a:pt x="0" y="882"/>
                  </a:lnTo>
                  <a:lnTo>
                    <a:pt x="0" y="462"/>
                  </a:lnTo>
                  <a:lnTo>
                    <a:pt x="222" y="204"/>
                  </a:lnTo>
                  <a:lnTo>
                    <a:pt x="551" y="86"/>
                  </a:lnTo>
                  <a:lnTo>
                    <a:pt x="710" y="32"/>
                  </a:lnTo>
                  <a:lnTo>
                    <a:pt x="858" y="0"/>
                  </a:lnTo>
                  <a:lnTo>
                    <a:pt x="1410" y="0"/>
                  </a:lnTo>
                  <a:lnTo>
                    <a:pt x="1718" y="247"/>
                  </a:lnTo>
                  <a:lnTo>
                    <a:pt x="1919" y="689"/>
                  </a:lnTo>
                  <a:lnTo>
                    <a:pt x="2121" y="1162"/>
                  </a:lnTo>
                  <a:lnTo>
                    <a:pt x="1718" y="1302"/>
                  </a:lnTo>
                  <a:lnTo>
                    <a:pt x="1240" y="1421"/>
                  </a:lnTo>
                  <a:lnTo>
                    <a:pt x="1081" y="1442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584894" y="748386"/>
              <a:ext cx="3810" cy="5080"/>
            </a:xfrm>
            <a:custGeom>
              <a:avLst/>
              <a:gdLst/>
              <a:ahLst/>
              <a:cxnLst/>
              <a:rect l="l" t="t" r="r" b="b"/>
              <a:pathLst>
                <a:path w="3810" h="5079">
                  <a:moveTo>
                    <a:pt x="1972" y="5049"/>
                  </a:moveTo>
                  <a:lnTo>
                    <a:pt x="1283" y="5049"/>
                  </a:lnTo>
                  <a:lnTo>
                    <a:pt x="593" y="4952"/>
                  </a:lnTo>
                  <a:lnTo>
                    <a:pt x="10" y="3725"/>
                  </a:lnTo>
                  <a:lnTo>
                    <a:pt x="0" y="2368"/>
                  </a:lnTo>
                  <a:lnTo>
                    <a:pt x="106" y="1475"/>
                  </a:lnTo>
                  <a:lnTo>
                    <a:pt x="53" y="333"/>
                  </a:lnTo>
                  <a:lnTo>
                    <a:pt x="1399" y="0"/>
                  </a:lnTo>
                  <a:lnTo>
                    <a:pt x="2333" y="0"/>
                  </a:lnTo>
                  <a:lnTo>
                    <a:pt x="3351" y="1507"/>
                  </a:lnTo>
                  <a:lnTo>
                    <a:pt x="3223" y="3585"/>
                  </a:lnTo>
                  <a:lnTo>
                    <a:pt x="1972" y="504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549118" y="686243"/>
              <a:ext cx="54610" cy="41275"/>
            </a:xfrm>
            <a:custGeom>
              <a:avLst/>
              <a:gdLst/>
              <a:ahLst/>
              <a:cxnLst/>
              <a:rect l="l" t="t" r="r" b="b"/>
              <a:pathLst>
                <a:path w="54610" h="41275">
                  <a:moveTo>
                    <a:pt x="1701" y="39281"/>
                  </a:moveTo>
                  <a:lnTo>
                    <a:pt x="1181" y="38950"/>
                  </a:lnTo>
                  <a:lnTo>
                    <a:pt x="469" y="38963"/>
                  </a:lnTo>
                  <a:lnTo>
                    <a:pt x="406" y="39636"/>
                  </a:lnTo>
                  <a:lnTo>
                    <a:pt x="0" y="40411"/>
                  </a:lnTo>
                  <a:lnTo>
                    <a:pt x="114" y="40779"/>
                  </a:lnTo>
                  <a:lnTo>
                    <a:pt x="482" y="40868"/>
                  </a:lnTo>
                  <a:lnTo>
                    <a:pt x="622" y="40894"/>
                  </a:lnTo>
                  <a:lnTo>
                    <a:pt x="1104" y="40894"/>
                  </a:lnTo>
                  <a:lnTo>
                    <a:pt x="1282" y="40513"/>
                  </a:lnTo>
                  <a:lnTo>
                    <a:pt x="1333" y="40119"/>
                  </a:lnTo>
                  <a:lnTo>
                    <a:pt x="1397" y="39738"/>
                  </a:lnTo>
                  <a:lnTo>
                    <a:pt x="1701" y="39281"/>
                  </a:lnTo>
                  <a:close/>
                </a:path>
                <a:path w="54610" h="41275">
                  <a:moveTo>
                    <a:pt x="54013" y="355"/>
                  </a:moveTo>
                  <a:lnTo>
                    <a:pt x="53479" y="165"/>
                  </a:lnTo>
                  <a:lnTo>
                    <a:pt x="52870" y="0"/>
                  </a:lnTo>
                  <a:lnTo>
                    <a:pt x="52489" y="101"/>
                  </a:lnTo>
                  <a:lnTo>
                    <a:pt x="52031" y="139"/>
                  </a:lnTo>
                  <a:lnTo>
                    <a:pt x="52019" y="749"/>
                  </a:lnTo>
                  <a:lnTo>
                    <a:pt x="52019" y="1409"/>
                  </a:lnTo>
                  <a:lnTo>
                    <a:pt x="52349" y="1866"/>
                  </a:lnTo>
                  <a:lnTo>
                    <a:pt x="52959" y="1905"/>
                  </a:lnTo>
                  <a:lnTo>
                    <a:pt x="53390" y="1905"/>
                  </a:lnTo>
                  <a:lnTo>
                    <a:pt x="53809" y="1574"/>
                  </a:lnTo>
                  <a:lnTo>
                    <a:pt x="53886" y="1092"/>
                  </a:lnTo>
                  <a:lnTo>
                    <a:pt x="54013" y="35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2608034" y="568768"/>
              <a:ext cx="15875" cy="57785"/>
            </a:xfrm>
            <a:custGeom>
              <a:avLst/>
              <a:gdLst/>
              <a:ahLst/>
              <a:cxnLst/>
              <a:rect l="l" t="t" r="r" b="b"/>
              <a:pathLst>
                <a:path w="15875" h="57784">
                  <a:moveTo>
                    <a:pt x="2667" y="15621"/>
                  </a:moveTo>
                  <a:close/>
                </a:path>
                <a:path w="15875" h="57784">
                  <a:moveTo>
                    <a:pt x="9321" y="10833"/>
                  </a:moveTo>
                  <a:lnTo>
                    <a:pt x="9207" y="9677"/>
                  </a:lnTo>
                  <a:lnTo>
                    <a:pt x="8851" y="9474"/>
                  </a:lnTo>
                  <a:lnTo>
                    <a:pt x="8420" y="9334"/>
                  </a:lnTo>
                  <a:lnTo>
                    <a:pt x="7861" y="9499"/>
                  </a:lnTo>
                  <a:lnTo>
                    <a:pt x="7505" y="9842"/>
                  </a:lnTo>
                  <a:lnTo>
                    <a:pt x="7632" y="10972"/>
                  </a:lnTo>
                  <a:lnTo>
                    <a:pt x="7975" y="11328"/>
                  </a:lnTo>
                  <a:lnTo>
                    <a:pt x="8369" y="11328"/>
                  </a:lnTo>
                  <a:lnTo>
                    <a:pt x="9004" y="11277"/>
                  </a:lnTo>
                  <a:lnTo>
                    <a:pt x="9321" y="10833"/>
                  </a:lnTo>
                  <a:close/>
                </a:path>
                <a:path w="15875" h="57784">
                  <a:moveTo>
                    <a:pt x="10845" y="6400"/>
                  </a:moveTo>
                  <a:lnTo>
                    <a:pt x="10299" y="5918"/>
                  </a:lnTo>
                  <a:lnTo>
                    <a:pt x="8572" y="4673"/>
                  </a:lnTo>
                  <a:lnTo>
                    <a:pt x="7404" y="3987"/>
                  </a:lnTo>
                  <a:lnTo>
                    <a:pt x="5880" y="2463"/>
                  </a:lnTo>
                  <a:lnTo>
                    <a:pt x="5473" y="1689"/>
                  </a:lnTo>
                  <a:lnTo>
                    <a:pt x="4457" y="1689"/>
                  </a:lnTo>
                  <a:lnTo>
                    <a:pt x="1155" y="5372"/>
                  </a:lnTo>
                  <a:lnTo>
                    <a:pt x="0" y="6146"/>
                  </a:lnTo>
                  <a:lnTo>
                    <a:pt x="88" y="6502"/>
                  </a:lnTo>
                  <a:lnTo>
                    <a:pt x="495" y="6934"/>
                  </a:lnTo>
                  <a:lnTo>
                    <a:pt x="698" y="7061"/>
                  </a:lnTo>
                  <a:lnTo>
                    <a:pt x="1016" y="7061"/>
                  </a:lnTo>
                  <a:lnTo>
                    <a:pt x="2108" y="6070"/>
                  </a:lnTo>
                  <a:lnTo>
                    <a:pt x="3467" y="5969"/>
                  </a:lnTo>
                  <a:lnTo>
                    <a:pt x="4318" y="4114"/>
                  </a:lnTo>
                  <a:lnTo>
                    <a:pt x="4699" y="3848"/>
                  </a:lnTo>
                  <a:lnTo>
                    <a:pt x="5486" y="3848"/>
                  </a:lnTo>
                  <a:lnTo>
                    <a:pt x="5892" y="4064"/>
                  </a:lnTo>
                  <a:lnTo>
                    <a:pt x="6896" y="5245"/>
                  </a:lnTo>
                  <a:lnTo>
                    <a:pt x="8013" y="5422"/>
                  </a:lnTo>
                  <a:lnTo>
                    <a:pt x="8737" y="7200"/>
                  </a:lnTo>
                  <a:lnTo>
                    <a:pt x="9271" y="7340"/>
                  </a:lnTo>
                  <a:lnTo>
                    <a:pt x="9855" y="7340"/>
                  </a:lnTo>
                  <a:lnTo>
                    <a:pt x="10147" y="7340"/>
                  </a:lnTo>
                  <a:lnTo>
                    <a:pt x="10706" y="7289"/>
                  </a:lnTo>
                  <a:lnTo>
                    <a:pt x="10845" y="6400"/>
                  </a:lnTo>
                  <a:close/>
                </a:path>
                <a:path w="15875" h="57784">
                  <a:moveTo>
                    <a:pt x="12763" y="1727"/>
                  </a:moveTo>
                  <a:lnTo>
                    <a:pt x="12661" y="368"/>
                  </a:lnTo>
                  <a:lnTo>
                    <a:pt x="12192" y="88"/>
                  </a:lnTo>
                  <a:lnTo>
                    <a:pt x="11569" y="0"/>
                  </a:lnTo>
                  <a:lnTo>
                    <a:pt x="10871" y="177"/>
                  </a:lnTo>
                  <a:lnTo>
                    <a:pt x="10820" y="749"/>
                  </a:lnTo>
                  <a:lnTo>
                    <a:pt x="10858" y="1333"/>
                  </a:lnTo>
                  <a:lnTo>
                    <a:pt x="10909" y="1778"/>
                  </a:lnTo>
                  <a:lnTo>
                    <a:pt x="11188" y="2197"/>
                  </a:lnTo>
                  <a:lnTo>
                    <a:pt x="11633" y="2197"/>
                  </a:lnTo>
                  <a:lnTo>
                    <a:pt x="12293" y="2133"/>
                  </a:lnTo>
                  <a:lnTo>
                    <a:pt x="12763" y="1727"/>
                  </a:lnTo>
                  <a:close/>
                </a:path>
                <a:path w="15875" h="57784">
                  <a:moveTo>
                    <a:pt x="15036" y="56375"/>
                  </a:moveTo>
                  <a:lnTo>
                    <a:pt x="14757" y="56134"/>
                  </a:lnTo>
                  <a:lnTo>
                    <a:pt x="14465" y="56057"/>
                  </a:lnTo>
                  <a:lnTo>
                    <a:pt x="13589" y="56057"/>
                  </a:lnTo>
                  <a:lnTo>
                    <a:pt x="13004" y="56311"/>
                  </a:lnTo>
                  <a:lnTo>
                    <a:pt x="12433" y="56324"/>
                  </a:lnTo>
                  <a:lnTo>
                    <a:pt x="11887" y="56222"/>
                  </a:lnTo>
                  <a:lnTo>
                    <a:pt x="11341" y="56108"/>
                  </a:lnTo>
                  <a:lnTo>
                    <a:pt x="10795" y="56057"/>
                  </a:lnTo>
                  <a:lnTo>
                    <a:pt x="10236" y="56261"/>
                  </a:lnTo>
                  <a:lnTo>
                    <a:pt x="10134" y="56680"/>
                  </a:lnTo>
                  <a:lnTo>
                    <a:pt x="10464" y="56807"/>
                  </a:lnTo>
                  <a:lnTo>
                    <a:pt x="10795" y="56845"/>
                  </a:lnTo>
                  <a:lnTo>
                    <a:pt x="11239" y="56896"/>
                  </a:lnTo>
                  <a:lnTo>
                    <a:pt x="11722" y="56807"/>
                  </a:lnTo>
                  <a:lnTo>
                    <a:pt x="13182" y="57480"/>
                  </a:lnTo>
                  <a:lnTo>
                    <a:pt x="13716" y="57480"/>
                  </a:lnTo>
                  <a:lnTo>
                    <a:pt x="14109" y="57480"/>
                  </a:lnTo>
                  <a:lnTo>
                    <a:pt x="14503" y="57340"/>
                  </a:lnTo>
                  <a:lnTo>
                    <a:pt x="14909" y="56959"/>
                  </a:lnTo>
                  <a:lnTo>
                    <a:pt x="15036" y="56375"/>
                  </a:lnTo>
                  <a:close/>
                </a:path>
                <a:path w="15875" h="57784">
                  <a:moveTo>
                    <a:pt x="15417" y="20650"/>
                  </a:moveTo>
                  <a:lnTo>
                    <a:pt x="14935" y="20345"/>
                  </a:lnTo>
                  <a:lnTo>
                    <a:pt x="14185" y="20345"/>
                  </a:lnTo>
                  <a:lnTo>
                    <a:pt x="13182" y="20358"/>
                  </a:lnTo>
                  <a:lnTo>
                    <a:pt x="12522" y="19888"/>
                  </a:lnTo>
                  <a:lnTo>
                    <a:pt x="11938" y="19227"/>
                  </a:lnTo>
                  <a:lnTo>
                    <a:pt x="11747" y="19024"/>
                  </a:lnTo>
                  <a:lnTo>
                    <a:pt x="11506" y="18884"/>
                  </a:lnTo>
                  <a:lnTo>
                    <a:pt x="11112" y="18884"/>
                  </a:lnTo>
                  <a:lnTo>
                    <a:pt x="10922" y="18961"/>
                  </a:lnTo>
                  <a:lnTo>
                    <a:pt x="10287" y="19532"/>
                  </a:lnTo>
                  <a:lnTo>
                    <a:pt x="10629" y="20002"/>
                  </a:lnTo>
                  <a:lnTo>
                    <a:pt x="11760" y="20878"/>
                  </a:lnTo>
                  <a:lnTo>
                    <a:pt x="12522" y="21717"/>
                  </a:lnTo>
                  <a:lnTo>
                    <a:pt x="13627" y="21717"/>
                  </a:lnTo>
                  <a:lnTo>
                    <a:pt x="13804" y="21704"/>
                  </a:lnTo>
                  <a:lnTo>
                    <a:pt x="14033" y="21755"/>
                  </a:lnTo>
                  <a:lnTo>
                    <a:pt x="14274" y="21793"/>
                  </a:lnTo>
                  <a:lnTo>
                    <a:pt x="14503" y="21793"/>
                  </a:lnTo>
                  <a:lnTo>
                    <a:pt x="14846" y="21793"/>
                  </a:lnTo>
                  <a:lnTo>
                    <a:pt x="15151" y="21678"/>
                  </a:lnTo>
                  <a:lnTo>
                    <a:pt x="15417" y="2065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2558540" y="521827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954" y="1184"/>
                  </a:moveTo>
                  <a:lnTo>
                    <a:pt x="402" y="1087"/>
                  </a:lnTo>
                  <a:lnTo>
                    <a:pt x="21" y="1152"/>
                  </a:lnTo>
                  <a:lnTo>
                    <a:pt x="127" y="764"/>
                  </a:lnTo>
                  <a:lnTo>
                    <a:pt x="243" y="376"/>
                  </a:lnTo>
                  <a:lnTo>
                    <a:pt x="371" y="0"/>
                  </a:lnTo>
                  <a:lnTo>
                    <a:pt x="699" y="53"/>
                  </a:lnTo>
                  <a:lnTo>
                    <a:pt x="943" y="247"/>
                  </a:lnTo>
                  <a:lnTo>
                    <a:pt x="943" y="570"/>
                  </a:lnTo>
                  <a:lnTo>
                    <a:pt x="954" y="118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2619763" y="59314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912" y="2971"/>
                  </a:moveTo>
                  <a:lnTo>
                    <a:pt x="678" y="2971"/>
                  </a:lnTo>
                  <a:lnTo>
                    <a:pt x="445" y="2971"/>
                  </a:lnTo>
                  <a:lnTo>
                    <a:pt x="243" y="2906"/>
                  </a:lnTo>
                  <a:lnTo>
                    <a:pt x="0" y="2217"/>
                  </a:lnTo>
                  <a:lnTo>
                    <a:pt x="699" y="2174"/>
                  </a:lnTo>
                  <a:lnTo>
                    <a:pt x="1028" y="1937"/>
                  </a:lnTo>
                  <a:lnTo>
                    <a:pt x="1516" y="1571"/>
                  </a:lnTo>
                  <a:lnTo>
                    <a:pt x="1643" y="1012"/>
                  </a:lnTo>
                  <a:lnTo>
                    <a:pt x="1845" y="473"/>
                  </a:lnTo>
                  <a:lnTo>
                    <a:pt x="1930" y="226"/>
                  </a:lnTo>
                  <a:lnTo>
                    <a:pt x="2089" y="0"/>
                  </a:lnTo>
                  <a:lnTo>
                    <a:pt x="2386" y="0"/>
                  </a:lnTo>
                  <a:lnTo>
                    <a:pt x="2566" y="96"/>
                  </a:lnTo>
                  <a:lnTo>
                    <a:pt x="2990" y="839"/>
                  </a:lnTo>
                  <a:lnTo>
                    <a:pt x="3011" y="2088"/>
                  </a:lnTo>
                  <a:lnTo>
                    <a:pt x="2428" y="2670"/>
                  </a:lnTo>
                  <a:lnTo>
                    <a:pt x="1187" y="2906"/>
                  </a:lnTo>
                  <a:lnTo>
                    <a:pt x="912" y="297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2596029" y="645222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251" y="1937"/>
                  </a:moveTo>
                  <a:lnTo>
                    <a:pt x="710" y="1937"/>
                  </a:lnTo>
                  <a:lnTo>
                    <a:pt x="148" y="1905"/>
                  </a:lnTo>
                  <a:lnTo>
                    <a:pt x="0" y="1399"/>
                  </a:lnTo>
                  <a:lnTo>
                    <a:pt x="21" y="506"/>
                  </a:lnTo>
                  <a:lnTo>
                    <a:pt x="137" y="0"/>
                  </a:lnTo>
                  <a:lnTo>
                    <a:pt x="699" y="0"/>
                  </a:lnTo>
                  <a:lnTo>
                    <a:pt x="1272" y="21"/>
                  </a:lnTo>
                  <a:lnTo>
                    <a:pt x="1240" y="559"/>
                  </a:lnTo>
                  <a:lnTo>
                    <a:pt x="1283" y="990"/>
                  </a:lnTo>
                  <a:lnTo>
                    <a:pt x="1219" y="1388"/>
                  </a:lnTo>
                  <a:lnTo>
                    <a:pt x="1251" y="193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2610706" y="582421"/>
              <a:ext cx="7620" cy="3810"/>
            </a:xfrm>
            <a:custGeom>
              <a:avLst/>
              <a:gdLst/>
              <a:ahLst/>
              <a:cxnLst/>
              <a:rect l="l" t="t" r="r" b="b"/>
              <a:pathLst>
                <a:path w="7619" h="3809">
                  <a:moveTo>
                    <a:pt x="1336" y="3337"/>
                  </a:moveTo>
                  <a:lnTo>
                    <a:pt x="689" y="3337"/>
                  </a:lnTo>
                  <a:lnTo>
                    <a:pt x="233" y="2594"/>
                  </a:lnTo>
                  <a:lnTo>
                    <a:pt x="0" y="1959"/>
                  </a:lnTo>
                  <a:lnTo>
                    <a:pt x="1675" y="1227"/>
                  </a:lnTo>
                  <a:lnTo>
                    <a:pt x="3669" y="1410"/>
                  </a:lnTo>
                  <a:lnTo>
                    <a:pt x="5323" y="32"/>
                  </a:lnTo>
                  <a:lnTo>
                    <a:pt x="5514" y="0"/>
                  </a:lnTo>
                  <a:lnTo>
                    <a:pt x="5832" y="0"/>
                  </a:lnTo>
                  <a:lnTo>
                    <a:pt x="6564" y="32"/>
                  </a:lnTo>
                  <a:lnTo>
                    <a:pt x="6893" y="32"/>
                  </a:lnTo>
                  <a:lnTo>
                    <a:pt x="7179" y="150"/>
                  </a:lnTo>
                  <a:lnTo>
                    <a:pt x="7444" y="904"/>
                  </a:lnTo>
                  <a:lnTo>
                    <a:pt x="7105" y="1184"/>
                  </a:lnTo>
                  <a:lnTo>
                    <a:pt x="4963" y="1582"/>
                  </a:lnTo>
                  <a:lnTo>
                    <a:pt x="3213" y="2099"/>
                  </a:lnTo>
                  <a:lnTo>
                    <a:pt x="1463" y="3294"/>
                  </a:lnTo>
                  <a:lnTo>
                    <a:pt x="1336" y="333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2661049" y="412741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240" y="1173"/>
                  </a:moveTo>
                  <a:lnTo>
                    <a:pt x="880" y="1173"/>
                  </a:lnTo>
                  <a:lnTo>
                    <a:pt x="434" y="1173"/>
                  </a:lnTo>
                  <a:lnTo>
                    <a:pt x="21" y="1044"/>
                  </a:lnTo>
                  <a:lnTo>
                    <a:pt x="10" y="506"/>
                  </a:lnTo>
                  <a:lnTo>
                    <a:pt x="0" y="129"/>
                  </a:lnTo>
                  <a:lnTo>
                    <a:pt x="318" y="21"/>
                  </a:lnTo>
                  <a:lnTo>
                    <a:pt x="678" y="10"/>
                  </a:lnTo>
                  <a:lnTo>
                    <a:pt x="1039" y="75"/>
                  </a:lnTo>
                  <a:lnTo>
                    <a:pt x="1548" y="0"/>
                  </a:lnTo>
                  <a:lnTo>
                    <a:pt x="1516" y="613"/>
                  </a:lnTo>
                  <a:lnTo>
                    <a:pt x="1505" y="947"/>
                  </a:lnTo>
                  <a:lnTo>
                    <a:pt x="1240" y="1173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536089" y="72935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880" y="1431"/>
                  </a:moveTo>
                  <a:lnTo>
                    <a:pt x="572" y="1431"/>
                  </a:lnTo>
                  <a:lnTo>
                    <a:pt x="116" y="1345"/>
                  </a:lnTo>
                  <a:lnTo>
                    <a:pt x="0" y="1033"/>
                  </a:lnTo>
                  <a:lnTo>
                    <a:pt x="42" y="624"/>
                  </a:lnTo>
                  <a:lnTo>
                    <a:pt x="137" y="301"/>
                  </a:lnTo>
                  <a:lnTo>
                    <a:pt x="339" y="0"/>
                  </a:lnTo>
                  <a:lnTo>
                    <a:pt x="763" y="0"/>
                  </a:lnTo>
                  <a:lnTo>
                    <a:pt x="922" y="43"/>
                  </a:lnTo>
                  <a:lnTo>
                    <a:pt x="1283" y="150"/>
                  </a:lnTo>
                  <a:lnTo>
                    <a:pt x="1272" y="549"/>
                  </a:lnTo>
                  <a:lnTo>
                    <a:pt x="1155" y="872"/>
                  </a:lnTo>
                  <a:lnTo>
                    <a:pt x="1049" y="1152"/>
                  </a:lnTo>
                  <a:lnTo>
                    <a:pt x="880" y="143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631216" y="456743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2280" y="3779"/>
                  </a:moveTo>
                  <a:lnTo>
                    <a:pt x="1972" y="3779"/>
                  </a:lnTo>
                  <a:lnTo>
                    <a:pt x="1728" y="3746"/>
                  </a:lnTo>
                  <a:lnTo>
                    <a:pt x="954" y="3369"/>
                  </a:lnTo>
                  <a:lnTo>
                    <a:pt x="1357" y="3014"/>
                  </a:lnTo>
                  <a:lnTo>
                    <a:pt x="1516" y="2594"/>
                  </a:lnTo>
                  <a:lnTo>
                    <a:pt x="1728" y="2067"/>
                  </a:lnTo>
                  <a:lnTo>
                    <a:pt x="1240" y="1830"/>
                  </a:lnTo>
                  <a:lnTo>
                    <a:pt x="477" y="1367"/>
                  </a:lnTo>
                  <a:lnTo>
                    <a:pt x="0" y="1152"/>
                  </a:lnTo>
                  <a:lnTo>
                    <a:pt x="190" y="592"/>
                  </a:lnTo>
                  <a:lnTo>
                    <a:pt x="349" y="96"/>
                  </a:lnTo>
                  <a:lnTo>
                    <a:pt x="848" y="64"/>
                  </a:lnTo>
                  <a:lnTo>
                    <a:pt x="1357" y="43"/>
                  </a:lnTo>
                  <a:lnTo>
                    <a:pt x="1654" y="0"/>
                  </a:lnTo>
                  <a:lnTo>
                    <a:pt x="2555" y="0"/>
                  </a:lnTo>
                  <a:lnTo>
                    <a:pt x="3192" y="344"/>
                  </a:lnTo>
                  <a:lnTo>
                    <a:pt x="3531" y="1162"/>
                  </a:lnTo>
                  <a:lnTo>
                    <a:pt x="3934" y="2099"/>
                  </a:lnTo>
                  <a:lnTo>
                    <a:pt x="3117" y="2605"/>
                  </a:lnTo>
                  <a:lnTo>
                    <a:pt x="2714" y="3262"/>
                  </a:lnTo>
                  <a:lnTo>
                    <a:pt x="2513" y="3563"/>
                  </a:lnTo>
                  <a:lnTo>
                    <a:pt x="2280" y="377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564777" y="415683"/>
              <a:ext cx="40005" cy="82550"/>
            </a:xfrm>
            <a:custGeom>
              <a:avLst/>
              <a:gdLst/>
              <a:ahLst/>
              <a:cxnLst/>
              <a:rect l="l" t="t" r="r" b="b"/>
              <a:pathLst>
                <a:path w="40005" h="82550">
                  <a:moveTo>
                    <a:pt x="3213" y="51866"/>
                  </a:moveTo>
                  <a:lnTo>
                    <a:pt x="3073" y="50279"/>
                  </a:lnTo>
                  <a:lnTo>
                    <a:pt x="2552" y="50114"/>
                  </a:lnTo>
                  <a:lnTo>
                    <a:pt x="1663" y="50114"/>
                  </a:lnTo>
                  <a:lnTo>
                    <a:pt x="1143" y="50215"/>
                  </a:lnTo>
                  <a:lnTo>
                    <a:pt x="50" y="50342"/>
                  </a:lnTo>
                  <a:lnTo>
                    <a:pt x="0" y="52070"/>
                  </a:lnTo>
                  <a:lnTo>
                    <a:pt x="1003" y="52146"/>
                  </a:lnTo>
                  <a:lnTo>
                    <a:pt x="1790" y="52146"/>
                  </a:lnTo>
                  <a:lnTo>
                    <a:pt x="2616" y="52146"/>
                  </a:lnTo>
                  <a:lnTo>
                    <a:pt x="3213" y="51866"/>
                  </a:lnTo>
                  <a:close/>
                </a:path>
                <a:path w="40005" h="82550">
                  <a:moveTo>
                    <a:pt x="32842" y="292"/>
                  </a:moveTo>
                  <a:lnTo>
                    <a:pt x="32410" y="88"/>
                  </a:lnTo>
                  <a:lnTo>
                    <a:pt x="32067" y="12"/>
                  </a:lnTo>
                  <a:lnTo>
                    <a:pt x="31521" y="0"/>
                  </a:lnTo>
                  <a:lnTo>
                    <a:pt x="31229" y="165"/>
                  </a:lnTo>
                  <a:lnTo>
                    <a:pt x="31153" y="457"/>
                  </a:lnTo>
                  <a:lnTo>
                    <a:pt x="30975" y="1155"/>
                  </a:lnTo>
                  <a:lnTo>
                    <a:pt x="31610" y="1130"/>
                  </a:lnTo>
                  <a:lnTo>
                    <a:pt x="31991" y="1168"/>
                  </a:lnTo>
                  <a:lnTo>
                    <a:pt x="32321" y="1168"/>
                  </a:lnTo>
                  <a:lnTo>
                    <a:pt x="32804" y="977"/>
                  </a:lnTo>
                  <a:lnTo>
                    <a:pt x="32842" y="292"/>
                  </a:lnTo>
                  <a:close/>
                </a:path>
                <a:path w="40005" h="82550">
                  <a:moveTo>
                    <a:pt x="39382" y="81432"/>
                  </a:moveTo>
                  <a:lnTo>
                    <a:pt x="39331" y="81089"/>
                  </a:lnTo>
                  <a:lnTo>
                    <a:pt x="38836" y="80746"/>
                  </a:lnTo>
                  <a:lnTo>
                    <a:pt x="38125" y="80987"/>
                  </a:lnTo>
                  <a:lnTo>
                    <a:pt x="37439" y="81280"/>
                  </a:lnTo>
                  <a:lnTo>
                    <a:pt x="36753" y="81597"/>
                  </a:lnTo>
                  <a:lnTo>
                    <a:pt x="36766" y="82118"/>
                  </a:lnTo>
                  <a:lnTo>
                    <a:pt x="37020" y="82283"/>
                  </a:lnTo>
                  <a:lnTo>
                    <a:pt x="37820" y="82016"/>
                  </a:lnTo>
                  <a:lnTo>
                    <a:pt x="38608" y="81711"/>
                  </a:lnTo>
                  <a:lnTo>
                    <a:pt x="39382" y="8143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562740" y="428363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2269" y="2487"/>
                  </a:moveTo>
                  <a:lnTo>
                    <a:pt x="1590" y="2411"/>
                  </a:lnTo>
                  <a:lnTo>
                    <a:pt x="1177" y="2443"/>
                  </a:lnTo>
                  <a:lnTo>
                    <a:pt x="1028" y="2454"/>
                  </a:lnTo>
                  <a:lnTo>
                    <a:pt x="0" y="2454"/>
                  </a:lnTo>
                  <a:lnTo>
                    <a:pt x="116" y="1614"/>
                  </a:lnTo>
                  <a:lnTo>
                    <a:pt x="84" y="893"/>
                  </a:lnTo>
                  <a:lnTo>
                    <a:pt x="63" y="86"/>
                  </a:lnTo>
                  <a:lnTo>
                    <a:pt x="646" y="64"/>
                  </a:lnTo>
                  <a:lnTo>
                    <a:pt x="1113" y="0"/>
                  </a:lnTo>
                  <a:lnTo>
                    <a:pt x="2439" y="129"/>
                  </a:lnTo>
                  <a:lnTo>
                    <a:pt x="1940" y="1227"/>
                  </a:lnTo>
                  <a:lnTo>
                    <a:pt x="2269" y="248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2601582" y="419264"/>
              <a:ext cx="29209" cy="54610"/>
            </a:xfrm>
            <a:custGeom>
              <a:avLst/>
              <a:gdLst/>
              <a:ahLst/>
              <a:cxnLst/>
              <a:rect l="l" t="t" r="r" b="b"/>
              <a:pathLst>
                <a:path w="29210" h="54609">
                  <a:moveTo>
                    <a:pt x="1727" y="660"/>
                  </a:moveTo>
                  <a:lnTo>
                    <a:pt x="1574" y="152"/>
                  </a:lnTo>
                  <a:lnTo>
                    <a:pt x="1130" y="76"/>
                  </a:lnTo>
                  <a:lnTo>
                    <a:pt x="711" y="12"/>
                  </a:lnTo>
                  <a:lnTo>
                    <a:pt x="266" y="0"/>
                  </a:lnTo>
                  <a:lnTo>
                    <a:pt x="0" y="114"/>
                  </a:lnTo>
                  <a:lnTo>
                    <a:pt x="12" y="431"/>
                  </a:lnTo>
                  <a:lnTo>
                    <a:pt x="63" y="965"/>
                  </a:lnTo>
                  <a:lnTo>
                    <a:pt x="571" y="1003"/>
                  </a:lnTo>
                  <a:lnTo>
                    <a:pt x="990" y="1041"/>
                  </a:lnTo>
                  <a:lnTo>
                    <a:pt x="1130" y="1054"/>
                  </a:lnTo>
                  <a:lnTo>
                    <a:pt x="1384" y="1054"/>
                  </a:lnTo>
                  <a:lnTo>
                    <a:pt x="1625" y="965"/>
                  </a:lnTo>
                  <a:lnTo>
                    <a:pt x="1727" y="660"/>
                  </a:lnTo>
                  <a:close/>
                </a:path>
                <a:path w="29210" h="54609">
                  <a:moveTo>
                    <a:pt x="28765" y="54152"/>
                  </a:moveTo>
                  <a:lnTo>
                    <a:pt x="28041" y="52882"/>
                  </a:lnTo>
                  <a:lnTo>
                    <a:pt x="27279" y="52603"/>
                  </a:lnTo>
                  <a:lnTo>
                    <a:pt x="26771" y="52298"/>
                  </a:lnTo>
                  <a:lnTo>
                    <a:pt x="26619" y="52209"/>
                  </a:lnTo>
                  <a:lnTo>
                    <a:pt x="26492" y="52171"/>
                  </a:lnTo>
                  <a:lnTo>
                    <a:pt x="26250" y="52171"/>
                  </a:lnTo>
                  <a:lnTo>
                    <a:pt x="26123" y="52451"/>
                  </a:lnTo>
                  <a:lnTo>
                    <a:pt x="26085" y="53086"/>
                  </a:lnTo>
                  <a:lnTo>
                    <a:pt x="26441" y="53759"/>
                  </a:lnTo>
                  <a:lnTo>
                    <a:pt x="26974" y="54190"/>
                  </a:lnTo>
                  <a:lnTo>
                    <a:pt x="27724" y="54190"/>
                  </a:lnTo>
                  <a:lnTo>
                    <a:pt x="27901" y="54190"/>
                  </a:lnTo>
                  <a:lnTo>
                    <a:pt x="28244" y="54140"/>
                  </a:lnTo>
                  <a:lnTo>
                    <a:pt x="28765" y="5415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615095" y="431685"/>
              <a:ext cx="10160" cy="22225"/>
            </a:xfrm>
            <a:custGeom>
              <a:avLst/>
              <a:gdLst/>
              <a:ahLst/>
              <a:cxnLst/>
              <a:rect l="l" t="t" r="r" b="b"/>
              <a:pathLst>
                <a:path w="10160" h="22225">
                  <a:moveTo>
                    <a:pt x="2324" y="21221"/>
                  </a:moveTo>
                  <a:lnTo>
                    <a:pt x="2184" y="19697"/>
                  </a:lnTo>
                  <a:lnTo>
                    <a:pt x="2260" y="19062"/>
                  </a:lnTo>
                  <a:lnTo>
                    <a:pt x="1422" y="18999"/>
                  </a:lnTo>
                  <a:lnTo>
                    <a:pt x="0" y="19164"/>
                  </a:lnTo>
                  <a:lnTo>
                    <a:pt x="1117" y="20739"/>
                  </a:lnTo>
                  <a:lnTo>
                    <a:pt x="76" y="21488"/>
                  </a:lnTo>
                  <a:lnTo>
                    <a:pt x="444" y="21767"/>
                  </a:lnTo>
                  <a:lnTo>
                    <a:pt x="749" y="21767"/>
                  </a:lnTo>
                  <a:lnTo>
                    <a:pt x="1612" y="21539"/>
                  </a:lnTo>
                  <a:lnTo>
                    <a:pt x="2324" y="21221"/>
                  </a:lnTo>
                  <a:close/>
                </a:path>
                <a:path w="10160" h="22225">
                  <a:moveTo>
                    <a:pt x="9715" y="1625"/>
                  </a:moveTo>
                  <a:lnTo>
                    <a:pt x="9652" y="1447"/>
                  </a:lnTo>
                  <a:lnTo>
                    <a:pt x="9385" y="774"/>
                  </a:lnTo>
                  <a:lnTo>
                    <a:pt x="9004" y="0"/>
                  </a:lnTo>
                  <a:lnTo>
                    <a:pt x="8140" y="0"/>
                  </a:lnTo>
                  <a:lnTo>
                    <a:pt x="7607" y="25"/>
                  </a:lnTo>
                  <a:lnTo>
                    <a:pt x="7226" y="457"/>
                  </a:lnTo>
                  <a:lnTo>
                    <a:pt x="7239" y="927"/>
                  </a:lnTo>
                  <a:lnTo>
                    <a:pt x="7277" y="1866"/>
                  </a:lnTo>
                  <a:lnTo>
                    <a:pt x="7899" y="2260"/>
                  </a:lnTo>
                  <a:lnTo>
                    <a:pt x="8902" y="2336"/>
                  </a:lnTo>
                  <a:lnTo>
                    <a:pt x="9131" y="2082"/>
                  </a:lnTo>
                  <a:lnTo>
                    <a:pt x="9715" y="1625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447506" y="450696"/>
              <a:ext cx="99695" cy="324485"/>
            </a:xfrm>
            <a:custGeom>
              <a:avLst/>
              <a:gdLst/>
              <a:ahLst/>
              <a:cxnLst/>
              <a:rect l="l" t="t" r="r" b="b"/>
              <a:pathLst>
                <a:path w="99694" h="324484">
                  <a:moveTo>
                    <a:pt x="1651" y="323862"/>
                  </a:moveTo>
                  <a:lnTo>
                    <a:pt x="1612" y="323380"/>
                  </a:lnTo>
                  <a:lnTo>
                    <a:pt x="1600" y="323240"/>
                  </a:lnTo>
                  <a:lnTo>
                    <a:pt x="1206" y="323088"/>
                  </a:lnTo>
                  <a:lnTo>
                    <a:pt x="838" y="323011"/>
                  </a:lnTo>
                  <a:lnTo>
                    <a:pt x="469" y="322910"/>
                  </a:lnTo>
                  <a:lnTo>
                    <a:pt x="254" y="323037"/>
                  </a:lnTo>
                  <a:lnTo>
                    <a:pt x="101" y="323240"/>
                  </a:lnTo>
                  <a:lnTo>
                    <a:pt x="0" y="323532"/>
                  </a:lnTo>
                  <a:lnTo>
                    <a:pt x="114" y="323989"/>
                  </a:lnTo>
                  <a:lnTo>
                    <a:pt x="381" y="324294"/>
                  </a:lnTo>
                  <a:lnTo>
                    <a:pt x="838" y="324294"/>
                  </a:lnTo>
                  <a:lnTo>
                    <a:pt x="1435" y="324256"/>
                  </a:lnTo>
                  <a:lnTo>
                    <a:pt x="1651" y="323862"/>
                  </a:lnTo>
                  <a:close/>
                </a:path>
                <a:path w="99694" h="324484">
                  <a:moveTo>
                    <a:pt x="99377" y="2247"/>
                  </a:moveTo>
                  <a:lnTo>
                    <a:pt x="99161" y="635"/>
                  </a:lnTo>
                  <a:lnTo>
                    <a:pt x="99212" y="38"/>
                  </a:lnTo>
                  <a:lnTo>
                    <a:pt x="98425" y="0"/>
                  </a:lnTo>
                  <a:lnTo>
                    <a:pt x="96850" y="50"/>
                  </a:lnTo>
                  <a:lnTo>
                    <a:pt x="98183" y="1485"/>
                  </a:lnTo>
                  <a:lnTo>
                    <a:pt x="97002" y="2413"/>
                  </a:lnTo>
                  <a:lnTo>
                    <a:pt x="97243" y="2768"/>
                  </a:lnTo>
                  <a:lnTo>
                    <a:pt x="97650" y="2768"/>
                  </a:lnTo>
                  <a:lnTo>
                    <a:pt x="97790" y="2755"/>
                  </a:lnTo>
                  <a:lnTo>
                    <a:pt x="98615" y="2552"/>
                  </a:lnTo>
                  <a:lnTo>
                    <a:pt x="99377" y="224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447982" y="77348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1113" y="398"/>
                  </a:moveTo>
                  <a:lnTo>
                    <a:pt x="742" y="301"/>
                  </a:lnTo>
                  <a:lnTo>
                    <a:pt x="371" y="215"/>
                  </a:lnTo>
                  <a:lnTo>
                    <a:pt x="0" y="118"/>
                  </a:lnTo>
                  <a:lnTo>
                    <a:pt x="137" y="43"/>
                  </a:lnTo>
                  <a:lnTo>
                    <a:pt x="296" y="0"/>
                  </a:lnTo>
                  <a:lnTo>
                    <a:pt x="795" y="0"/>
                  </a:lnTo>
                  <a:lnTo>
                    <a:pt x="1028" y="150"/>
                  </a:lnTo>
                  <a:lnTo>
                    <a:pt x="1113" y="39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670954" y="64854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622" y="1722"/>
                  </a:moveTo>
                  <a:lnTo>
                    <a:pt x="1081" y="1205"/>
                  </a:lnTo>
                  <a:lnTo>
                    <a:pt x="540" y="678"/>
                  </a:lnTo>
                  <a:lnTo>
                    <a:pt x="0" y="161"/>
                  </a:lnTo>
                  <a:lnTo>
                    <a:pt x="668" y="0"/>
                  </a:lnTo>
                  <a:lnTo>
                    <a:pt x="1293" y="204"/>
                  </a:lnTo>
                  <a:lnTo>
                    <a:pt x="1908" y="462"/>
                  </a:lnTo>
                  <a:lnTo>
                    <a:pt x="1993" y="1259"/>
                  </a:lnTo>
                  <a:lnTo>
                    <a:pt x="1622" y="1722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694355" y="707046"/>
              <a:ext cx="3175" cy="26034"/>
            </a:xfrm>
            <a:custGeom>
              <a:avLst/>
              <a:gdLst/>
              <a:ahLst/>
              <a:cxnLst/>
              <a:rect l="l" t="t" r="r" b="b"/>
              <a:pathLst>
                <a:path w="3175" h="26034">
                  <a:moveTo>
                    <a:pt x="1562" y="25895"/>
                  </a:moveTo>
                  <a:lnTo>
                    <a:pt x="1549" y="25463"/>
                  </a:lnTo>
                  <a:lnTo>
                    <a:pt x="1536" y="25171"/>
                  </a:lnTo>
                  <a:lnTo>
                    <a:pt x="1295" y="24879"/>
                  </a:lnTo>
                  <a:lnTo>
                    <a:pt x="1168" y="24612"/>
                  </a:lnTo>
                  <a:lnTo>
                    <a:pt x="584" y="24980"/>
                  </a:lnTo>
                  <a:lnTo>
                    <a:pt x="203" y="25082"/>
                  </a:lnTo>
                  <a:lnTo>
                    <a:pt x="0" y="25654"/>
                  </a:lnTo>
                  <a:lnTo>
                    <a:pt x="342" y="25895"/>
                  </a:lnTo>
                  <a:lnTo>
                    <a:pt x="660" y="25958"/>
                  </a:lnTo>
                  <a:lnTo>
                    <a:pt x="787" y="25984"/>
                  </a:lnTo>
                  <a:lnTo>
                    <a:pt x="927" y="26009"/>
                  </a:lnTo>
                  <a:lnTo>
                    <a:pt x="1054" y="26009"/>
                  </a:lnTo>
                  <a:lnTo>
                    <a:pt x="1333" y="26009"/>
                  </a:lnTo>
                  <a:lnTo>
                    <a:pt x="1562" y="25895"/>
                  </a:lnTo>
                  <a:close/>
                </a:path>
                <a:path w="3175" h="26034">
                  <a:moveTo>
                    <a:pt x="2590" y="977"/>
                  </a:moveTo>
                  <a:lnTo>
                    <a:pt x="2260" y="190"/>
                  </a:lnTo>
                  <a:lnTo>
                    <a:pt x="1981" y="0"/>
                  </a:lnTo>
                  <a:lnTo>
                    <a:pt x="1549" y="0"/>
                  </a:lnTo>
                  <a:lnTo>
                    <a:pt x="1422" y="25"/>
                  </a:lnTo>
                  <a:lnTo>
                    <a:pt x="990" y="190"/>
                  </a:lnTo>
                  <a:lnTo>
                    <a:pt x="723" y="368"/>
                  </a:lnTo>
                  <a:lnTo>
                    <a:pt x="762" y="762"/>
                  </a:lnTo>
                  <a:lnTo>
                    <a:pt x="914" y="1257"/>
                  </a:lnTo>
                  <a:lnTo>
                    <a:pt x="1308" y="1333"/>
                  </a:lnTo>
                  <a:lnTo>
                    <a:pt x="1714" y="1333"/>
                  </a:lnTo>
                  <a:lnTo>
                    <a:pt x="2324" y="1320"/>
                  </a:lnTo>
                  <a:lnTo>
                    <a:pt x="2590" y="97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2702026" y="63857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346" y="1636"/>
                  </a:moveTo>
                  <a:lnTo>
                    <a:pt x="1198" y="1636"/>
                  </a:lnTo>
                  <a:lnTo>
                    <a:pt x="1018" y="1582"/>
                  </a:lnTo>
                  <a:lnTo>
                    <a:pt x="519" y="1119"/>
                  </a:lnTo>
                  <a:lnTo>
                    <a:pt x="0" y="829"/>
                  </a:lnTo>
                  <a:lnTo>
                    <a:pt x="31" y="193"/>
                  </a:lnTo>
                  <a:lnTo>
                    <a:pt x="562" y="0"/>
                  </a:lnTo>
                  <a:lnTo>
                    <a:pt x="1145" y="183"/>
                  </a:lnTo>
                  <a:lnTo>
                    <a:pt x="1421" y="624"/>
                  </a:lnTo>
                  <a:lnTo>
                    <a:pt x="1442" y="1216"/>
                  </a:lnTo>
                  <a:lnTo>
                    <a:pt x="1442" y="1475"/>
                  </a:lnTo>
                  <a:lnTo>
                    <a:pt x="1346" y="163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687561" y="504999"/>
              <a:ext cx="3810" cy="1905"/>
            </a:xfrm>
            <a:custGeom>
              <a:avLst/>
              <a:gdLst/>
              <a:ahLst/>
              <a:cxnLst/>
              <a:rect l="l" t="t" r="r" b="b"/>
              <a:pathLst>
                <a:path w="3810" h="1904">
                  <a:moveTo>
                    <a:pt x="2820" y="1614"/>
                  </a:moveTo>
                  <a:lnTo>
                    <a:pt x="2566" y="1614"/>
                  </a:lnTo>
                  <a:lnTo>
                    <a:pt x="2258" y="1367"/>
                  </a:lnTo>
                  <a:lnTo>
                    <a:pt x="2004" y="1195"/>
                  </a:lnTo>
                  <a:lnTo>
                    <a:pt x="1728" y="1076"/>
                  </a:lnTo>
                  <a:lnTo>
                    <a:pt x="1389" y="1076"/>
                  </a:lnTo>
                  <a:lnTo>
                    <a:pt x="593" y="1248"/>
                  </a:lnTo>
                  <a:lnTo>
                    <a:pt x="212" y="1248"/>
                  </a:lnTo>
                  <a:lnTo>
                    <a:pt x="42" y="1152"/>
                  </a:lnTo>
                  <a:lnTo>
                    <a:pt x="31" y="818"/>
                  </a:lnTo>
                  <a:lnTo>
                    <a:pt x="0" y="258"/>
                  </a:lnTo>
                  <a:lnTo>
                    <a:pt x="180" y="107"/>
                  </a:lnTo>
                  <a:lnTo>
                    <a:pt x="604" y="107"/>
                  </a:lnTo>
                  <a:lnTo>
                    <a:pt x="975" y="215"/>
                  </a:lnTo>
                  <a:lnTo>
                    <a:pt x="1166" y="279"/>
                  </a:lnTo>
                  <a:lnTo>
                    <a:pt x="1357" y="333"/>
                  </a:lnTo>
                  <a:lnTo>
                    <a:pt x="1675" y="333"/>
                  </a:lnTo>
                  <a:lnTo>
                    <a:pt x="1813" y="279"/>
                  </a:lnTo>
                  <a:lnTo>
                    <a:pt x="1887" y="96"/>
                  </a:lnTo>
                  <a:lnTo>
                    <a:pt x="2290" y="64"/>
                  </a:lnTo>
                  <a:lnTo>
                    <a:pt x="2587" y="0"/>
                  </a:lnTo>
                  <a:lnTo>
                    <a:pt x="2969" y="0"/>
                  </a:lnTo>
                  <a:lnTo>
                    <a:pt x="3329" y="53"/>
                  </a:lnTo>
                  <a:lnTo>
                    <a:pt x="3669" y="193"/>
                  </a:lnTo>
                  <a:lnTo>
                    <a:pt x="3616" y="635"/>
                  </a:lnTo>
                  <a:lnTo>
                    <a:pt x="3552" y="1098"/>
                  </a:lnTo>
                  <a:lnTo>
                    <a:pt x="3329" y="1539"/>
                  </a:lnTo>
                  <a:lnTo>
                    <a:pt x="2873" y="160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655311" y="413419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651" y="1927"/>
                  </a:moveTo>
                  <a:lnTo>
                    <a:pt x="2269" y="1927"/>
                  </a:lnTo>
                  <a:lnTo>
                    <a:pt x="1251" y="1614"/>
                  </a:lnTo>
                  <a:lnTo>
                    <a:pt x="519" y="1087"/>
                  </a:lnTo>
                  <a:lnTo>
                    <a:pt x="0" y="301"/>
                  </a:lnTo>
                  <a:lnTo>
                    <a:pt x="1113" y="0"/>
                  </a:lnTo>
                  <a:lnTo>
                    <a:pt x="1272" y="21"/>
                  </a:lnTo>
                  <a:lnTo>
                    <a:pt x="2417" y="21"/>
                  </a:lnTo>
                  <a:lnTo>
                    <a:pt x="2937" y="75"/>
                  </a:lnTo>
                  <a:lnTo>
                    <a:pt x="2873" y="1475"/>
                  </a:lnTo>
                  <a:lnTo>
                    <a:pt x="2651" y="192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702133" y="652866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869" y="2831"/>
                  </a:moveTo>
                  <a:lnTo>
                    <a:pt x="731" y="2831"/>
                  </a:lnTo>
                  <a:lnTo>
                    <a:pt x="0" y="2831"/>
                  </a:lnTo>
                  <a:lnTo>
                    <a:pt x="233" y="2164"/>
                  </a:lnTo>
                  <a:lnTo>
                    <a:pt x="487" y="1636"/>
                  </a:lnTo>
                  <a:lnTo>
                    <a:pt x="466" y="947"/>
                  </a:lnTo>
                  <a:lnTo>
                    <a:pt x="137" y="32"/>
                  </a:lnTo>
                  <a:lnTo>
                    <a:pt x="1325" y="0"/>
                  </a:lnTo>
                  <a:lnTo>
                    <a:pt x="1781" y="0"/>
                  </a:lnTo>
                  <a:lnTo>
                    <a:pt x="2269" y="473"/>
                  </a:lnTo>
                  <a:lnTo>
                    <a:pt x="2004" y="893"/>
                  </a:lnTo>
                  <a:lnTo>
                    <a:pt x="1590" y="1528"/>
                  </a:lnTo>
                  <a:lnTo>
                    <a:pt x="1834" y="2734"/>
                  </a:lnTo>
                  <a:lnTo>
                    <a:pt x="869" y="283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697859" y="762092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336" y="1399"/>
                  </a:moveTo>
                  <a:lnTo>
                    <a:pt x="742" y="1399"/>
                  </a:lnTo>
                  <a:lnTo>
                    <a:pt x="572" y="1388"/>
                  </a:lnTo>
                  <a:lnTo>
                    <a:pt x="0" y="1055"/>
                  </a:lnTo>
                  <a:lnTo>
                    <a:pt x="159" y="376"/>
                  </a:lnTo>
                  <a:lnTo>
                    <a:pt x="562" y="0"/>
                  </a:lnTo>
                  <a:lnTo>
                    <a:pt x="1346" y="0"/>
                  </a:lnTo>
                  <a:lnTo>
                    <a:pt x="1707" y="43"/>
                  </a:lnTo>
                  <a:lnTo>
                    <a:pt x="2121" y="129"/>
                  </a:lnTo>
                  <a:lnTo>
                    <a:pt x="1834" y="1130"/>
                  </a:lnTo>
                  <a:lnTo>
                    <a:pt x="1336" y="139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695886" y="611393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965" y="2314"/>
                  </a:moveTo>
                  <a:lnTo>
                    <a:pt x="360" y="2314"/>
                  </a:lnTo>
                  <a:lnTo>
                    <a:pt x="318" y="1679"/>
                  </a:lnTo>
                  <a:lnTo>
                    <a:pt x="148" y="1324"/>
                  </a:lnTo>
                  <a:lnTo>
                    <a:pt x="0" y="570"/>
                  </a:lnTo>
                  <a:lnTo>
                    <a:pt x="360" y="161"/>
                  </a:lnTo>
                  <a:lnTo>
                    <a:pt x="1018" y="10"/>
                  </a:lnTo>
                  <a:lnTo>
                    <a:pt x="1664" y="0"/>
                  </a:lnTo>
                  <a:lnTo>
                    <a:pt x="2046" y="312"/>
                  </a:lnTo>
                  <a:lnTo>
                    <a:pt x="2131" y="829"/>
                  </a:lnTo>
                  <a:lnTo>
                    <a:pt x="2269" y="1582"/>
                  </a:lnTo>
                  <a:lnTo>
                    <a:pt x="1781" y="2121"/>
                  </a:lnTo>
                  <a:lnTo>
                    <a:pt x="1113" y="2282"/>
                  </a:lnTo>
                  <a:lnTo>
                    <a:pt x="965" y="231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698654" y="635284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407" y="2067"/>
                  </a:moveTo>
                  <a:lnTo>
                    <a:pt x="1304" y="2067"/>
                  </a:lnTo>
                  <a:lnTo>
                    <a:pt x="689" y="1367"/>
                  </a:lnTo>
                  <a:lnTo>
                    <a:pt x="233" y="549"/>
                  </a:lnTo>
                  <a:lnTo>
                    <a:pt x="0" y="150"/>
                  </a:lnTo>
                  <a:lnTo>
                    <a:pt x="519" y="96"/>
                  </a:lnTo>
                  <a:lnTo>
                    <a:pt x="805" y="0"/>
                  </a:lnTo>
                  <a:lnTo>
                    <a:pt x="1442" y="43"/>
                  </a:lnTo>
                  <a:lnTo>
                    <a:pt x="2025" y="559"/>
                  </a:lnTo>
                  <a:lnTo>
                    <a:pt x="2555" y="1141"/>
                  </a:lnTo>
                  <a:lnTo>
                    <a:pt x="3096" y="1701"/>
                  </a:lnTo>
                  <a:lnTo>
                    <a:pt x="2640" y="2034"/>
                  </a:lnTo>
                  <a:lnTo>
                    <a:pt x="2407" y="206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692461" y="699474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721" y="1141"/>
                  </a:moveTo>
                  <a:lnTo>
                    <a:pt x="402" y="1141"/>
                  </a:lnTo>
                  <a:lnTo>
                    <a:pt x="190" y="968"/>
                  </a:lnTo>
                  <a:lnTo>
                    <a:pt x="53" y="689"/>
                  </a:lnTo>
                  <a:lnTo>
                    <a:pt x="0" y="258"/>
                  </a:lnTo>
                  <a:lnTo>
                    <a:pt x="275" y="75"/>
                  </a:lnTo>
                  <a:lnTo>
                    <a:pt x="625" y="21"/>
                  </a:lnTo>
                  <a:lnTo>
                    <a:pt x="1060" y="0"/>
                  </a:lnTo>
                  <a:lnTo>
                    <a:pt x="1325" y="118"/>
                  </a:lnTo>
                  <a:lnTo>
                    <a:pt x="1399" y="419"/>
                  </a:lnTo>
                  <a:lnTo>
                    <a:pt x="1484" y="818"/>
                  </a:lnTo>
                  <a:lnTo>
                    <a:pt x="1177" y="1044"/>
                  </a:lnTo>
                  <a:lnTo>
                    <a:pt x="837" y="111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674709" y="594930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30" h="13334">
                  <a:moveTo>
                    <a:pt x="1879" y="12255"/>
                  </a:moveTo>
                  <a:lnTo>
                    <a:pt x="1803" y="11811"/>
                  </a:lnTo>
                  <a:lnTo>
                    <a:pt x="1079" y="11442"/>
                  </a:lnTo>
                  <a:lnTo>
                    <a:pt x="596" y="11633"/>
                  </a:lnTo>
                  <a:lnTo>
                    <a:pt x="0" y="11645"/>
                  </a:lnTo>
                  <a:lnTo>
                    <a:pt x="76" y="12242"/>
                  </a:lnTo>
                  <a:lnTo>
                    <a:pt x="127" y="12623"/>
                  </a:lnTo>
                  <a:lnTo>
                    <a:pt x="419" y="12725"/>
                  </a:lnTo>
                  <a:lnTo>
                    <a:pt x="723" y="12725"/>
                  </a:lnTo>
                  <a:lnTo>
                    <a:pt x="850" y="12725"/>
                  </a:lnTo>
                  <a:lnTo>
                    <a:pt x="977" y="12700"/>
                  </a:lnTo>
                  <a:lnTo>
                    <a:pt x="1600" y="12636"/>
                  </a:lnTo>
                  <a:lnTo>
                    <a:pt x="1879" y="12255"/>
                  </a:lnTo>
                  <a:close/>
                </a:path>
                <a:path w="11430" h="13334">
                  <a:moveTo>
                    <a:pt x="11341" y="558"/>
                  </a:moveTo>
                  <a:lnTo>
                    <a:pt x="10655" y="190"/>
                  </a:lnTo>
                  <a:lnTo>
                    <a:pt x="10350" y="0"/>
                  </a:lnTo>
                  <a:lnTo>
                    <a:pt x="9639" y="228"/>
                  </a:lnTo>
                  <a:lnTo>
                    <a:pt x="9207" y="596"/>
                  </a:lnTo>
                  <a:lnTo>
                    <a:pt x="9525" y="1244"/>
                  </a:lnTo>
                  <a:lnTo>
                    <a:pt x="9702" y="1600"/>
                  </a:lnTo>
                  <a:lnTo>
                    <a:pt x="9867" y="2298"/>
                  </a:lnTo>
                  <a:lnTo>
                    <a:pt x="10223" y="2298"/>
                  </a:lnTo>
                  <a:lnTo>
                    <a:pt x="10388" y="2260"/>
                  </a:lnTo>
                  <a:lnTo>
                    <a:pt x="10858" y="2032"/>
                  </a:lnTo>
                  <a:lnTo>
                    <a:pt x="11112" y="1257"/>
                  </a:lnTo>
                  <a:lnTo>
                    <a:pt x="11303" y="66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2671965" y="696289"/>
              <a:ext cx="12700" cy="73025"/>
            </a:xfrm>
            <a:custGeom>
              <a:avLst/>
              <a:gdLst/>
              <a:ahLst/>
              <a:cxnLst/>
              <a:rect l="l" t="t" r="r" b="b"/>
              <a:pathLst>
                <a:path w="12700" h="73025">
                  <a:moveTo>
                    <a:pt x="2501" y="71348"/>
                  </a:moveTo>
                  <a:lnTo>
                    <a:pt x="2489" y="70383"/>
                  </a:lnTo>
                  <a:lnTo>
                    <a:pt x="1879" y="70040"/>
                  </a:lnTo>
                  <a:lnTo>
                    <a:pt x="1066" y="70040"/>
                  </a:lnTo>
                  <a:lnTo>
                    <a:pt x="431" y="70065"/>
                  </a:lnTo>
                  <a:lnTo>
                    <a:pt x="76" y="70332"/>
                  </a:lnTo>
                  <a:lnTo>
                    <a:pt x="0" y="70866"/>
                  </a:lnTo>
                  <a:lnTo>
                    <a:pt x="228" y="71678"/>
                  </a:lnTo>
                  <a:lnTo>
                    <a:pt x="660" y="72263"/>
                  </a:lnTo>
                  <a:lnTo>
                    <a:pt x="1524" y="72263"/>
                  </a:lnTo>
                  <a:lnTo>
                    <a:pt x="1651" y="72250"/>
                  </a:lnTo>
                  <a:lnTo>
                    <a:pt x="2159" y="72212"/>
                  </a:lnTo>
                  <a:lnTo>
                    <a:pt x="2501" y="71843"/>
                  </a:lnTo>
                  <a:lnTo>
                    <a:pt x="2501" y="71348"/>
                  </a:lnTo>
                  <a:close/>
                </a:path>
                <a:path w="12700" h="73025">
                  <a:moveTo>
                    <a:pt x="3835" y="2425"/>
                  </a:moveTo>
                  <a:lnTo>
                    <a:pt x="3695" y="914"/>
                  </a:lnTo>
                  <a:lnTo>
                    <a:pt x="3467" y="0"/>
                  </a:lnTo>
                  <a:lnTo>
                    <a:pt x="2565" y="0"/>
                  </a:lnTo>
                  <a:lnTo>
                    <a:pt x="1739" y="12"/>
                  </a:lnTo>
                  <a:lnTo>
                    <a:pt x="1765" y="901"/>
                  </a:lnTo>
                  <a:lnTo>
                    <a:pt x="1765" y="1600"/>
                  </a:lnTo>
                  <a:lnTo>
                    <a:pt x="1841" y="2286"/>
                  </a:lnTo>
                  <a:lnTo>
                    <a:pt x="1752" y="3251"/>
                  </a:lnTo>
                  <a:lnTo>
                    <a:pt x="2730" y="3251"/>
                  </a:lnTo>
                  <a:lnTo>
                    <a:pt x="3568" y="3200"/>
                  </a:lnTo>
                  <a:lnTo>
                    <a:pt x="3835" y="2425"/>
                  </a:lnTo>
                  <a:close/>
                </a:path>
                <a:path w="12700" h="73025">
                  <a:moveTo>
                    <a:pt x="12115" y="62014"/>
                  </a:moveTo>
                  <a:lnTo>
                    <a:pt x="12014" y="61645"/>
                  </a:lnTo>
                  <a:lnTo>
                    <a:pt x="11671" y="61518"/>
                  </a:lnTo>
                  <a:lnTo>
                    <a:pt x="11074" y="61760"/>
                  </a:lnTo>
                  <a:lnTo>
                    <a:pt x="10629" y="62420"/>
                  </a:lnTo>
                  <a:lnTo>
                    <a:pt x="10223" y="63093"/>
                  </a:lnTo>
                  <a:lnTo>
                    <a:pt x="8356" y="66446"/>
                  </a:lnTo>
                  <a:lnTo>
                    <a:pt x="7696" y="69710"/>
                  </a:lnTo>
                  <a:lnTo>
                    <a:pt x="4229" y="71132"/>
                  </a:lnTo>
                  <a:lnTo>
                    <a:pt x="4140" y="71577"/>
                  </a:lnTo>
                  <a:lnTo>
                    <a:pt x="3949" y="71907"/>
                  </a:lnTo>
                  <a:lnTo>
                    <a:pt x="4152" y="72199"/>
                  </a:lnTo>
                  <a:lnTo>
                    <a:pt x="4279" y="72542"/>
                  </a:lnTo>
                  <a:lnTo>
                    <a:pt x="4648" y="72821"/>
                  </a:lnTo>
                  <a:lnTo>
                    <a:pt x="4864" y="72859"/>
                  </a:lnTo>
                  <a:lnTo>
                    <a:pt x="5156" y="72859"/>
                  </a:lnTo>
                  <a:lnTo>
                    <a:pt x="5384" y="72605"/>
                  </a:lnTo>
                  <a:lnTo>
                    <a:pt x="9093" y="69913"/>
                  </a:lnTo>
                  <a:lnTo>
                    <a:pt x="10896" y="66332"/>
                  </a:lnTo>
                  <a:lnTo>
                    <a:pt x="12115" y="62014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2679407" y="577100"/>
              <a:ext cx="8255" cy="84455"/>
            </a:xfrm>
            <a:custGeom>
              <a:avLst/>
              <a:gdLst/>
              <a:ahLst/>
              <a:cxnLst/>
              <a:rect l="l" t="t" r="r" b="b"/>
              <a:pathLst>
                <a:path w="8255" h="84454">
                  <a:moveTo>
                    <a:pt x="3276" y="84023"/>
                  </a:moveTo>
                  <a:lnTo>
                    <a:pt x="2832" y="83731"/>
                  </a:lnTo>
                  <a:lnTo>
                    <a:pt x="2413" y="83400"/>
                  </a:lnTo>
                  <a:lnTo>
                    <a:pt x="1689" y="82981"/>
                  </a:lnTo>
                  <a:lnTo>
                    <a:pt x="1371" y="82816"/>
                  </a:lnTo>
                  <a:lnTo>
                    <a:pt x="1054" y="82816"/>
                  </a:lnTo>
                  <a:lnTo>
                    <a:pt x="774" y="82829"/>
                  </a:lnTo>
                  <a:lnTo>
                    <a:pt x="419" y="83058"/>
                  </a:lnTo>
                  <a:lnTo>
                    <a:pt x="0" y="83832"/>
                  </a:lnTo>
                  <a:lnTo>
                    <a:pt x="393" y="84099"/>
                  </a:lnTo>
                  <a:lnTo>
                    <a:pt x="863" y="84213"/>
                  </a:lnTo>
                  <a:lnTo>
                    <a:pt x="1168" y="84277"/>
                  </a:lnTo>
                  <a:lnTo>
                    <a:pt x="1511" y="84251"/>
                  </a:lnTo>
                  <a:lnTo>
                    <a:pt x="1993" y="84277"/>
                  </a:lnTo>
                  <a:lnTo>
                    <a:pt x="3276" y="84023"/>
                  </a:lnTo>
                  <a:close/>
                </a:path>
                <a:path w="8255" h="84454">
                  <a:moveTo>
                    <a:pt x="3454" y="57251"/>
                  </a:moveTo>
                  <a:lnTo>
                    <a:pt x="2933" y="55676"/>
                  </a:lnTo>
                  <a:lnTo>
                    <a:pt x="2235" y="55397"/>
                  </a:lnTo>
                  <a:lnTo>
                    <a:pt x="1993" y="55372"/>
                  </a:lnTo>
                  <a:lnTo>
                    <a:pt x="1892" y="55638"/>
                  </a:lnTo>
                  <a:lnTo>
                    <a:pt x="1790" y="56426"/>
                  </a:lnTo>
                  <a:lnTo>
                    <a:pt x="1905" y="57162"/>
                  </a:lnTo>
                  <a:lnTo>
                    <a:pt x="2540" y="57721"/>
                  </a:lnTo>
                  <a:lnTo>
                    <a:pt x="3048" y="57708"/>
                  </a:lnTo>
                  <a:lnTo>
                    <a:pt x="3454" y="57251"/>
                  </a:lnTo>
                  <a:close/>
                </a:path>
                <a:path w="8255" h="84454">
                  <a:moveTo>
                    <a:pt x="5740" y="5003"/>
                  </a:moveTo>
                  <a:lnTo>
                    <a:pt x="5194" y="3581"/>
                  </a:lnTo>
                  <a:lnTo>
                    <a:pt x="5346" y="2933"/>
                  </a:lnTo>
                  <a:lnTo>
                    <a:pt x="5346" y="2209"/>
                  </a:lnTo>
                  <a:lnTo>
                    <a:pt x="5372" y="1638"/>
                  </a:lnTo>
                  <a:lnTo>
                    <a:pt x="5308" y="609"/>
                  </a:lnTo>
                  <a:lnTo>
                    <a:pt x="5207" y="50"/>
                  </a:lnTo>
                  <a:lnTo>
                    <a:pt x="4711" y="0"/>
                  </a:lnTo>
                  <a:lnTo>
                    <a:pt x="3949" y="0"/>
                  </a:lnTo>
                  <a:lnTo>
                    <a:pt x="3708" y="1714"/>
                  </a:lnTo>
                  <a:lnTo>
                    <a:pt x="3670" y="2324"/>
                  </a:lnTo>
                  <a:lnTo>
                    <a:pt x="3797" y="2857"/>
                  </a:lnTo>
                  <a:lnTo>
                    <a:pt x="3975" y="3670"/>
                  </a:lnTo>
                  <a:lnTo>
                    <a:pt x="3721" y="5080"/>
                  </a:lnTo>
                  <a:lnTo>
                    <a:pt x="4686" y="5080"/>
                  </a:lnTo>
                  <a:lnTo>
                    <a:pt x="5740" y="5003"/>
                  </a:lnTo>
                  <a:close/>
                </a:path>
                <a:path w="8255" h="84454">
                  <a:moveTo>
                    <a:pt x="8140" y="45859"/>
                  </a:moveTo>
                  <a:lnTo>
                    <a:pt x="6096" y="43192"/>
                  </a:lnTo>
                  <a:lnTo>
                    <a:pt x="6858" y="42519"/>
                  </a:lnTo>
                  <a:lnTo>
                    <a:pt x="7239" y="41643"/>
                  </a:lnTo>
                  <a:lnTo>
                    <a:pt x="7683" y="41313"/>
                  </a:lnTo>
                  <a:lnTo>
                    <a:pt x="6223" y="40259"/>
                  </a:lnTo>
                  <a:lnTo>
                    <a:pt x="5003" y="39509"/>
                  </a:lnTo>
                  <a:lnTo>
                    <a:pt x="3924" y="38811"/>
                  </a:lnTo>
                  <a:lnTo>
                    <a:pt x="3327" y="38950"/>
                  </a:lnTo>
                  <a:lnTo>
                    <a:pt x="2717" y="39052"/>
                  </a:lnTo>
                  <a:lnTo>
                    <a:pt x="3886" y="40500"/>
                  </a:lnTo>
                  <a:lnTo>
                    <a:pt x="3492" y="40944"/>
                  </a:lnTo>
                  <a:lnTo>
                    <a:pt x="2400" y="42037"/>
                  </a:lnTo>
                  <a:lnTo>
                    <a:pt x="2235" y="42773"/>
                  </a:lnTo>
                  <a:lnTo>
                    <a:pt x="1752" y="43726"/>
                  </a:lnTo>
                  <a:lnTo>
                    <a:pt x="1447" y="44234"/>
                  </a:lnTo>
                  <a:lnTo>
                    <a:pt x="2006" y="44234"/>
                  </a:lnTo>
                  <a:lnTo>
                    <a:pt x="2336" y="44208"/>
                  </a:lnTo>
                  <a:lnTo>
                    <a:pt x="3517" y="44208"/>
                  </a:lnTo>
                  <a:lnTo>
                    <a:pt x="3822" y="44831"/>
                  </a:lnTo>
                  <a:lnTo>
                    <a:pt x="3975" y="46304"/>
                  </a:lnTo>
                  <a:lnTo>
                    <a:pt x="4267" y="46532"/>
                  </a:lnTo>
                  <a:lnTo>
                    <a:pt x="4610" y="46532"/>
                  </a:lnTo>
                  <a:lnTo>
                    <a:pt x="4762" y="46532"/>
                  </a:lnTo>
                  <a:lnTo>
                    <a:pt x="4940" y="46482"/>
                  </a:lnTo>
                  <a:lnTo>
                    <a:pt x="5080" y="46393"/>
                  </a:lnTo>
                  <a:lnTo>
                    <a:pt x="6032" y="45847"/>
                  </a:lnTo>
                  <a:lnTo>
                    <a:pt x="8140" y="4585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2683478" y="672806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601" y="742"/>
                  </a:moveTo>
                  <a:lnTo>
                    <a:pt x="0" y="742"/>
                  </a:lnTo>
                  <a:lnTo>
                    <a:pt x="683" y="0"/>
                  </a:lnTo>
                  <a:lnTo>
                    <a:pt x="1601" y="0"/>
                  </a:lnTo>
                  <a:lnTo>
                    <a:pt x="1601" y="74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699693" y="695867"/>
              <a:ext cx="5080" cy="6985"/>
            </a:xfrm>
            <a:custGeom>
              <a:avLst/>
              <a:gdLst/>
              <a:ahLst/>
              <a:cxnLst/>
              <a:rect l="l" t="t" r="r" b="b"/>
              <a:pathLst>
                <a:path w="5080" h="6984">
                  <a:moveTo>
                    <a:pt x="3308" y="6599"/>
                  </a:moveTo>
                  <a:lnTo>
                    <a:pt x="3128" y="5071"/>
                  </a:lnTo>
                  <a:lnTo>
                    <a:pt x="1272" y="5221"/>
                  </a:lnTo>
                  <a:lnTo>
                    <a:pt x="721" y="3951"/>
                  </a:lnTo>
                  <a:lnTo>
                    <a:pt x="424" y="3294"/>
                  </a:lnTo>
                  <a:lnTo>
                    <a:pt x="0" y="2497"/>
                  </a:lnTo>
                  <a:lnTo>
                    <a:pt x="1516" y="1571"/>
                  </a:lnTo>
                  <a:lnTo>
                    <a:pt x="1155" y="807"/>
                  </a:lnTo>
                  <a:lnTo>
                    <a:pt x="1611" y="96"/>
                  </a:lnTo>
                  <a:lnTo>
                    <a:pt x="2004" y="0"/>
                  </a:lnTo>
                  <a:lnTo>
                    <a:pt x="2619" y="0"/>
                  </a:lnTo>
                  <a:lnTo>
                    <a:pt x="2863" y="75"/>
                  </a:lnTo>
                  <a:lnTo>
                    <a:pt x="2683" y="1496"/>
                  </a:lnTo>
                  <a:lnTo>
                    <a:pt x="4698" y="2325"/>
                  </a:lnTo>
                  <a:lnTo>
                    <a:pt x="4104" y="3046"/>
                  </a:lnTo>
                  <a:lnTo>
                    <a:pt x="3181" y="4198"/>
                  </a:lnTo>
                  <a:lnTo>
                    <a:pt x="4061" y="4898"/>
                  </a:lnTo>
                  <a:lnTo>
                    <a:pt x="4082" y="6115"/>
                  </a:lnTo>
                  <a:lnTo>
                    <a:pt x="3945" y="6427"/>
                  </a:lnTo>
                  <a:lnTo>
                    <a:pt x="3308" y="659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649436" y="607797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805" y="1259"/>
                  </a:moveTo>
                  <a:lnTo>
                    <a:pt x="392" y="1259"/>
                  </a:lnTo>
                  <a:lnTo>
                    <a:pt x="0" y="1141"/>
                  </a:lnTo>
                  <a:lnTo>
                    <a:pt x="254" y="118"/>
                  </a:lnTo>
                  <a:lnTo>
                    <a:pt x="625" y="0"/>
                  </a:lnTo>
                  <a:lnTo>
                    <a:pt x="1124" y="0"/>
                  </a:lnTo>
                  <a:lnTo>
                    <a:pt x="1442" y="10"/>
                  </a:lnTo>
                  <a:lnTo>
                    <a:pt x="1718" y="75"/>
                  </a:lnTo>
                  <a:lnTo>
                    <a:pt x="1781" y="452"/>
                  </a:lnTo>
                  <a:lnTo>
                    <a:pt x="1696" y="947"/>
                  </a:lnTo>
                  <a:lnTo>
                    <a:pt x="1325" y="1216"/>
                  </a:lnTo>
                  <a:lnTo>
                    <a:pt x="912" y="124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650104" y="734530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784" y="2562"/>
                  </a:moveTo>
                  <a:lnTo>
                    <a:pt x="615" y="2562"/>
                  </a:lnTo>
                  <a:lnTo>
                    <a:pt x="487" y="2562"/>
                  </a:lnTo>
                  <a:lnTo>
                    <a:pt x="360" y="2508"/>
                  </a:lnTo>
                  <a:lnTo>
                    <a:pt x="0" y="1808"/>
                  </a:lnTo>
                  <a:lnTo>
                    <a:pt x="106" y="1496"/>
                  </a:lnTo>
                  <a:lnTo>
                    <a:pt x="498" y="1012"/>
                  </a:lnTo>
                  <a:lnTo>
                    <a:pt x="445" y="129"/>
                  </a:lnTo>
                  <a:lnTo>
                    <a:pt x="1261" y="0"/>
                  </a:lnTo>
                  <a:lnTo>
                    <a:pt x="1781" y="301"/>
                  </a:lnTo>
                  <a:lnTo>
                    <a:pt x="2121" y="1152"/>
                  </a:lnTo>
                  <a:lnTo>
                    <a:pt x="1813" y="1819"/>
                  </a:lnTo>
                  <a:lnTo>
                    <a:pt x="954" y="2476"/>
                  </a:lnTo>
                  <a:lnTo>
                    <a:pt x="784" y="2562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649131" y="567041"/>
              <a:ext cx="5080" cy="83820"/>
            </a:xfrm>
            <a:custGeom>
              <a:avLst/>
              <a:gdLst/>
              <a:ahLst/>
              <a:cxnLst/>
              <a:rect l="l" t="t" r="r" b="b"/>
              <a:pathLst>
                <a:path w="5080" h="83820">
                  <a:moveTo>
                    <a:pt x="3505" y="838"/>
                  </a:moveTo>
                  <a:lnTo>
                    <a:pt x="2908" y="457"/>
                  </a:lnTo>
                  <a:lnTo>
                    <a:pt x="2413" y="241"/>
                  </a:lnTo>
                  <a:lnTo>
                    <a:pt x="2057" y="88"/>
                  </a:lnTo>
                  <a:lnTo>
                    <a:pt x="1701" y="0"/>
                  </a:lnTo>
                  <a:lnTo>
                    <a:pt x="939" y="0"/>
                  </a:lnTo>
                  <a:lnTo>
                    <a:pt x="558" y="101"/>
                  </a:lnTo>
                  <a:lnTo>
                    <a:pt x="177" y="342"/>
                  </a:lnTo>
                  <a:lnTo>
                    <a:pt x="0" y="901"/>
                  </a:lnTo>
                  <a:lnTo>
                    <a:pt x="508" y="1676"/>
                  </a:lnTo>
                  <a:lnTo>
                    <a:pt x="1358" y="1511"/>
                  </a:lnTo>
                  <a:lnTo>
                    <a:pt x="2108" y="1638"/>
                  </a:lnTo>
                  <a:lnTo>
                    <a:pt x="2235" y="1638"/>
                  </a:lnTo>
                  <a:lnTo>
                    <a:pt x="2362" y="1663"/>
                  </a:lnTo>
                  <a:lnTo>
                    <a:pt x="2489" y="1689"/>
                  </a:lnTo>
                  <a:lnTo>
                    <a:pt x="2768" y="1739"/>
                  </a:lnTo>
                  <a:lnTo>
                    <a:pt x="3060" y="1739"/>
                  </a:lnTo>
                  <a:lnTo>
                    <a:pt x="3225" y="1676"/>
                  </a:lnTo>
                  <a:lnTo>
                    <a:pt x="3505" y="838"/>
                  </a:lnTo>
                  <a:close/>
                </a:path>
                <a:path w="5080" h="83820">
                  <a:moveTo>
                    <a:pt x="4864" y="82219"/>
                  </a:moveTo>
                  <a:lnTo>
                    <a:pt x="4622" y="81534"/>
                  </a:lnTo>
                  <a:lnTo>
                    <a:pt x="4089" y="81292"/>
                  </a:lnTo>
                  <a:lnTo>
                    <a:pt x="3416" y="81292"/>
                  </a:lnTo>
                  <a:lnTo>
                    <a:pt x="2717" y="81305"/>
                  </a:lnTo>
                  <a:lnTo>
                    <a:pt x="2235" y="81559"/>
                  </a:lnTo>
                  <a:lnTo>
                    <a:pt x="2235" y="83134"/>
                  </a:lnTo>
                  <a:lnTo>
                    <a:pt x="2743" y="83388"/>
                  </a:lnTo>
                  <a:lnTo>
                    <a:pt x="3390" y="83388"/>
                  </a:lnTo>
                  <a:lnTo>
                    <a:pt x="3530" y="83388"/>
                  </a:lnTo>
                  <a:lnTo>
                    <a:pt x="3683" y="83375"/>
                  </a:lnTo>
                  <a:lnTo>
                    <a:pt x="4406" y="83273"/>
                  </a:lnTo>
                  <a:lnTo>
                    <a:pt x="4800" y="82918"/>
                  </a:lnTo>
                  <a:lnTo>
                    <a:pt x="4864" y="8221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648694" y="792529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784" y="2530"/>
                  </a:moveTo>
                  <a:lnTo>
                    <a:pt x="159" y="2530"/>
                  </a:lnTo>
                  <a:lnTo>
                    <a:pt x="10" y="1937"/>
                  </a:lnTo>
                  <a:lnTo>
                    <a:pt x="0" y="1324"/>
                  </a:lnTo>
                  <a:lnTo>
                    <a:pt x="116" y="796"/>
                  </a:lnTo>
                  <a:lnTo>
                    <a:pt x="10" y="0"/>
                  </a:lnTo>
                  <a:lnTo>
                    <a:pt x="837" y="0"/>
                  </a:lnTo>
                  <a:lnTo>
                    <a:pt x="965" y="21"/>
                  </a:lnTo>
                  <a:lnTo>
                    <a:pt x="1601" y="107"/>
                  </a:lnTo>
                  <a:lnTo>
                    <a:pt x="1718" y="753"/>
                  </a:lnTo>
                  <a:lnTo>
                    <a:pt x="1696" y="1916"/>
                  </a:lnTo>
                  <a:lnTo>
                    <a:pt x="1452" y="2497"/>
                  </a:lnTo>
                  <a:lnTo>
                    <a:pt x="784" y="253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655470" y="62969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530" y="1561"/>
                  </a:moveTo>
                  <a:lnTo>
                    <a:pt x="190" y="1561"/>
                  </a:lnTo>
                  <a:lnTo>
                    <a:pt x="84" y="1216"/>
                  </a:lnTo>
                  <a:lnTo>
                    <a:pt x="74" y="818"/>
                  </a:lnTo>
                  <a:lnTo>
                    <a:pt x="137" y="538"/>
                  </a:lnTo>
                  <a:lnTo>
                    <a:pt x="0" y="0"/>
                  </a:lnTo>
                  <a:lnTo>
                    <a:pt x="615" y="0"/>
                  </a:lnTo>
                  <a:lnTo>
                    <a:pt x="837" y="21"/>
                  </a:lnTo>
                  <a:lnTo>
                    <a:pt x="1102" y="398"/>
                  </a:lnTo>
                  <a:lnTo>
                    <a:pt x="1346" y="1173"/>
                  </a:lnTo>
                  <a:lnTo>
                    <a:pt x="1049" y="1528"/>
                  </a:lnTo>
                  <a:lnTo>
                    <a:pt x="530" y="156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654887" y="468404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69" h="2540">
                  <a:moveTo>
                    <a:pt x="551" y="1959"/>
                  </a:moveTo>
                  <a:lnTo>
                    <a:pt x="212" y="1959"/>
                  </a:lnTo>
                  <a:lnTo>
                    <a:pt x="0" y="1754"/>
                  </a:lnTo>
                  <a:lnTo>
                    <a:pt x="95" y="1356"/>
                  </a:lnTo>
                  <a:lnTo>
                    <a:pt x="212" y="839"/>
                  </a:lnTo>
                  <a:lnTo>
                    <a:pt x="190" y="258"/>
                  </a:lnTo>
                  <a:lnTo>
                    <a:pt x="795" y="0"/>
                  </a:lnTo>
                  <a:lnTo>
                    <a:pt x="1198" y="53"/>
                  </a:lnTo>
                  <a:lnTo>
                    <a:pt x="1251" y="376"/>
                  </a:lnTo>
                  <a:lnTo>
                    <a:pt x="1230" y="667"/>
                  </a:lnTo>
                  <a:lnTo>
                    <a:pt x="1198" y="1184"/>
                  </a:lnTo>
                  <a:lnTo>
                    <a:pt x="1272" y="1830"/>
                  </a:lnTo>
                  <a:lnTo>
                    <a:pt x="572" y="194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647166" y="789698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456" y="1216"/>
                  </a:moveTo>
                  <a:lnTo>
                    <a:pt x="0" y="839"/>
                  </a:lnTo>
                  <a:lnTo>
                    <a:pt x="42" y="193"/>
                  </a:lnTo>
                  <a:lnTo>
                    <a:pt x="477" y="0"/>
                  </a:lnTo>
                  <a:lnTo>
                    <a:pt x="1145" y="0"/>
                  </a:lnTo>
                  <a:lnTo>
                    <a:pt x="1665" y="279"/>
                  </a:lnTo>
                  <a:lnTo>
                    <a:pt x="1421" y="796"/>
                  </a:lnTo>
                  <a:lnTo>
                    <a:pt x="1071" y="1184"/>
                  </a:lnTo>
                  <a:lnTo>
                    <a:pt x="456" y="121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652639" y="549454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710" y="1065"/>
                  </a:moveTo>
                  <a:lnTo>
                    <a:pt x="572" y="1065"/>
                  </a:lnTo>
                  <a:lnTo>
                    <a:pt x="307" y="1065"/>
                  </a:lnTo>
                  <a:lnTo>
                    <a:pt x="0" y="990"/>
                  </a:lnTo>
                  <a:lnTo>
                    <a:pt x="106" y="150"/>
                  </a:lnTo>
                  <a:lnTo>
                    <a:pt x="551" y="10"/>
                  </a:lnTo>
                  <a:lnTo>
                    <a:pt x="1018" y="0"/>
                  </a:lnTo>
                  <a:lnTo>
                    <a:pt x="1442" y="96"/>
                  </a:lnTo>
                  <a:lnTo>
                    <a:pt x="1961" y="236"/>
                  </a:lnTo>
                  <a:lnTo>
                    <a:pt x="1845" y="753"/>
                  </a:lnTo>
                  <a:lnTo>
                    <a:pt x="1792" y="936"/>
                  </a:lnTo>
                  <a:lnTo>
                    <a:pt x="1113" y="1022"/>
                  </a:lnTo>
                  <a:lnTo>
                    <a:pt x="710" y="106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654046" y="503986"/>
              <a:ext cx="3810" cy="221615"/>
            </a:xfrm>
            <a:custGeom>
              <a:avLst/>
              <a:gdLst/>
              <a:ahLst/>
              <a:cxnLst/>
              <a:rect l="l" t="t" r="r" b="b"/>
              <a:pathLst>
                <a:path w="3810" h="221615">
                  <a:moveTo>
                    <a:pt x="2197" y="254"/>
                  </a:moveTo>
                  <a:lnTo>
                    <a:pt x="2019" y="0"/>
                  </a:lnTo>
                  <a:lnTo>
                    <a:pt x="1689" y="0"/>
                  </a:lnTo>
                  <a:lnTo>
                    <a:pt x="1092" y="12"/>
                  </a:lnTo>
                  <a:lnTo>
                    <a:pt x="977" y="469"/>
                  </a:lnTo>
                  <a:lnTo>
                    <a:pt x="965" y="927"/>
                  </a:lnTo>
                  <a:lnTo>
                    <a:pt x="952" y="1282"/>
                  </a:lnTo>
                  <a:lnTo>
                    <a:pt x="1117" y="1562"/>
                  </a:lnTo>
                  <a:lnTo>
                    <a:pt x="1460" y="1562"/>
                  </a:lnTo>
                  <a:lnTo>
                    <a:pt x="2044" y="1511"/>
                  </a:lnTo>
                  <a:lnTo>
                    <a:pt x="2146" y="1066"/>
                  </a:lnTo>
                  <a:lnTo>
                    <a:pt x="2197" y="622"/>
                  </a:lnTo>
                  <a:lnTo>
                    <a:pt x="2197" y="254"/>
                  </a:lnTo>
                  <a:close/>
                </a:path>
                <a:path w="3810" h="221615">
                  <a:moveTo>
                    <a:pt x="3441" y="219405"/>
                  </a:moveTo>
                  <a:lnTo>
                    <a:pt x="2108" y="218084"/>
                  </a:lnTo>
                  <a:lnTo>
                    <a:pt x="1231" y="218084"/>
                  </a:lnTo>
                  <a:lnTo>
                    <a:pt x="508" y="218147"/>
                  </a:lnTo>
                  <a:lnTo>
                    <a:pt x="114" y="218592"/>
                  </a:lnTo>
                  <a:lnTo>
                    <a:pt x="76" y="219214"/>
                  </a:lnTo>
                  <a:lnTo>
                    <a:pt x="0" y="220484"/>
                  </a:lnTo>
                  <a:lnTo>
                    <a:pt x="800" y="221107"/>
                  </a:lnTo>
                  <a:lnTo>
                    <a:pt x="2057" y="221284"/>
                  </a:lnTo>
                  <a:lnTo>
                    <a:pt x="2717" y="221284"/>
                  </a:lnTo>
                  <a:lnTo>
                    <a:pt x="3251" y="221005"/>
                  </a:lnTo>
                  <a:lnTo>
                    <a:pt x="3416" y="220294"/>
                  </a:lnTo>
                  <a:lnTo>
                    <a:pt x="3441" y="21940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2705494" y="576779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590" y="2390"/>
                  </a:moveTo>
                  <a:lnTo>
                    <a:pt x="1028" y="2390"/>
                  </a:lnTo>
                  <a:lnTo>
                    <a:pt x="84" y="2347"/>
                  </a:lnTo>
                  <a:lnTo>
                    <a:pt x="0" y="1571"/>
                  </a:lnTo>
                  <a:lnTo>
                    <a:pt x="84" y="419"/>
                  </a:lnTo>
                  <a:lnTo>
                    <a:pt x="328" y="0"/>
                  </a:lnTo>
                  <a:lnTo>
                    <a:pt x="890" y="0"/>
                  </a:lnTo>
                  <a:lnTo>
                    <a:pt x="1718" y="21"/>
                  </a:lnTo>
                  <a:lnTo>
                    <a:pt x="2078" y="527"/>
                  </a:lnTo>
                  <a:lnTo>
                    <a:pt x="2110" y="1227"/>
                  </a:lnTo>
                  <a:lnTo>
                    <a:pt x="1993" y="1959"/>
                  </a:lnTo>
                  <a:lnTo>
                    <a:pt x="1590" y="239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2704388" y="484402"/>
              <a:ext cx="3175" cy="217170"/>
            </a:xfrm>
            <a:custGeom>
              <a:avLst/>
              <a:gdLst/>
              <a:ahLst/>
              <a:cxnLst/>
              <a:rect l="l" t="t" r="r" b="b"/>
              <a:pathLst>
                <a:path w="3175" h="217170">
                  <a:moveTo>
                    <a:pt x="2349" y="1143"/>
                  </a:moveTo>
                  <a:lnTo>
                    <a:pt x="2298" y="787"/>
                  </a:lnTo>
                  <a:lnTo>
                    <a:pt x="2197" y="76"/>
                  </a:lnTo>
                  <a:lnTo>
                    <a:pt x="1574" y="76"/>
                  </a:lnTo>
                  <a:lnTo>
                    <a:pt x="939" y="0"/>
                  </a:lnTo>
                  <a:lnTo>
                    <a:pt x="139" y="292"/>
                  </a:lnTo>
                  <a:lnTo>
                    <a:pt x="279" y="1143"/>
                  </a:lnTo>
                  <a:lnTo>
                    <a:pt x="965" y="1206"/>
                  </a:lnTo>
                  <a:lnTo>
                    <a:pt x="1625" y="1231"/>
                  </a:lnTo>
                  <a:lnTo>
                    <a:pt x="1993" y="1231"/>
                  </a:lnTo>
                  <a:lnTo>
                    <a:pt x="2349" y="1143"/>
                  </a:lnTo>
                  <a:close/>
                </a:path>
                <a:path w="3175" h="217170">
                  <a:moveTo>
                    <a:pt x="3098" y="216827"/>
                  </a:moveTo>
                  <a:lnTo>
                    <a:pt x="2844" y="215531"/>
                  </a:lnTo>
                  <a:lnTo>
                    <a:pt x="2197" y="215023"/>
                  </a:lnTo>
                  <a:lnTo>
                    <a:pt x="1320" y="215023"/>
                  </a:lnTo>
                  <a:lnTo>
                    <a:pt x="533" y="215138"/>
                  </a:lnTo>
                  <a:lnTo>
                    <a:pt x="0" y="215557"/>
                  </a:lnTo>
                  <a:lnTo>
                    <a:pt x="76" y="217093"/>
                  </a:lnTo>
                  <a:lnTo>
                    <a:pt x="914" y="216992"/>
                  </a:lnTo>
                  <a:lnTo>
                    <a:pt x="1587" y="217017"/>
                  </a:lnTo>
                  <a:lnTo>
                    <a:pt x="1828" y="216903"/>
                  </a:lnTo>
                  <a:lnTo>
                    <a:pt x="2082" y="216903"/>
                  </a:lnTo>
                  <a:lnTo>
                    <a:pt x="2260" y="216916"/>
                  </a:lnTo>
                  <a:lnTo>
                    <a:pt x="2844" y="216928"/>
                  </a:lnTo>
                  <a:lnTo>
                    <a:pt x="3098" y="21682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2645342" y="77739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463" y="1388"/>
                  </a:moveTo>
                  <a:lnTo>
                    <a:pt x="1071" y="1388"/>
                  </a:lnTo>
                  <a:lnTo>
                    <a:pt x="509" y="1356"/>
                  </a:lnTo>
                  <a:lnTo>
                    <a:pt x="31" y="1195"/>
                  </a:lnTo>
                  <a:lnTo>
                    <a:pt x="0" y="699"/>
                  </a:lnTo>
                  <a:lnTo>
                    <a:pt x="477" y="473"/>
                  </a:lnTo>
                  <a:lnTo>
                    <a:pt x="1410" y="0"/>
                  </a:lnTo>
                  <a:lnTo>
                    <a:pt x="1675" y="107"/>
                  </a:lnTo>
                  <a:lnTo>
                    <a:pt x="1866" y="290"/>
                  </a:lnTo>
                  <a:lnTo>
                    <a:pt x="1866" y="635"/>
                  </a:lnTo>
                  <a:lnTo>
                    <a:pt x="1813" y="1216"/>
                  </a:lnTo>
                  <a:lnTo>
                    <a:pt x="1463" y="138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645332" y="777262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0" y="829"/>
                  </a:moveTo>
                  <a:lnTo>
                    <a:pt x="10" y="645"/>
                  </a:lnTo>
                  <a:lnTo>
                    <a:pt x="116" y="161"/>
                  </a:lnTo>
                  <a:lnTo>
                    <a:pt x="434" y="0"/>
                  </a:lnTo>
                  <a:lnTo>
                    <a:pt x="890" y="0"/>
                  </a:lnTo>
                  <a:lnTo>
                    <a:pt x="1060" y="32"/>
                  </a:lnTo>
                  <a:lnTo>
                    <a:pt x="1187" y="53"/>
                  </a:lnTo>
                  <a:lnTo>
                    <a:pt x="1315" y="86"/>
                  </a:lnTo>
                  <a:lnTo>
                    <a:pt x="487" y="602"/>
                  </a:lnTo>
                  <a:lnTo>
                    <a:pt x="10" y="82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2704455" y="603889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1664" y="1862"/>
                  </a:moveTo>
                  <a:lnTo>
                    <a:pt x="869" y="1862"/>
                  </a:lnTo>
                  <a:lnTo>
                    <a:pt x="742" y="1862"/>
                  </a:lnTo>
                  <a:lnTo>
                    <a:pt x="296" y="1808"/>
                  </a:lnTo>
                  <a:lnTo>
                    <a:pt x="42" y="1625"/>
                  </a:lnTo>
                  <a:lnTo>
                    <a:pt x="0" y="1281"/>
                  </a:lnTo>
                  <a:lnTo>
                    <a:pt x="243" y="710"/>
                  </a:lnTo>
                  <a:lnTo>
                    <a:pt x="965" y="430"/>
                  </a:lnTo>
                  <a:lnTo>
                    <a:pt x="1696" y="215"/>
                  </a:lnTo>
                  <a:lnTo>
                    <a:pt x="2364" y="0"/>
                  </a:lnTo>
                  <a:lnTo>
                    <a:pt x="2863" y="172"/>
                  </a:lnTo>
                  <a:lnTo>
                    <a:pt x="2905" y="506"/>
                  </a:lnTo>
                  <a:lnTo>
                    <a:pt x="2640" y="742"/>
                  </a:lnTo>
                  <a:lnTo>
                    <a:pt x="2121" y="1238"/>
                  </a:lnTo>
                  <a:lnTo>
                    <a:pt x="1664" y="186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2645816" y="450163"/>
              <a:ext cx="62865" cy="279400"/>
            </a:xfrm>
            <a:custGeom>
              <a:avLst/>
              <a:gdLst/>
              <a:ahLst/>
              <a:cxnLst/>
              <a:rect l="l" t="t" r="r" b="b"/>
              <a:pathLst>
                <a:path w="62864" h="279400">
                  <a:moveTo>
                    <a:pt x="2349" y="279146"/>
                  </a:moveTo>
                  <a:lnTo>
                    <a:pt x="2133" y="278295"/>
                  </a:lnTo>
                  <a:lnTo>
                    <a:pt x="1422" y="278371"/>
                  </a:lnTo>
                  <a:lnTo>
                    <a:pt x="787" y="278333"/>
                  </a:lnTo>
                  <a:lnTo>
                    <a:pt x="520" y="278333"/>
                  </a:lnTo>
                  <a:lnTo>
                    <a:pt x="266" y="278472"/>
                  </a:lnTo>
                  <a:lnTo>
                    <a:pt x="0" y="278549"/>
                  </a:lnTo>
                  <a:lnTo>
                    <a:pt x="304" y="279273"/>
                  </a:lnTo>
                  <a:lnTo>
                    <a:pt x="863" y="279260"/>
                  </a:lnTo>
                  <a:lnTo>
                    <a:pt x="1422" y="279260"/>
                  </a:lnTo>
                  <a:lnTo>
                    <a:pt x="1727" y="279260"/>
                  </a:lnTo>
                  <a:lnTo>
                    <a:pt x="2044" y="279184"/>
                  </a:lnTo>
                  <a:lnTo>
                    <a:pt x="2349" y="279146"/>
                  </a:lnTo>
                  <a:close/>
                </a:path>
                <a:path w="62864" h="279400">
                  <a:moveTo>
                    <a:pt x="62636" y="2209"/>
                  </a:moveTo>
                  <a:lnTo>
                    <a:pt x="62534" y="1397"/>
                  </a:lnTo>
                  <a:lnTo>
                    <a:pt x="62445" y="711"/>
                  </a:lnTo>
                  <a:lnTo>
                    <a:pt x="62077" y="152"/>
                  </a:lnTo>
                  <a:lnTo>
                    <a:pt x="61150" y="0"/>
                  </a:lnTo>
                  <a:lnTo>
                    <a:pt x="60477" y="355"/>
                  </a:lnTo>
                  <a:lnTo>
                    <a:pt x="60172" y="1028"/>
                  </a:lnTo>
                  <a:lnTo>
                    <a:pt x="60223" y="1854"/>
                  </a:lnTo>
                  <a:lnTo>
                    <a:pt x="60261" y="2489"/>
                  </a:lnTo>
                  <a:lnTo>
                    <a:pt x="60693" y="2717"/>
                  </a:lnTo>
                  <a:lnTo>
                    <a:pt x="61214" y="2717"/>
                  </a:lnTo>
                  <a:lnTo>
                    <a:pt x="61391" y="2717"/>
                  </a:lnTo>
                  <a:lnTo>
                    <a:pt x="62141" y="2641"/>
                  </a:lnTo>
                  <a:lnTo>
                    <a:pt x="62636" y="220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2645321" y="618822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131" y="1981"/>
                  </a:moveTo>
                  <a:lnTo>
                    <a:pt x="1611" y="1981"/>
                  </a:lnTo>
                  <a:lnTo>
                    <a:pt x="1463" y="1981"/>
                  </a:lnTo>
                  <a:lnTo>
                    <a:pt x="572" y="1916"/>
                  </a:lnTo>
                  <a:lnTo>
                    <a:pt x="0" y="1679"/>
                  </a:lnTo>
                  <a:lnTo>
                    <a:pt x="360" y="301"/>
                  </a:lnTo>
                  <a:lnTo>
                    <a:pt x="848" y="21"/>
                  </a:lnTo>
                  <a:lnTo>
                    <a:pt x="1368" y="0"/>
                  </a:lnTo>
                  <a:lnTo>
                    <a:pt x="2121" y="64"/>
                  </a:lnTo>
                  <a:lnTo>
                    <a:pt x="2577" y="473"/>
                  </a:lnTo>
                  <a:lnTo>
                    <a:pt x="2630" y="1851"/>
                  </a:lnTo>
                  <a:lnTo>
                    <a:pt x="2131" y="198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2657666" y="483897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5">
                  <a:moveTo>
                    <a:pt x="2428" y="4026"/>
                  </a:moveTo>
                  <a:lnTo>
                    <a:pt x="2046" y="4026"/>
                  </a:lnTo>
                  <a:lnTo>
                    <a:pt x="1739" y="4026"/>
                  </a:lnTo>
                  <a:lnTo>
                    <a:pt x="1431" y="3865"/>
                  </a:lnTo>
                  <a:lnTo>
                    <a:pt x="615" y="2853"/>
                  </a:lnTo>
                  <a:lnTo>
                    <a:pt x="0" y="2034"/>
                  </a:lnTo>
                  <a:lnTo>
                    <a:pt x="402" y="570"/>
                  </a:lnTo>
                  <a:lnTo>
                    <a:pt x="752" y="484"/>
                  </a:lnTo>
                  <a:lnTo>
                    <a:pt x="1442" y="484"/>
                  </a:lnTo>
                  <a:lnTo>
                    <a:pt x="1919" y="495"/>
                  </a:lnTo>
                  <a:lnTo>
                    <a:pt x="2099" y="484"/>
                  </a:lnTo>
                  <a:lnTo>
                    <a:pt x="2545" y="269"/>
                  </a:lnTo>
                  <a:lnTo>
                    <a:pt x="3139" y="0"/>
                  </a:lnTo>
                  <a:lnTo>
                    <a:pt x="4602" y="1119"/>
                  </a:lnTo>
                  <a:lnTo>
                    <a:pt x="4592" y="2056"/>
                  </a:lnTo>
                  <a:lnTo>
                    <a:pt x="3457" y="2540"/>
                  </a:lnTo>
                  <a:lnTo>
                    <a:pt x="2789" y="3768"/>
                  </a:lnTo>
                  <a:lnTo>
                    <a:pt x="2428" y="402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2660805" y="48372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463" y="1291"/>
                  </a:moveTo>
                  <a:lnTo>
                    <a:pt x="975" y="915"/>
                  </a:lnTo>
                  <a:lnTo>
                    <a:pt x="487" y="549"/>
                  </a:lnTo>
                  <a:lnTo>
                    <a:pt x="0" y="172"/>
                  </a:lnTo>
                  <a:lnTo>
                    <a:pt x="254" y="64"/>
                  </a:lnTo>
                  <a:lnTo>
                    <a:pt x="381" y="0"/>
                  </a:lnTo>
                  <a:lnTo>
                    <a:pt x="636" y="129"/>
                  </a:lnTo>
                  <a:lnTo>
                    <a:pt x="1039" y="193"/>
                  </a:lnTo>
                  <a:lnTo>
                    <a:pt x="1378" y="753"/>
                  </a:lnTo>
                  <a:lnTo>
                    <a:pt x="1463" y="1044"/>
                  </a:lnTo>
                  <a:lnTo>
                    <a:pt x="1463" y="1291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2658312" y="686414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580" y="1970"/>
                  </a:moveTo>
                  <a:lnTo>
                    <a:pt x="1134" y="1970"/>
                  </a:lnTo>
                  <a:lnTo>
                    <a:pt x="466" y="1927"/>
                  </a:lnTo>
                  <a:lnTo>
                    <a:pt x="0" y="1528"/>
                  </a:lnTo>
                  <a:lnTo>
                    <a:pt x="42" y="355"/>
                  </a:lnTo>
                  <a:lnTo>
                    <a:pt x="413" y="0"/>
                  </a:lnTo>
                  <a:lnTo>
                    <a:pt x="1155" y="0"/>
                  </a:lnTo>
                  <a:lnTo>
                    <a:pt x="1771" y="150"/>
                  </a:lnTo>
                  <a:lnTo>
                    <a:pt x="2099" y="516"/>
                  </a:lnTo>
                  <a:lnTo>
                    <a:pt x="1983" y="1195"/>
                  </a:lnTo>
                  <a:lnTo>
                    <a:pt x="1887" y="1679"/>
                  </a:lnTo>
                  <a:lnTo>
                    <a:pt x="1580" y="197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693765" y="62790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572" y="1754"/>
                  </a:moveTo>
                  <a:lnTo>
                    <a:pt x="392" y="1754"/>
                  </a:lnTo>
                  <a:lnTo>
                    <a:pt x="265" y="1754"/>
                  </a:lnTo>
                  <a:lnTo>
                    <a:pt x="127" y="1701"/>
                  </a:lnTo>
                  <a:lnTo>
                    <a:pt x="0" y="1561"/>
                  </a:lnTo>
                  <a:lnTo>
                    <a:pt x="530" y="1076"/>
                  </a:lnTo>
                  <a:lnTo>
                    <a:pt x="1049" y="570"/>
                  </a:lnTo>
                  <a:lnTo>
                    <a:pt x="1675" y="32"/>
                  </a:lnTo>
                  <a:lnTo>
                    <a:pt x="1951" y="0"/>
                  </a:lnTo>
                  <a:lnTo>
                    <a:pt x="2163" y="269"/>
                  </a:lnTo>
                  <a:lnTo>
                    <a:pt x="2131" y="1098"/>
                  </a:lnTo>
                  <a:lnTo>
                    <a:pt x="1251" y="1044"/>
                  </a:lnTo>
                  <a:lnTo>
                    <a:pt x="848" y="1518"/>
                  </a:lnTo>
                  <a:lnTo>
                    <a:pt x="731" y="1647"/>
                  </a:lnTo>
                  <a:lnTo>
                    <a:pt x="572" y="1754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2373662" y="577522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039" y="1873"/>
                  </a:moveTo>
                  <a:lnTo>
                    <a:pt x="402" y="1873"/>
                  </a:lnTo>
                  <a:lnTo>
                    <a:pt x="148" y="1399"/>
                  </a:lnTo>
                  <a:lnTo>
                    <a:pt x="74" y="893"/>
                  </a:lnTo>
                  <a:lnTo>
                    <a:pt x="0" y="441"/>
                  </a:lnTo>
                  <a:lnTo>
                    <a:pt x="286" y="53"/>
                  </a:lnTo>
                  <a:lnTo>
                    <a:pt x="827" y="10"/>
                  </a:lnTo>
                  <a:lnTo>
                    <a:pt x="1558" y="0"/>
                  </a:lnTo>
                  <a:lnTo>
                    <a:pt x="1940" y="398"/>
                  </a:lnTo>
                  <a:lnTo>
                    <a:pt x="1993" y="915"/>
                  </a:lnTo>
                  <a:lnTo>
                    <a:pt x="2025" y="1291"/>
                  </a:lnTo>
                  <a:lnTo>
                    <a:pt x="1675" y="1765"/>
                  </a:lnTo>
                  <a:lnTo>
                    <a:pt x="1039" y="187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396876" y="53414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837" y="1754"/>
                  </a:moveTo>
                  <a:lnTo>
                    <a:pt x="212" y="1754"/>
                  </a:lnTo>
                  <a:lnTo>
                    <a:pt x="0" y="1291"/>
                  </a:lnTo>
                  <a:lnTo>
                    <a:pt x="21" y="462"/>
                  </a:lnTo>
                  <a:lnTo>
                    <a:pt x="286" y="10"/>
                  </a:lnTo>
                  <a:lnTo>
                    <a:pt x="859" y="0"/>
                  </a:lnTo>
                  <a:lnTo>
                    <a:pt x="1399" y="150"/>
                  </a:lnTo>
                  <a:lnTo>
                    <a:pt x="1452" y="581"/>
                  </a:lnTo>
                  <a:lnTo>
                    <a:pt x="1421" y="1044"/>
                  </a:lnTo>
                  <a:lnTo>
                    <a:pt x="1389" y="1410"/>
                  </a:lnTo>
                  <a:lnTo>
                    <a:pt x="1198" y="1711"/>
                  </a:lnTo>
                  <a:lnTo>
                    <a:pt x="837" y="175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2402359" y="607765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784" y="1259"/>
                  </a:moveTo>
                  <a:lnTo>
                    <a:pt x="265" y="1259"/>
                  </a:lnTo>
                  <a:lnTo>
                    <a:pt x="0" y="850"/>
                  </a:lnTo>
                  <a:lnTo>
                    <a:pt x="106" y="387"/>
                  </a:lnTo>
                  <a:lnTo>
                    <a:pt x="827" y="0"/>
                  </a:lnTo>
                  <a:lnTo>
                    <a:pt x="1431" y="107"/>
                  </a:lnTo>
                  <a:lnTo>
                    <a:pt x="1824" y="366"/>
                  </a:lnTo>
                  <a:lnTo>
                    <a:pt x="1664" y="893"/>
                  </a:lnTo>
                  <a:lnTo>
                    <a:pt x="1611" y="1087"/>
                  </a:lnTo>
                  <a:lnTo>
                    <a:pt x="1124" y="1248"/>
                  </a:lnTo>
                  <a:lnTo>
                    <a:pt x="784" y="125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2525367" y="415809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95" y="1108"/>
                  </a:moveTo>
                  <a:lnTo>
                    <a:pt x="0" y="538"/>
                  </a:lnTo>
                  <a:lnTo>
                    <a:pt x="106" y="226"/>
                  </a:lnTo>
                  <a:lnTo>
                    <a:pt x="1145" y="0"/>
                  </a:lnTo>
                  <a:lnTo>
                    <a:pt x="1378" y="86"/>
                  </a:lnTo>
                  <a:lnTo>
                    <a:pt x="1580" y="226"/>
                  </a:lnTo>
                  <a:lnTo>
                    <a:pt x="1643" y="538"/>
                  </a:lnTo>
                  <a:lnTo>
                    <a:pt x="1739" y="968"/>
                  </a:lnTo>
                  <a:lnTo>
                    <a:pt x="1368" y="1065"/>
                  </a:lnTo>
                  <a:lnTo>
                    <a:pt x="1049" y="1065"/>
                  </a:lnTo>
                  <a:lnTo>
                    <a:pt x="615" y="1065"/>
                  </a:lnTo>
                  <a:lnTo>
                    <a:pt x="95" y="110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2585307" y="440540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10" h="3175">
                  <a:moveTo>
                    <a:pt x="2407" y="2594"/>
                  </a:moveTo>
                  <a:lnTo>
                    <a:pt x="2004" y="2594"/>
                  </a:lnTo>
                  <a:lnTo>
                    <a:pt x="1760" y="2594"/>
                  </a:lnTo>
                  <a:lnTo>
                    <a:pt x="1495" y="2540"/>
                  </a:lnTo>
                  <a:lnTo>
                    <a:pt x="509" y="2411"/>
                  </a:lnTo>
                  <a:lnTo>
                    <a:pt x="0" y="1991"/>
                  </a:lnTo>
                  <a:lnTo>
                    <a:pt x="562" y="204"/>
                  </a:lnTo>
                  <a:lnTo>
                    <a:pt x="1304" y="0"/>
                  </a:lnTo>
                  <a:lnTo>
                    <a:pt x="2174" y="0"/>
                  </a:lnTo>
                  <a:lnTo>
                    <a:pt x="3213" y="301"/>
                  </a:lnTo>
                  <a:lnTo>
                    <a:pt x="2587" y="1152"/>
                  </a:lnTo>
                  <a:lnTo>
                    <a:pt x="2736" y="2433"/>
                  </a:lnTo>
                  <a:lnTo>
                    <a:pt x="2407" y="259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2378189" y="536828"/>
              <a:ext cx="43815" cy="109855"/>
            </a:xfrm>
            <a:custGeom>
              <a:avLst/>
              <a:gdLst/>
              <a:ahLst/>
              <a:cxnLst/>
              <a:rect l="l" t="t" r="r" b="b"/>
              <a:pathLst>
                <a:path w="43814" h="109854">
                  <a:moveTo>
                    <a:pt x="1600" y="108381"/>
                  </a:moveTo>
                  <a:lnTo>
                    <a:pt x="1244" y="108254"/>
                  </a:lnTo>
                  <a:lnTo>
                    <a:pt x="762" y="108254"/>
                  </a:lnTo>
                  <a:lnTo>
                    <a:pt x="127" y="108750"/>
                  </a:lnTo>
                  <a:lnTo>
                    <a:pt x="0" y="109105"/>
                  </a:lnTo>
                  <a:lnTo>
                    <a:pt x="266" y="109347"/>
                  </a:lnTo>
                  <a:lnTo>
                    <a:pt x="584" y="109347"/>
                  </a:lnTo>
                  <a:lnTo>
                    <a:pt x="965" y="109296"/>
                  </a:lnTo>
                  <a:lnTo>
                    <a:pt x="1295" y="109054"/>
                  </a:lnTo>
                  <a:lnTo>
                    <a:pt x="1409" y="108813"/>
                  </a:lnTo>
                  <a:lnTo>
                    <a:pt x="1600" y="108381"/>
                  </a:lnTo>
                  <a:close/>
                </a:path>
                <a:path w="43814" h="109854">
                  <a:moveTo>
                    <a:pt x="43776" y="622"/>
                  </a:moveTo>
                  <a:lnTo>
                    <a:pt x="42887" y="215"/>
                  </a:lnTo>
                  <a:lnTo>
                    <a:pt x="42430" y="0"/>
                  </a:lnTo>
                  <a:lnTo>
                    <a:pt x="42456" y="152"/>
                  </a:lnTo>
                  <a:lnTo>
                    <a:pt x="42621" y="596"/>
                  </a:lnTo>
                  <a:lnTo>
                    <a:pt x="42900" y="736"/>
                  </a:lnTo>
                  <a:lnTo>
                    <a:pt x="43218" y="736"/>
                  </a:lnTo>
                  <a:lnTo>
                    <a:pt x="43395" y="736"/>
                  </a:lnTo>
                  <a:lnTo>
                    <a:pt x="43586" y="685"/>
                  </a:lnTo>
                  <a:lnTo>
                    <a:pt x="43776" y="62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2633412" y="691076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399" y="1970"/>
                  </a:moveTo>
                  <a:lnTo>
                    <a:pt x="774" y="1970"/>
                  </a:lnTo>
                  <a:lnTo>
                    <a:pt x="190" y="1948"/>
                  </a:lnTo>
                  <a:lnTo>
                    <a:pt x="21" y="1421"/>
                  </a:lnTo>
                  <a:lnTo>
                    <a:pt x="0" y="495"/>
                  </a:lnTo>
                  <a:lnTo>
                    <a:pt x="201" y="96"/>
                  </a:lnTo>
                  <a:lnTo>
                    <a:pt x="731" y="0"/>
                  </a:lnTo>
                  <a:lnTo>
                    <a:pt x="1208" y="86"/>
                  </a:lnTo>
                  <a:lnTo>
                    <a:pt x="1548" y="333"/>
                  </a:lnTo>
                  <a:lnTo>
                    <a:pt x="1580" y="861"/>
                  </a:lnTo>
                  <a:lnTo>
                    <a:pt x="1622" y="1475"/>
                  </a:lnTo>
                  <a:lnTo>
                    <a:pt x="1399" y="197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2387638" y="528014"/>
              <a:ext cx="8255" cy="6350"/>
            </a:xfrm>
            <a:custGeom>
              <a:avLst/>
              <a:gdLst/>
              <a:ahLst/>
              <a:cxnLst/>
              <a:rect l="l" t="t" r="r" b="b"/>
              <a:pathLst>
                <a:path w="8255" h="6350">
                  <a:moveTo>
                    <a:pt x="1892" y="4673"/>
                  </a:moveTo>
                  <a:lnTo>
                    <a:pt x="1549" y="4622"/>
                  </a:lnTo>
                  <a:lnTo>
                    <a:pt x="1257" y="4622"/>
                  </a:lnTo>
                  <a:lnTo>
                    <a:pt x="1092" y="4622"/>
                  </a:lnTo>
                  <a:lnTo>
                    <a:pt x="914" y="4597"/>
                  </a:lnTo>
                  <a:lnTo>
                    <a:pt x="393" y="4597"/>
                  </a:lnTo>
                  <a:lnTo>
                    <a:pt x="63" y="4686"/>
                  </a:lnTo>
                  <a:lnTo>
                    <a:pt x="0" y="5194"/>
                  </a:lnTo>
                  <a:lnTo>
                    <a:pt x="584" y="5854"/>
                  </a:lnTo>
                  <a:lnTo>
                    <a:pt x="774" y="5892"/>
                  </a:lnTo>
                  <a:lnTo>
                    <a:pt x="1308" y="5892"/>
                  </a:lnTo>
                  <a:lnTo>
                    <a:pt x="1638" y="5600"/>
                  </a:lnTo>
                  <a:lnTo>
                    <a:pt x="1866" y="5143"/>
                  </a:lnTo>
                  <a:lnTo>
                    <a:pt x="1892" y="4673"/>
                  </a:lnTo>
                  <a:close/>
                </a:path>
                <a:path w="8255" h="6350">
                  <a:moveTo>
                    <a:pt x="7886" y="279"/>
                  </a:moveTo>
                  <a:lnTo>
                    <a:pt x="7721" y="25"/>
                  </a:lnTo>
                  <a:lnTo>
                    <a:pt x="7340" y="0"/>
                  </a:lnTo>
                  <a:lnTo>
                    <a:pt x="6896" y="127"/>
                  </a:lnTo>
                  <a:lnTo>
                    <a:pt x="6565" y="381"/>
                  </a:lnTo>
                  <a:lnTo>
                    <a:pt x="6565" y="876"/>
                  </a:lnTo>
                  <a:lnTo>
                    <a:pt x="6565" y="1244"/>
                  </a:lnTo>
                  <a:lnTo>
                    <a:pt x="6883" y="1447"/>
                  </a:lnTo>
                  <a:lnTo>
                    <a:pt x="7213" y="1485"/>
                  </a:lnTo>
                  <a:lnTo>
                    <a:pt x="7823" y="1485"/>
                  </a:lnTo>
                  <a:lnTo>
                    <a:pt x="7861" y="1028"/>
                  </a:lnTo>
                  <a:lnTo>
                    <a:pt x="7886" y="27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2396197" y="448207"/>
              <a:ext cx="213995" cy="144145"/>
            </a:xfrm>
            <a:custGeom>
              <a:avLst/>
              <a:gdLst/>
              <a:ahLst/>
              <a:cxnLst/>
              <a:rect l="l" t="t" r="r" b="b"/>
              <a:pathLst>
                <a:path w="213994" h="144145">
                  <a:moveTo>
                    <a:pt x="1447" y="143116"/>
                  </a:moveTo>
                  <a:lnTo>
                    <a:pt x="1282" y="142646"/>
                  </a:lnTo>
                  <a:lnTo>
                    <a:pt x="876" y="142468"/>
                  </a:lnTo>
                  <a:lnTo>
                    <a:pt x="673" y="142405"/>
                  </a:lnTo>
                  <a:lnTo>
                    <a:pt x="279" y="142405"/>
                  </a:lnTo>
                  <a:lnTo>
                    <a:pt x="38" y="142621"/>
                  </a:lnTo>
                  <a:lnTo>
                    <a:pt x="0" y="143510"/>
                  </a:lnTo>
                  <a:lnTo>
                    <a:pt x="101" y="143903"/>
                  </a:lnTo>
                  <a:lnTo>
                    <a:pt x="571" y="144068"/>
                  </a:lnTo>
                  <a:lnTo>
                    <a:pt x="698" y="144106"/>
                  </a:lnTo>
                  <a:lnTo>
                    <a:pt x="1066" y="144106"/>
                  </a:lnTo>
                  <a:lnTo>
                    <a:pt x="1155" y="143814"/>
                  </a:lnTo>
                  <a:lnTo>
                    <a:pt x="1447" y="143116"/>
                  </a:lnTo>
                  <a:close/>
                </a:path>
                <a:path w="213994" h="144145">
                  <a:moveTo>
                    <a:pt x="213614" y="1790"/>
                  </a:moveTo>
                  <a:lnTo>
                    <a:pt x="213588" y="546"/>
                  </a:lnTo>
                  <a:lnTo>
                    <a:pt x="213144" y="228"/>
                  </a:lnTo>
                  <a:lnTo>
                    <a:pt x="212598" y="0"/>
                  </a:lnTo>
                  <a:lnTo>
                    <a:pt x="212102" y="50"/>
                  </a:lnTo>
                  <a:lnTo>
                    <a:pt x="211810" y="342"/>
                  </a:lnTo>
                  <a:lnTo>
                    <a:pt x="211696" y="1473"/>
                  </a:lnTo>
                  <a:lnTo>
                    <a:pt x="212013" y="1905"/>
                  </a:lnTo>
                  <a:lnTo>
                    <a:pt x="212623" y="1905"/>
                  </a:lnTo>
                  <a:lnTo>
                    <a:pt x="213067" y="1879"/>
                  </a:lnTo>
                  <a:lnTo>
                    <a:pt x="213614" y="1790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2636159" y="786909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39" h="1270">
                  <a:moveTo>
                    <a:pt x="901" y="1216"/>
                  </a:moveTo>
                  <a:lnTo>
                    <a:pt x="371" y="1162"/>
                  </a:lnTo>
                  <a:lnTo>
                    <a:pt x="0" y="1055"/>
                  </a:lnTo>
                  <a:lnTo>
                    <a:pt x="116" y="635"/>
                  </a:lnTo>
                  <a:lnTo>
                    <a:pt x="275" y="96"/>
                  </a:lnTo>
                  <a:lnTo>
                    <a:pt x="710" y="0"/>
                  </a:lnTo>
                  <a:lnTo>
                    <a:pt x="1272" y="0"/>
                  </a:lnTo>
                  <a:lnTo>
                    <a:pt x="1505" y="21"/>
                  </a:lnTo>
                  <a:lnTo>
                    <a:pt x="1813" y="32"/>
                  </a:lnTo>
                  <a:lnTo>
                    <a:pt x="2121" y="193"/>
                  </a:lnTo>
                  <a:lnTo>
                    <a:pt x="2428" y="301"/>
                  </a:lnTo>
                  <a:lnTo>
                    <a:pt x="2046" y="968"/>
                  </a:lnTo>
                  <a:lnTo>
                    <a:pt x="1315" y="968"/>
                  </a:lnTo>
                  <a:lnTo>
                    <a:pt x="901" y="121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2609243" y="51074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668" y="602"/>
                  </a:moveTo>
                  <a:lnTo>
                    <a:pt x="328" y="516"/>
                  </a:lnTo>
                  <a:lnTo>
                    <a:pt x="116" y="322"/>
                  </a:lnTo>
                  <a:lnTo>
                    <a:pt x="0" y="0"/>
                  </a:lnTo>
                  <a:lnTo>
                    <a:pt x="222" y="204"/>
                  </a:lnTo>
                  <a:lnTo>
                    <a:pt x="445" y="398"/>
                  </a:lnTo>
                  <a:lnTo>
                    <a:pt x="668" y="60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2609050" y="416749"/>
              <a:ext cx="33655" cy="95250"/>
            </a:xfrm>
            <a:custGeom>
              <a:avLst/>
              <a:gdLst/>
              <a:ahLst/>
              <a:cxnLst/>
              <a:rect l="l" t="t" r="r" b="b"/>
              <a:pathLst>
                <a:path w="33655" h="95250">
                  <a:moveTo>
                    <a:pt x="2794" y="94107"/>
                  </a:moveTo>
                  <a:lnTo>
                    <a:pt x="2603" y="93167"/>
                  </a:lnTo>
                  <a:lnTo>
                    <a:pt x="2768" y="92214"/>
                  </a:lnTo>
                  <a:lnTo>
                    <a:pt x="2362" y="91795"/>
                  </a:lnTo>
                  <a:lnTo>
                    <a:pt x="1473" y="91795"/>
                  </a:lnTo>
                  <a:lnTo>
                    <a:pt x="1308" y="91808"/>
                  </a:lnTo>
                  <a:lnTo>
                    <a:pt x="393" y="91884"/>
                  </a:lnTo>
                  <a:lnTo>
                    <a:pt x="0" y="92316"/>
                  </a:lnTo>
                  <a:lnTo>
                    <a:pt x="63" y="93319"/>
                  </a:lnTo>
                  <a:lnTo>
                    <a:pt x="76" y="93586"/>
                  </a:lnTo>
                  <a:lnTo>
                    <a:pt x="114" y="93827"/>
                  </a:lnTo>
                  <a:lnTo>
                    <a:pt x="190" y="94005"/>
                  </a:lnTo>
                  <a:lnTo>
                    <a:pt x="406" y="94208"/>
                  </a:lnTo>
                  <a:lnTo>
                    <a:pt x="635" y="94399"/>
                  </a:lnTo>
                  <a:lnTo>
                    <a:pt x="850" y="94602"/>
                  </a:lnTo>
                  <a:lnTo>
                    <a:pt x="1104" y="94653"/>
                  </a:lnTo>
                  <a:lnTo>
                    <a:pt x="1270" y="94653"/>
                  </a:lnTo>
                  <a:lnTo>
                    <a:pt x="1397" y="94640"/>
                  </a:lnTo>
                  <a:lnTo>
                    <a:pt x="2438" y="94576"/>
                  </a:lnTo>
                  <a:lnTo>
                    <a:pt x="2794" y="94107"/>
                  </a:lnTo>
                  <a:close/>
                </a:path>
                <a:path w="33655" h="95250">
                  <a:moveTo>
                    <a:pt x="33121" y="368"/>
                  </a:moveTo>
                  <a:lnTo>
                    <a:pt x="32880" y="114"/>
                  </a:lnTo>
                  <a:lnTo>
                    <a:pt x="32588" y="0"/>
                  </a:lnTo>
                  <a:lnTo>
                    <a:pt x="32092" y="0"/>
                  </a:lnTo>
                  <a:lnTo>
                    <a:pt x="31915" y="25"/>
                  </a:lnTo>
                  <a:lnTo>
                    <a:pt x="31508" y="152"/>
                  </a:lnTo>
                  <a:lnTo>
                    <a:pt x="31000" y="165"/>
                  </a:lnTo>
                  <a:lnTo>
                    <a:pt x="31457" y="1028"/>
                  </a:lnTo>
                  <a:lnTo>
                    <a:pt x="31762" y="1270"/>
                  </a:lnTo>
                  <a:lnTo>
                    <a:pt x="32156" y="1270"/>
                  </a:lnTo>
                  <a:lnTo>
                    <a:pt x="32283" y="1270"/>
                  </a:lnTo>
                  <a:lnTo>
                    <a:pt x="32423" y="1257"/>
                  </a:lnTo>
                  <a:lnTo>
                    <a:pt x="32867" y="1054"/>
                  </a:lnTo>
                  <a:lnTo>
                    <a:pt x="33121" y="863"/>
                  </a:lnTo>
                  <a:lnTo>
                    <a:pt x="33121" y="36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2633592" y="775636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2693" y="3746"/>
                  </a:moveTo>
                  <a:lnTo>
                    <a:pt x="2301" y="3746"/>
                  </a:lnTo>
                  <a:lnTo>
                    <a:pt x="1951" y="3746"/>
                  </a:lnTo>
                  <a:lnTo>
                    <a:pt x="1590" y="3639"/>
                  </a:lnTo>
                  <a:lnTo>
                    <a:pt x="710" y="3068"/>
                  </a:lnTo>
                  <a:lnTo>
                    <a:pt x="583" y="2487"/>
                  </a:lnTo>
                  <a:lnTo>
                    <a:pt x="360" y="1291"/>
                  </a:lnTo>
                  <a:lnTo>
                    <a:pt x="0" y="473"/>
                  </a:lnTo>
                  <a:lnTo>
                    <a:pt x="699" y="86"/>
                  </a:lnTo>
                  <a:lnTo>
                    <a:pt x="912" y="0"/>
                  </a:lnTo>
                  <a:lnTo>
                    <a:pt x="1442" y="0"/>
                  </a:lnTo>
                  <a:lnTo>
                    <a:pt x="1824" y="441"/>
                  </a:lnTo>
                  <a:lnTo>
                    <a:pt x="2248" y="1905"/>
                  </a:lnTo>
                  <a:lnTo>
                    <a:pt x="3860" y="1205"/>
                  </a:lnTo>
                  <a:lnTo>
                    <a:pt x="3860" y="2648"/>
                  </a:lnTo>
                  <a:lnTo>
                    <a:pt x="3446" y="3380"/>
                  </a:lnTo>
                  <a:lnTo>
                    <a:pt x="3075" y="3617"/>
                  </a:lnTo>
                  <a:lnTo>
                    <a:pt x="2693" y="374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2636445" y="470837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198" y="3057"/>
                  </a:moveTo>
                  <a:lnTo>
                    <a:pt x="413" y="3057"/>
                  </a:lnTo>
                  <a:lnTo>
                    <a:pt x="0" y="2551"/>
                  </a:lnTo>
                  <a:lnTo>
                    <a:pt x="53" y="1819"/>
                  </a:lnTo>
                  <a:lnTo>
                    <a:pt x="116" y="818"/>
                  </a:lnTo>
                  <a:lnTo>
                    <a:pt x="742" y="32"/>
                  </a:lnTo>
                  <a:lnTo>
                    <a:pt x="1749" y="0"/>
                  </a:lnTo>
                  <a:lnTo>
                    <a:pt x="2481" y="0"/>
                  </a:lnTo>
                  <a:lnTo>
                    <a:pt x="2778" y="742"/>
                  </a:lnTo>
                  <a:lnTo>
                    <a:pt x="2736" y="1453"/>
                  </a:lnTo>
                  <a:lnTo>
                    <a:pt x="2746" y="2497"/>
                  </a:lnTo>
                  <a:lnTo>
                    <a:pt x="2195" y="2971"/>
                  </a:lnTo>
                  <a:lnTo>
                    <a:pt x="1304" y="304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2637442" y="642842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4">
                  <a:moveTo>
                    <a:pt x="1790" y="430"/>
                  </a:moveTo>
                  <a:lnTo>
                    <a:pt x="106" y="430"/>
                  </a:lnTo>
                  <a:lnTo>
                    <a:pt x="0" y="0"/>
                  </a:lnTo>
                  <a:lnTo>
                    <a:pt x="2301" y="0"/>
                  </a:lnTo>
                  <a:lnTo>
                    <a:pt x="1790" y="43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2640634" y="531431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0" y="1959"/>
                  </a:moveTo>
                  <a:lnTo>
                    <a:pt x="106" y="1227"/>
                  </a:lnTo>
                  <a:lnTo>
                    <a:pt x="201" y="613"/>
                  </a:lnTo>
                  <a:lnTo>
                    <a:pt x="625" y="247"/>
                  </a:lnTo>
                  <a:lnTo>
                    <a:pt x="1155" y="0"/>
                  </a:lnTo>
                  <a:lnTo>
                    <a:pt x="1728" y="0"/>
                  </a:lnTo>
                  <a:lnTo>
                    <a:pt x="1898" y="387"/>
                  </a:lnTo>
                  <a:lnTo>
                    <a:pt x="1940" y="850"/>
                  </a:lnTo>
                  <a:lnTo>
                    <a:pt x="2025" y="1507"/>
                  </a:lnTo>
                  <a:lnTo>
                    <a:pt x="1718" y="1894"/>
                  </a:lnTo>
                  <a:lnTo>
                    <a:pt x="1134" y="1894"/>
                  </a:lnTo>
                  <a:lnTo>
                    <a:pt x="1007" y="1884"/>
                  </a:lnTo>
                  <a:lnTo>
                    <a:pt x="636" y="1862"/>
                  </a:lnTo>
                  <a:lnTo>
                    <a:pt x="0" y="195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2596729" y="659531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590" y="1431"/>
                  </a:moveTo>
                  <a:lnTo>
                    <a:pt x="1219" y="1431"/>
                  </a:lnTo>
                  <a:lnTo>
                    <a:pt x="1018" y="1421"/>
                  </a:lnTo>
                  <a:lnTo>
                    <a:pt x="540" y="1324"/>
                  </a:lnTo>
                  <a:lnTo>
                    <a:pt x="31" y="1356"/>
                  </a:lnTo>
                  <a:lnTo>
                    <a:pt x="0" y="775"/>
                  </a:lnTo>
                  <a:lnTo>
                    <a:pt x="106" y="215"/>
                  </a:lnTo>
                  <a:lnTo>
                    <a:pt x="509" y="53"/>
                  </a:lnTo>
                  <a:lnTo>
                    <a:pt x="954" y="0"/>
                  </a:lnTo>
                  <a:lnTo>
                    <a:pt x="1686" y="0"/>
                  </a:lnTo>
                  <a:lnTo>
                    <a:pt x="2067" y="333"/>
                  </a:lnTo>
                  <a:lnTo>
                    <a:pt x="1993" y="925"/>
                  </a:lnTo>
                  <a:lnTo>
                    <a:pt x="1940" y="1281"/>
                  </a:lnTo>
                  <a:lnTo>
                    <a:pt x="1590" y="1431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2643137" y="71611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774" y="1765"/>
                  </a:moveTo>
                  <a:lnTo>
                    <a:pt x="339" y="1765"/>
                  </a:lnTo>
                  <a:lnTo>
                    <a:pt x="116" y="1464"/>
                  </a:lnTo>
                  <a:lnTo>
                    <a:pt x="63" y="1044"/>
                  </a:lnTo>
                  <a:lnTo>
                    <a:pt x="0" y="581"/>
                  </a:lnTo>
                  <a:lnTo>
                    <a:pt x="95" y="172"/>
                  </a:lnTo>
                  <a:lnTo>
                    <a:pt x="604" y="0"/>
                  </a:lnTo>
                  <a:lnTo>
                    <a:pt x="1177" y="21"/>
                  </a:lnTo>
                  <a:lnTo>
                    <a:pt x="1357" y="462"/>
                  </a:lnTo>
                  <a:lnTo>
                    <a:pt x="1368" y="904"/>
                  </a:lnTo>
                  <a:lnTo>
                    <a:pt x="1368" y="1184"/>
                  </a:lnTo>
                  <a:lnTo>
                    <a:pt x="1166" y="1636"/>
                  </a:lnTo>
                  <a:lnTo>
                    <a:pt x="943" y="1722"/>
                  </a:lnTo>
                  <a:lnTo>
                    <a:pt x="774" y="176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642235" y="574981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919" y="2454"/>
                  </a:moveTo>
                  <a:lnTo>
                    <a:pt x="1124" y="2454"/>
                  </a:lnTo>
                  <a:lnTo>
                    <a:pt x="402" y="2422"/>
                  </a:lnTo>
                  <a:lnTo>
                    <a:pt x="0" y="1991"/>
                  </a:lnTo>
                  <a:lnTo>
                    <a:pt x="42" y="1367"/>
                  </a:lnTo>
                  <a:lnTo>
                    <a:pt x="84" y="635"/>
                  </a:lnTo>
                  <a:lnTo>
                    <a:pt x="551" y="53"/>
                  </a:lnTo>
                  <a:lnTo>
                    <a:pt x="1346" y="0"/>
                  </a:lnTo>
                  <a:lnTo>
                    <a:pt x="1972" y="0"/>
                  </a:lnTo>
                  <a:lnTo>
                    <a:pt x="2121" y="602"/>
                  </a:lnTo>
                  <a:lnTo>
                    <a:pt x="2216" y="1216"/>
                  </a:lnTo>
                  <a:lnTo>
                    <a:pt x="2163" y="1884"/>
                  </a:lnTo>
                  <a:lnTo>
                    <a:pt x="1919" y="2454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2386653" y="615420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463" y="2045"/>
                  </a:moveTo>
                  <a:lnTo>
                    <a:pt x="848" y="2045"/>
                  </a:lnTo>
                  <a:lnTo>
                    <a:pt x="318" y="2045"/>
                  </a:lnTo>
                  <a:lnTo>
                    <a:pt x="63" y="1679"/>
                  </a:lnTo>
                  <a:lnTo>
                    <a:pt x="31" y="1184"/>
                  </a:lnTo>
                  <a:lnTo>
                    <a:pt x="0" y="559"/>
                  </a:lnTo>
                  <a:lnTo>
                    <a:pt x="212" y="96"/>
                  </a:lnTo>
                  <a:lnTo>
                    <a:pt x="880" y="0"/>
                  </a:lnTo>
                  <a:lnTo>
                    <a:pt x="1516" y="107"/>
                  </a:lnTo>
                  <a:lnTo>
                    <a:pt x="1972" y="462"/>
                  </a:lnTo>
                  <a:lnTo>
                    <a:pt x="1961" y="1087"/>
                  </a:lnTo>
                  <a:lnTo>
                    <a:pt x="1961" y="1722"/>
                  </a:lnTo>
                  <a:lnTo>
                    <a:pt x="1463" y="2045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2760980" y="740085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901" y="1270"/>
                  </a:moveTo>
                  <a:lnTo>
                    <a:pt x="625" y="1248"/>
                  </a:lnTo>
                  <a:lnTo>
                    <a:pt x="201" y="1012"/>
                  </a:lnTo>
                  <a:lnTo>
                    <a:pt x="0" y="215"/>
                  </a:lnTo>
                  <a:lnTo>
                    <a:pt x="498" y="86"/>
                  </a:lnTo>
                  <a:lnTo>
                    <a:pt x="901" y="0"/>
                  </a:lnTo>
                  <a:lnTo>
                    <a:pt x="1368" y="0"/>
                  </a:lnTo>
                  <a:lnTo>
                    <a:pt x="1643" y="172"/>
                  </a:lnTo>
                  <a:lnTo>
                    <a:pt x="1696" y="484"/>
                  </a:lnTo>
                  <a:lnTo>
                    <a:pt x="1675" y="850"/>
                  </a:lnTo>
                  <a:lnTo>
                    <a:pt x="1177" y="1259"/>
                  </a:lnTo>
                  <a:lnTo>
                    <a:pt x="901" y="127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2827363" y="706170"/>
              <a:ext cx="73660" cy="9525"/>
            </a:xfrm>
            <a:custGeom>
              <a:avLst/>
              <a:gdLst/>
              <a:ahLst/>
              <a:cxnLst/>
              <a:rect l="l" t="t" r="r" b="b"/>
              <a:pathLst>
                <a:path w="73660" h="9525">
                  <a:moveTo>
                    <a:pt x="2413" y="393"/>
                  </a:moveTo>
                  <a:lnTo>
                    <a:pt x="2095" y="76"/>
                  </a:lnTo>
                  <a:lnTo>
                    <a:pt x="1727" y="0"/>
                  </a:lnTo>
                  <a:lnTo>
                    <a:pt x="1206" y="0"/>
                  </a:lnTo>
                  <a:lnTo>
                    <a:pt x="939" y="12"/>
                  </a:lnTo>
                  <a:lnTo>
                    <a:pt x="622" y="101"/>
                  </a:lnTo>
                  <a:lnTo>
                    <a:pt x="266" y="127"/>
                  </a:lnTo>
                  <a:lnTo>
                    <a:pt x="0" y="292"/>
                  </a:lnTo>
                  <a:lnTo>
                    <a:pt x="673" y="393"/>
                  </a:lnTo>
                  <a:lnTo>
                    <a:pt x="1358" y="508"/>
                  </a:lnTo>
                  <a:lnTo>
                    <a:pt x="2032" y="596"/>
                  </a:lnTo>
                  <a:lnTo>
                    <a:pt x="2413" y="393"/>
                  </a:lnTo>
                  <a:close/>
                </a:path>
                <a:path w="73660" h="9525">
                  <a:moveTo>
                    <a:pt x="73037" y="8940"/>
                  </a:moveTo>
                  <a:lnTo>
                    <a:pt x="72936" y="8509"/>
                  </a:lnTo>
                  <a:lnTo>
                    <a:pt x="72783" y="8115"/>
                  </a:lnTo>
                  <a:lnTo>
                    <a:pt x="72529" y="7747"/>
                  </a:lnTo>
                  <a:lnTo>
                    <a:pt x="72377" y="7543"/>
                  </a:lnTo>
                  <a:lnTo>
                    <a:pt x="72288" y="7239"/>
                  </a:lnTo>
                  <a:lnTo>
                    <a:pt x="71970" y="7239"/>
                  </a:lnTo>
                  <a:lnTo>
                    <a:pt x="71843" y="7289"/>
                  </a:lnTo>
                  <a:lnTo>
                    <a:pt x="71780" y="7886"/>
                  </a:lnTo>
                  <a:lnTo>
                    <a:pt x="71805" y="8204"/>
                  </a:lnTo>
                  <a:lnTo>
                    <a:pt x="71767" y="8521"/>
                  </a:lnTo>
                  <a:lnTo>
                    <a:pt x="71729" y="8851"/>
                  </a:lnTo>
                  <a:lnTo>
                    <a:pt x="73037" y="894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2598737" y="753122"/>
              <a:ext cx="129539" cy="14604"/>
            </a:xfrm>
            <a:custGeom>
              <a:avLst/>
              <a:gdLst/>
              <a:ahLst/>
              <a:cxnLst/>
              <a:rect l="l" t="t" r="r" b="b"/>
              <a:pathLst>
                <a:path w="129539" h="14604">
                  <a:moveTo>
                    <a:pt x="3314" y="1231"/>
                  </a:moveTo>
                  <a:lnTo>
                    <a:pt x="2921" y="457"/>
                  </a:lnTo>
                  <a:lnTo>
                    <a:pt x="2489" y="228"/>
                  </a:lnTo>
                  <a:lnTo>
                    <a:pt x="2247" y="0"/>
                  </a:lnTo>
                  <a:lnTo>
                    <a:pt x="685" y="0"/>
                  </a:lnTo>
                  <a:lnTo>
                    <a:pt x="939" y="1435"/>
                  </a:lnTo>
                  <a:lnTo>
                    <a:pt x="0" y="2311"/>
                  </a:lnTo>
                  <a:lnTo>
                    <a:pt x="88" y="2628"/>
                  </a:lnTo>
                  <a:lnTo>
                    <a:pt x="317" y="2844"/>
                  </a:lnTo>
                  <a:lnTo>
                    <a:pt x="800" y="2717"/>
                  </a:lnTo>
                  <a:lnTo>
                    <a:pt x="1727" y="2476"/>
                  </a:lnTo>
                  <a:lnTo>
                    <a:pt x="1778" y="2298"/>
                  </a:lnTo>
                  <a:lnTo>
                    <a:pt x="1803" y="2082"/>
                  </a:lnTo>
                  <a:lnTo>
                    <a:pt x="1828" y="1676"/>
                  </a:lnTo>
                  <a:lnTo>
                    <a:pt x="2286" y="1498"/>
                  </a:lnTo>
                  <a:lnTo>
                    <a:pt x="2552" y="1358"/>
                  </a:lnTo>
                  <a:lnTo>
                    <a:pt x="2806" y="1219"/>
                  </a:lnTo>
                  <a:lnTo>
                    <a:pt x="3314" y="1231"/>
                  </a:lnTo>
                  <a:close/>
                </a:path>
                <a:path w="129539" h="14604">
                  <a:moveTo>
                    <a:pt x="129374" y="13068"/>
                  </a:moveTo>
                  <a:lnTo>
                    <a:pt x="129197" y="12712"/>
                  </a:lnTo>
                  <a:lnTo>
                    <a:pt x="128816" y="12674"/>
                  </a:lnTo>
                  <a:lnTo>
                    <a:pt x="128143" y="12674"/>
                  </a:lnTo>
                  <a:lnTo>
                    <a:pt x="127774" y="12992"/>
                  </a:lnTo>
                  <a:lnTo>
                    <a:pt x="127762" y="13779"/>
                  </a:lnTo>
                  <a:lnTo>
                    <a:pt x="127965" y="14071"/>
                  </a:lnTo>
                  <a:lnTo>
                    <a:pt x="128257" y="14160"/>
                  </a:lnTo>
                  <a:lnTo>
                    <a:pt x="128600" y="13944"/>
                  </a:lnTo>
                  <a:lnTo>
                    <a:pt x="128943" y="13728"/>
                  </a:lnTo>
                  <a:lnTo>
                    <a:pt x="129286" y="13487"/>
                  </a:lnTo>
                  <a:lnTo>
                    <a:pt x="129374" y="1306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2362390" y="605014"/>
              <a:ext cx="238125" cy="151765"/>
            </a:xfrm>
            <a:custGeom>
              <a:avLst/>
              <a:gdLst/>
              <a:ahLst/>
              <a:cxnLst/>
              <a:rect l="l" t="t" r="r" b="b"/>
              <a:pathLst>
                <a:path w="238125" h="151765">
                  <a:moveTo>
                    <a:pt x="2311" y="419"/>
                  </a:moveTo>
                  <a:lnTo>
                    <a:pt x="1905" y="12"/>
                  </a:lnTo>
                  <a:lnTo>
                    <a:pt x="635" y="0"/>
                  </a:lnTo>
                  <a:lnTo>
                    <a:pt x="139" y="254"/>
                  </a:lnTo>
                  <a:lnTo>
                    <a:pt x="0" y="1612"/>
                  </a:lnTo>
                  <a:lnTo>
                    <a:pt x="406" y="2095"/>
                  </a:lnTo>
                  <a:lnTo>
                    <a:pt x="1155" y="2095"/>
                  </a:lnTo>
                  <a:lnTo>
                    <a:pt x="1854" y="2082"/>
                  </a:lnTo>
                  <a:lnTo>
                    <a:pt x="2184" y="1524"/>
                  </a:lnTo>
                  <a:lnTo>
                    <a:pt x="2247" y="1016"/>
                  </a:lnTo>
                  <a:lnTo>
                    <a:pt x="2311" y="419"/>
                  </a:lnTo>
                  <a:close/>
                </a:path>
                <a:path w="238125" h="151765">
                  <a:moveTo>
                    <a:pt x="238074" y="150583"/>
                  </a:moveTo>
                  <a:lnTo>
                    <a:pt x="237604" y="150710"/>
                  </a:lnTo>
                  <a:lnTo>
                    <a:pt x="237147" y="150825"/>
                  </a:lnTo>
                  <a:lnTo>
                    <a:pt x="236664" y="150952"/>
                  </a:lnTo>
                  <a:lnTo>
                    <a:pt x="237248" y="151168"/>
                  </a:lnTo>
                  <a:lnTo>
                    <a:pt x="237744" y="151168"/>
                  </a:lnTo>
                  <a:lnTo>
                    <a:pt x="237972" y="150939"/>
                  </a:lnTo>
                  <a:lnTo>
                    <a:pt x="238074" y="15058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2975785" y="532260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057" y="2077"/>
                  </a:moveTo>
                  <a:lnTo>
                    <a:pt x="1442" y="2077"/>
                  </a:lnTo>
                  <a:lnTo>
                    <a:pt x="1293" y="2077"/>
                  </a:lnTo>
                  <a:lnTo>
                    <a:pt x="1145" y="2067"/>
                  </a:lnTo>
                  <a:lnTo>
                    <a:pt x="996" y="2045"/>
                  </a:lnTo>
                  <a:lnTo>
                    <a:pt x="487" y="1948"/>
                  </a:lnTo>
                  <a:lnTo>
                    <a:pt x="95" y="1442"/>
                  </a:lnTo>
                  <a:lnTo>
                    <a:pt x="0" y="796"/>
                  </a:lnTo>
                  <a:lnTo>
                    <a:pt x="339" y="226"/>
                  </a:lnTo>
                  <a:lnTo>
                    <a:pt x="827" y="0"/>
                  </a:lnTo>
                  <a:lnTo>
                    <a:pt x="1569" y="0"/>
                  </a:lnTo>
                  <a:lnTo>
                    <a:pt x="1771" y="21"/>
                  </a:lnTo>
                  <a:lnTo>
                    <a:pt x="2492" y="204"/>
                  </a:lnTo>
                  <a:lnTo>
                    <a:pt x="3170" y="430"/>
                  </a:lnTo>
                  <a:lnTo>
                    <a:pt x="2672" y="1830"/>
                  </a:lnTo>
                  <a:lnTo>
                    <a:pt x="2057" y="207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2406113" y="759842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80" h="3809">
                  <a:moveTo>
                    <a:pt x="4791" y="2583"/>
                  </a:moveTo>
                  <a:lnTo>
                    <a:pt x="593" y="2583"/>
                  </a:lnTo>
                  <a:lnTo>
                    <a:pt x="222" y="1701"/>
                  </a:lnTo>
                  <a:lnTo>
                    <a:pt x="0" y="839"/>
                  </a:lnTo>
                  <a:lnTo>
                    <a:pt x="360" y="0"/>
                  </a:lnTo>
                  <a:lnTo>
                    <a:pt x="2108" y="839"/>
                  </a:lnTo>
                  <a:lnTo>
                    <a:pt x="5016" y="2088"/>
                  </a:lnTo>
                  <a:lnTo>
                    <a:pt x="4791" y="2583"/>
                  </a:lnTo>
                  <a:close/>
                </a:path>
                <a:path w="5080" h="3809">
                  <a:moveTo>
                    <a:pt x="4791" y="2583"/>
                  </a:moveTo>
                  <a:lnTo>
                    <a:pt x="4674" y="2842"/>
                  </a:lnTo>
                  <a:lnTo>
                    <a:pt x="5016" y="2088"/>
                  </a:lnTo>
                  <a:lnTo>
                    <a:pt x="4791" y="2583"/>
                  </a:lnTo>
                  <a:close/>
                </a:path>
                <a:path w="5080" h="3809">
                  <a:moveTo>
                    <a:pt x="2481" y="3391"/>
                  </a:moveTo>
                  <a:lnTo>
                    <a:pt x="742" y="2842"/>
                  </a:lnTo>
                  <a:lnTo>
                    <a:pt x="3536" y="2842"/>
                  </a:lnTo>
                  <a:lnTo>
                    <a:pt x="2481" y="3391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2406272" y="755998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5">
                  <a:moveTo>
                    <a:pt x="4854" y="2960"/>
                  </a:moveTo>
                  <a:lnTo>
                    <a:pt x="2545" y="2960"/>
                  </a:lnTo>
                  <a:lnTo>
                    <a:pt x="2478" y="2465"/>
                  </a:lnTo>
                  <a:lnTo>
                    <a:pt x="2375" y="1701"/>
                  </a:lnTo>
                  <a:lnTo>
                    <a:pt x="2290" y="1044"/>
                  </a:lnTo>
                  <a:lnTo>
                    <a:pt x="1877" y="0"/>
                  </a:lnTo>
                  <a:lnTo>
                    <a:pt x="3627" y="0"/>
                  </a:lnTo>
                  <a:lnTo>
                    <a:pt x="3438" y="1044"/>
                  </a:lnTo>
                  <a:lnTo>
                    <a:pt x="3414" y="1173"/>
                  </a:lnTo>
                  <a:lnTo>
                    <a:pt x="4828" y="2465"/>
                  </a:lnTo>
                  <a:lnTo>
                    <a:pt x="4854" y="2960"/>
                  </a:lnTo>
                  <a:close/>
                </a:path>
                <a:path w="5080" h="5715">
                  <a:moveTo>
                    <a:pt x="4821" y="3273"/>
                  </a:moveTo>
                  <a:lnTo>
                    <a:pt x="509" y="3273"/>
                  </a:lnTo>
                  <a:lnTo>
                    <a:pt x="1272" y="2465"/>
                  </a:lnTo>
                  <a:lnTo>
                    <a:pt x="2545" y="2960"/>
                  </a:lnTo>
                  <a:lnTo>
                    <a:pt x="4854" y="2960"/>
                  </a:lnTo>
                  <a:lnTo>
                    <a:pt x="4821" y="3273"/>
                  </a:lnTo>
                  <a:close/>
                </a:path>
                <a:path w="5080" h="5715">
                  <a:moveTo>
                    <a:pt x="4821" y="3273"/>
                  </a:moveTo>
                  <a:lnTo>
                    <a:pt x="4792" y="3552"/>
                  </a:lnTo>
                  <a:lnTo>
                    <a:pt x="4854" y="2960"/>
                  </a:lnTo>
                  <a:lnTo>
                    <a:pt x="4821" y="3273"/>
                  </a:lnTo>
                  <a:close/>
                </a:path>
                <a:path w="5080" h="5715">
                  <a:moveTo>
                    <a:pt x="4792" y="3552"/>
                  </a:moveTo>
                  <a:lnTo>
                    <a:pt x="4772" y="3746"/>
                  </a:lnTo>
                  <a:lnTo>
                    <a:pt x="4821" y="3273"/>
                  </a:lnTo>
                  <a:lnTo>
                    <a:pt x="4792" y="3552"/>
                  </a:lnTo>
                  <a:close/>
                </a:path>
                <a:path w="5080" h="5715">
                  <a:moveTo>
                    <a:pt x="4984" y="5663"/>
                  </a:moveTo>
                  <a:lnTo>
                    <a:pt x="4229" y="5663"/>
                  </a:lnTo>
                  <a:lnTo>
                    <a:pt x="1993" y="4704"/>
                  </a:lnTo>
                  <a:lnTo>
                    <a:pt x="0" y="3746"/>
                  </a:lnTo>
                  <a:lnTo>
                    <a:pt x="4772" y="3746"/>
                  </a:lnTo>
                  <a:lnTo>
                    <a:pt x="4945" y="4704"/>
                  </a:lnTo>
                  <a:lnTo>
                    <a:pt x="4984" y="566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2976539" y="716141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137" y="462"/>
                  </a:moveTo>
                  <a:lnTo>
                    <a:pt x="0" y="0"/>
                  </a:lnTo>
                  <a:lnTo>
                    <a:pt x="137" y="46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2967291" y="713752"/>
              <a:ext cx="8255" cy="1905"/>
            </a:xfrm>
            <a:custGeom>
              <a:avLst/>
              <a:gdLst/>
              <a:ahLst/>
              <a:cxnLst/>
              <a:rect l="l" t="t" r="r" b="b"/>
              <a:pathLst>
                <a:path w="8255" h="1904">
                  <a:moveTo>
                    <a:pt x="2222" y="1168"/>
                  </a:moveTo>
                  <a:lnTo>
                    <a:pt x="2019" y="787"/>
                  </a:lnTo>
                  <a:lnTo>
                    <a:pt x="1727" y="254"/>
                  </a:lnTo>
                  <a:lnTo>
                    <a:pt x="1219" y="63"/>
                  </a:lnTo>
                  <a:lnTo>
                    <a:pt x="673" y="0"/>
                  </a:lnTo>
                  <a:lnTo>
                    <a:pt x="304" y="0"/>
                  </a:lnTo>
                  <a:lnTo>
                    <a:pt x="63" y="139"/>
                  </a:lnTo>
                  <a:lnTo>
                    <a:pt x="0" y="495"/>
                  </a:lnTo>
                  <a:lnTo>
                    <a:pt x="266" y="1016"/>
                  </a:lnTo>
                  <a:lnTo>
                    <a:pt x="685" y="1346"/>
                  </a:lnTo>
                  <a:lnTo>
                    <a:pt x="1219" y="1384"/>
                  </a:lnTo>
                  <a:lnTo>
                    <a:pt x="1803" y="1346"/>
                  </a:lnTo>
                  <a:lnTo>
                    <a:pt x="2032" y="1282"/>
                  </a:lnTo>
                  <a:lnTo>
                    <a:pt x="2222" y="1168"/>
                  </a:lnTo>
                  <a:close/>
                </a:path>
                <a:path w="8255" h="1904">
                  <a:moveTo>
                    <a:pt x="8102" y="889"/>
                  </a:moveTo>
                  <a:lnTo>
                    <a:pt x="7962" y="812"/>
                  </a:lnTo>
                  <a:lnTo>
                    <a:pt x="7797" y="762"/>
                  </a:lnTo>
                  <a:lnTo>
                    <a:pt x="7162" y="762"/>
                  </a:lnTo>
                  <a:lnTo>
                    <a:pt x="6870" y="774"/>
                  </a:lnTo>
                  <a:lnTo>
                    <a:pt x="6591" y="850"/>
                  </a:lnTo>
                  <a:lnTo>
                    <a:pt x="6375" y="1016"/>
                  </a:lnTo>
                  <a:lnTo>
                    <a:pt x="6946" y="965"/>
                  </a:lnTo>
                  <a:lnTo>
                    <a:pt x="7531" y="939"/>
                  </a:lnTo>
                  <a:lnTo>
                    <a:pt x="8102" y="88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357463" y="602931"/>
              <a:ext cx="715010" cy="88900"/>
            </a:xfrm>
            <a:custGeom>
              <a:avLst/>
              <a:gdLst/>
              <a:ahLst/>
              <a:cxnLst/>
              <a:rect l="l" t="t" r="r" b="b"/>
              <a:pathLst>
                <a:path w="715009" h="88900">
                  <a:moveTo>
                    <a:pt x="2120" y="1981"/>
                  </a:moveTo>
                  <a:lnTo>
                    <a:pt x="2070" y="469"/>
                  </a:lnTo>
                  <a:lnTo>
                    <a:pt x="1701" y="114"/>
                  </a:lnTo>
                  <a:lnTo>
                    <a:pt x="1079" y="0"/>
                  </a:lnTo>
                  <a:lnTo>
                    <a:pt x="152" y="203"/>
                  </a:lnTo>
                  <a:lnTo>
                    <a:pt x="0" y="939"/>
                  </a:lnTo>
                  <a:lnTo>
                    <a:pt x="50" y="1752"/>
                  </a:lnTo>
                  <a:lnTo>
                    <a:pt x="76" y="2184"/>
                  </a:lnTo>
                  <a:lnTo>
                    <a:pt x="279" y="2628"/>
                  </a:lnTo>
                  <a:lnTo>
                    <a:pt x="800" y="2628"/>
                  </a:lnTo>
                  <a:lnTo>
                    <a:pt x="1765" y="2603"/>
                  </a:lnTo>
                  <a:lnTo>
                    <a:pt x="2120" y="1981"/>
                  </a:lnTo>
                  <a:close/>
                </a:path>
                <a:path w="715009" h="88900">
                  <a:moveTo>
                    <a:pt x="714425" y="86880"/>
                  </a:moveTo>
                  <a:lnTo>
                    <a:pt x="714032" y="86385"/>
                  </a:lnTo>
                  <a:lnTo>
                    <a:pt x="713879" y="86347"/>
                  </a:lnTo>
                  <a:lnTo>
                    <a:pt x="713752" y="86347"/>
                  </a:lnTo>
                  <a:lnTo>
                    <a:pt x="712622" y="86347"/>
                  </a:lnTo>
                  <a:lnTo>
                    <a:pt x="711923" y="87058"/>
                  </a:lnTo>
                  <a:lnTo>
                    <a:pt x="711212" y="87668"/>
                  </a:lnTo>
                  <a:lnTo>
                    <a:pt x="711009" y="88277"/>
                  </a:lnTo>
                  <a:lnTo>
                    <a:pt x="711555" y="88544"/>
                  </a:lnTo>
                  <a:lnTo>
                    <a:pt x="712431" y="87833"/>
                  </a:lnTo>
                  <a:lnTo>
                    <a:pt x="713752" y="87909"/>
                  </a:lnTo>
                  <a:lnTo>
                    <a:pt x="714425" y="86880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345982" y="533056"/>
              <a:ext cx="298450" cy="138430"/>
            </a:xfrm>
            <a:custGeom>
              <a:avLst/>
              <a:gdLst/>
              <a:ahLst/>
              <a:cxnLst/>
              <a:rect l="l" t="t" r="r" b="b"/>
              <a:pathLst>
                <a:path w="298450" h="138429">
                  <a:moveTo>
                    <a:pt x="1460" y="137185"/>
                  </a:moveTo>
                  <a:lnTo>
                    <a:pt x="1295" y="136715"/>
                  </a:lnTo>
                  <a:lnTo>
                    <a:pt x="1219" y="136499"/>
                  </a:lnTo>
                  <a:lnTo>
                    <a:pt x="1104" y="136232"/>
                  </a:lnTo>
                  <a:lnTo>
                    <a:pt x="558" y="136232"/>
                  </a:lnTo>
                  <a:lnTo>
                    <a:pt x="406" y="136258"/>
                  </a:lnTo>
                  <a:lnTo>
                    <a:pt x="241" y="136296"/>
                  </a:lnTo>
                  <a:lnTo>
                    <a:pt x="101" y="136321"/>
                  </a:lnTo>
                  <a:lnTo>
                    <a:pt x="0" y="136715"/>
                  </a:lnTo>
                  <a:lnTo>
                    <a:pt x="63" y="137185"/>
                  </a:lnTo>
                  <a:lnTo>
                    <a:pt x="101" y="137604"/>
                  </a:lnTo>
                  <a:lnTo>
                    <a:pt x="368" y="137896"/>
                  </a:lnTo>
                  <a:lnTo>
                    <a:pt x="685" y="137896"/>
                  </a:lnTo>
                  <a:lnTo>
                    <a:pt x="838" y="137871"/>
                  </a:lnTo>
                  <a:lnTo>
                    <a:pt x="1282" y="137693"/>
                  </a:lnTo>
                  <a:lnTo>
                    <a:pt x="1460" y="137185"/>
                  </a:lnTo>
                  <a:close/>
                </a:path>
                <a:path w="298450" h="138429">
                  <a:moveTo>
                    <a:pt x="3987" y="6769"/>
                  </a:moveTo>
                  <a:lnTo>
                    <a:pt x="3873" y="6159"/>
                  </a:lnTo>
                  <a:lnTo>
                    <a:pt x="3517" y="5842"/>
                  </a:lnTo>
                  <a:lnTo>
                    <a:pt x="2832" y="5842"/>
                  </a:lnTo>
                  <a:lnTo>
                    <a:pt x="2095" y="5892"/>
                  </a:lnTo>
                  <a:lnTo>
                    <a:pt x="1955" y="6400"/>
                  </a:lnTo>
                  <a:lnTo>
                    <a:pt x="2006" y="7023"/>
                  </a:lnTo>
                  <a:lnTo>
                    <a:pt x="2057" y="7569"/>
                  </a:lnTo>
                  <a:lnTo>
                    <a:pt x="2400" y="7785"/>
                  </a:lnTo>
                  <a:lnTo>
                    <a:pt x="2870" y="7785"/>
                  </a:lnTo>
                  <a:lnTo>
                    <a:pt x="3530" y="7785"/>
                  </a:lnTo>
                  <a:lnTo>
                    <a:pt x="3949" y="7454"/>
                  </a:lnTo>
                  <a:lnTo>
                    <a:pt x="3987" y="6769"/>
                  </a:lnTo>
                  <a:close/>
                </a:path>
                <a:path w="298450" h="138429">
                  <a:moveTo>
                    <a:pt x="7874" y="15773"/>
                  </a:moveTo>
                  <a:lnTo>
                    <a:pt x="7391" y="15494"/>
                  </a:lnTo>
                  <a:lnTo>
                    <a:pt x="6718" y="15773"/>
                  </a:lnTo>
                  <a:lnTo>
                    <a:pt x="5918" y="15938"/>
                  </a:lnTo>
                  <a:lnTo>
                    <a:pt x="5232" y="16611"/>
                  </a:lnTo>
                  <a:lnTo>
                    <a:pt x="5969" y="16573"/>
                  </a:lnTo>
                  <a:lnTo>
                    <a:pt x="6286" y="16586"/>
                  </a:lnTo>
                  <a:lnTo>
                    <a:pt x="6426" y="16586"/>
                  </a:lnTo>
                  <a:lnTo>
                    <a:pt x="7048" y="16586"/>
                  </a:lnTo>
                  <a:lnTo>
                    <a:pt x="7581" y="16408"/>
                  </a:lnTo>
                  <a:lnTo>
                    <a:pt x="7874" y="15773"/>
                  </a:lnTo>
                  <a:close/>
                </a:path>
                <a:path w="298450" h="138429">
                  <a:moveTo>
                    <a:pt x="9347" y="122085"/>
                  </a:moveTo>
                  <a:lnTo>
                    <a:pt x="9067" y="121666"/>
                  </a:lnTo>
                  <a:lnTo>
                    <a:pt x="8788" y="121246"/>
                  </a:lnTo>
                  <a:lnTo>
                    <a:pt x="8496" y="120815"/>
                  </a:lnTo>
                  <a:lnTo>
                    <a:pt x="8166" y="121196"/>
                  </a:lnTo>
                  <a:lnTo>
                    <a:pt x="8229" y="121691"/>
                  </a:lnTo>
                  <a:lnTo>
                    <a:pt x="8166" y="122313"/>
                  </a:lnTo>
                  <a:lnTo>
                    <a:pt x="8801" y="122516"/>
                  </a:lnTo>
                  <a:lnTo>
                    <a:pt x="8928" y="122516"/>
                  </a:lnTo>
                  <a:lnTo>
                    <a:pt x="9105" y="122275"/>
                  </a:lnTo>
                  <a:lnTo>
                    <a:pt x="9347" y="122085"/>
                  </a:lnTo>
                  <a:close/>
                </a:path>
                <a:path w="298450" h="138429">
                  <a:moveTo>
                    <a:pt x="11633" y="23355"/>
                  </a:moveTo>
                  <a:lnTo>
                    <a:pt x="10807" y="20866"/>
                  </a:lnTo>
                  <a:lnTo>
                    <a:pt x="10337" y="20701"/>
                  </a:lnTo>
                  <a:lnTo>
                    <a:pt x="9766" y="20980"/>
                  </a:lnTo>
                  <a:lnTo>
                    <a:pt x="9423" y="21501"/>
                  </a:lnTo>
                  <a:lnTo>
                    <a:pt x="10223" y="23952"/>
                  </a:lnTo>
                  <a:lnTo>
                    <a:pt x="10769" y="24053"/>
                  </a:lnTo>
                  <a:lnTo>
                    <a:pt x="11315" y="23799"/>
                  </a:lnTo>
                  <a:lnTo>
                    <a:pt x="11633" y="23355"/>
                  </a:lnTo>
                  <a:close/>
                </a:path>
                <a:path w="298450" h="138429">
                  <a:moveTo>
                    <a:pt x="13652" y="31000"/>
                  </a:moveTo>
                  <a:lnTo>
                    <a:pt x="13423" y="30289"/>
                  </a:lnTo>
                  <a:lnTo>
                    <a:pt x="13195" y="29565"/>
                  </a:lnTo>
                  <a:lnTo>
                    <a:pt x="12725" y="29083"/>
                  </a:lnTo>
                  <a:lnTo>
                    <a:pt x="11899" y="29083"/>
                  </a:lnTo>
                  <a:lnTo>
                    <a:pt x="11772" y="29095"/>
                  </a:lnTo>
                  <a:lnTo>
                    <a:pt x="11252" y="29197"/>
                  </a:lnTo>
                  <a:lnTo>
                    <a:pt x="10845" y="29387"/>
                  </a:lnTo>
                  <a:lnTo>
                    <a:pt x="10452" y="29540"/>
                  </a:lnTo>
                  <a:lnTo>
                    <a:pt x="10477" y="29781"/>
                  </a:lnTo>
                  <a:lnTo>
                    <a:pt x="10871" y="30416"/>
                  </a:lnTo>
                  <a:lnTo>
                    <a:pt x="11188" y="31000"/>
                  </a:lnTo>
                  <a:lnTo>
                    <a:pt x="11569" y="31546"/>
                  </a:lnTo>
                  <a:lnTo>
                    <a:pt x="11760" y="31838"/>
                  </a:lnTo>
                  <a:lnTo>
                    <a:pt x="12026" y="32042"/>
                  </a:lnTo>
                  <a:lnTo>
                    <a:pt x="12344" y="32042"/>
                  </a:lnTo>
                  <a:lnTo>
                    <a:pt x="12585" y="32016"/>
                  </a:lnTo>
                  <a:lnTo>
                    <a:pt x="13423" y="31635"/>
                  </a:lnTo>
                  <a:lnTo>
                    <a:pt x="13652" y="31000"/>
                  </a:lnTo>
                  <a:close/>
                </a:path>
                <a:path w="298450" h="138429">
                  <a:moveTo>
                    <a:pt x="14782" y="98272"/>
                  </a:moveTo>
                  <a:lnTo>
                    <a:pt x="14719" y="97663"/>
                  </a:lnTo>
                  <a:lnTo>
                    <a:pt x="14655" y="97091"/>
                  </a:lnTo>
                  <a:lnTo>
                    <a:pt x="14224" y="96697"/>
                  </a:lnTo>
                  <a:lnTo>
                    <a:pt x="13690" y="96672"/>
                  </a:lnTo>
                  <a:lnTo>
                    <a:pt x="12915" y="96723"/>
                  </a:lnTo>
                  <a:lnTo>
                    <a:pt x="12573" y="97180"/>
                  </a:lnTo>
                  <a:lnTo>
                    <a:pt x="12623" y="97777"/>
                  </a:lnTo>
                  <a:lnTo>
                    <a:pt x="12674" y="98310"/>
                  </a:lnTo>
                  <a:lnTo>
                    <a:pt x="13017" y="98755"/>
                  </a:lnTo>
                  <a:lnTo>
                    <a:pt x="13614" y="98755"/>
                  </a:lnTo>
                  <a:lnTo>
                    <a:pt x="13741" y="98742"/>
                  </a:lnTo>
                  <a:lnTo>
                    <a:pt x="14338" y="98679"/>
                  </a:lnTo>
                  <a:lnTo>
                    <a:pt x="14782" y="98272"/>
                  </a:lnTo>
                  <a:close/>
                </a:path>
                <a:path w="298450" h="138429">
                  <a:moveTo>
                    <a:pt x="18351" y="812"/>
                  </a:moveTo>
                  <a:lnTo>
                    <a:pt x="18021" y="266"/>
                  </a:lnTo>
                  <a:lnTo>
                    <a:pt x="17449" y="12"/>
                  </a:lnTo>
                  <a:lnTo>
                    <a:pt x="16154" y="0"/>
                  </a:lnTo>
                  <a:lnTo>
                    <a:pt x="16852" y="1485"/>
                  </a:lnTo>
                  <a:lnTo>
                    <a:pt x="16002" y="1816"/>
                  </a:lnTo>
                  <a:lnTo>
                    <a:pt x="15544" y="1981"/>
                  </a:lnTo>
                  <a:lnTo>
                    <a:pt x="15951" y="2413"/>
                  </a:lnTo>
                  <a:lnTo>
                    <a:pt x="16243" y="2501"/>
                  </a:lnTo>
                  <a:lnTo>
                    <a:pt x="16459" y="2565"/>
                  </a:lnTo>
                  <a:lnTo>
                    <a:pt x="16649" y="2603"/>
                  </a:lnTo>
                  <a:lnTo>
                    <a:pt x="16840" y="2603"/>
                  </a:lnTo>
                  <a:lnTo>
                    <a:pt x="17551" y="2603"/>
                  </a:lnTo>
                  <a:lnTo>
                    <a:pt x="18021" y="2120"/>
                  </a:lnTo>
                  <a:lnTo>
                    <a:pt x="18351" y="812"/>
                  </a:lnTo>
                  <a:close/>
                </a:path>
                <a:path w="298450" h="138429">
                  <a:moveTo>
                    <a:pt x="33274" y="134442"/>
                  </a:moveTo>
                  <a:lnTo>
                    <a:pt x="32778" y="134366"/>
                  </a:lnTo>
                  <a:lnTo>
                    <a:pt x="32499" y="134404"/>
                  </a:lnTo>
                  <a:lnTo>
                    <a:pt x="32245" y="134518"/>
                  </a:lnTo>
                  <a:lnTo>
                    <a:pt x="32042" y="134683"/>
                  </a:lnTo>
                  <a:lnTo>
                    <a:pt x="32448" y="134607"/>
                  </a:lnTo>
                  <a:lnTo>
                    <a:pt x="32854" y="134518"/>
                  </a:lnTo>
                  <a:lnTo>
                    <a:pt x="33274" y="134442"/>
                  </a:lnTo>
                  <a:close/>
                </a:path>
                <a:path w="298450" h="138429">
                  <a:moveTo>
                    <a:pt x="192024" y="79806"/>
                  </a:moveTo>
                  <a:lnTo>
                    <a:pt x="191960" y="79565"/>
                  </a:lnTo>
                  <a:lnTo>
                    <a:pt x="191592" y="78803"/>
                  </a:lnTo>
                  <a:lnTo>
                    <a:pt x="190842" y="78511"/>
                  </a:lnTo>
                  <a:lnTo>
                    <a:pt x="189941" y="78295"/>
                  </a:lnTo>
                  <a:lnTo>
                    <a:pt x="189420" y="78511"/>
                  </a:lnTo>
                  <a:lnTo>
                    <a:pt x="189420" y="79146"/>
                  </a:lnTo>
                  <a:lnTo>
                    <a:pt x="189166" y="79603"/>
                  </a:lnTo>
                  <a:lnTo>
                    <a:pt x="189115" y="79743"/>
                  </a:lnTo>
                  <a:lnTo>
                    <a:pt x="192024" y="79806"/>
                  </a:lnTo>
                  <a:close/>
                </a:path>
                <a:path w="298450" h="138429">
                  <a:moveTo>
                    <a:pt x="298424" y="68300"/>
                  </a:moveTo>
                  <a:lnTo>
                    <a:pt x="298272" y="67729"/>
                  </a:lnTo>
                  <a:lnTo>
                    <a:pt x="297942" y="67665"/>
                  </a:lnTo>
                  <a:lnTo>
                    <a:pt x="297484" y="68097"/>
                  </a:lnTo>
                  <a:lnTo>
                    <a:pt x="297014" y="68554"/>
                  </a:lnTo>
                  <a:lnTo>
                    <a:pt x="296278" y="69240"/>
                  </a:lnTo>
                  <a:lnTo>
                    <a:pt x="296278" y="69392"/>
                  </a:lnTo>
                  <a:lnTo>
                    <a:pt x="296545" y="69507"/>
                  </a:lnTo>
                  <a:lnTo>
                    <a:pt x="296849" y="69494"/>
                  </a:lnTo>
                  <a:lnTo>
                    <a:pt x="297916" y="68732"/>
                  </a:lnTo>
                  <a:lnTo>
                    <a:pt x="298424" y="6830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556865" y="579843"/>
              <a:ext cx="3175" cy="62865"/>
            </a:xfrm>
            <a:custGeom>
              <a:avLst/>
              <a:gdLst/>
              <a:ahLst/>
              <a:cxnLst/>
              <a:rect l="l" t="t" r="r" b="b"/>
              <a:pathLst>
                <a:path w="3175" h="62865">
                  <a:moveTo>
                    <a:pt x="1549" y="292"/>
                  </a:moveTo>
                  <a:lnTo>
                    <a:pt x="1231" y="12"/>
                  </a:lnTo>
                  <a:lnTo>
                    <a:pt x="736" y="0"/>
                  </a:lnTo>
                  <a:lnTo>
                    <a:pt x="304" y="0"/>
                  </a:lnTo>
                  <a:lnTo>
                    <a:pt x="50" y="292"/>
                  </a:lnTo>
                  <a:lnTo>
                    <a:pt x="0" y="1130"/>
                  </a:lnTo>
                  <a:lnTo>
                    <a:pt x="342" y="1422"/>
                  </a:lnTo>
                  <a:lnTo>
                    <a:pt x="838" y="1422"/>
                  </a:lnTo>
                  <a:lnTo>
                    <a:pt x="1231" y="1422"/>
                  </a:lnTo>
                  <a:lnTo>
                    <a:pt x="1524" y="1168"/>
                  </a:lnTo>
                  <a:lnTo>
                    <a:pt x="1536" y="812"/>
                  </a:lnTo>
                  <a:lnTo>
                    <a:pt x="1549" y="292"/>
                  </a:lnTo>
                  <a:close/>
                </a:path>
                <a:path w="3175" h="62865">
                  <a:moveTo>
                    <a:pt x="3086" y="62357"/>
                  </a:moveTo>
                  <a:lnTo>
                    <a:pt x="2946" y="62369"/>
                  </a:lnTo>
                  <a:lnTo>
                    <a:pt x="3086" y="62357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2603124" y="632076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4" h="2540">
                  <a:moveTo>
                    <a:pt x="5079" y="2271"/>
                  </a:moveTo>
                  <a:lnTo>
                    <a:pt x="4782" y="2271"/>
                  </a:lnTo>
                  <a:lnTo>
                    <a:pt x="4570" y="2271"/>
                  </a:lnTo>
                  <a:lnTo>
                    <a:pt x="4326" y="2185"/>
                  </a:lnTo>
                  <a:lnTo>
                    <a:pt x="3467" y="1798"/>
                  </a:lnTo>
                  <a:lnTo>
                    <a:pt x="2852" y="1571"/>
                  </a:lnTo>
                  <a:lnTo>
                    <a:pt x="1951" y="1571"/>
                  </a:lnTo>
                  <a:lnTo>
                    <a:pt x="1728" y="1593"/>
                  </a:lnTo>
                  <a:lnTo>
                    <a:pt x="1389" y="1668"/>
                  </a:lnTo>
                  <a:lnTo>
                    <a:pt x="1134" y="1679"/>
                  </a:lnTo>
                  <a:lnTo>
                    <a:pt x="562" y="1679"/>
                  </a:lnTo>
                  <a:lnTo>
                    <a:pt x="0" y="1399"/>
                  </a:lnTo>
                  <a:lnTo>
                    <a:pt x="116" y="667"/>
                  </a:lnTo>
                  <a:lnTo>
                    <a:pt x="190" y="129"/>
                  </a:lnTo>
                  <a:lnTo>
                    <a:pt x="540" y="0"/>
                  </a:lnTo>
                  <a:lnTo>
                    <a:pt x="1219" y="0"/>
                  </a:lnTo>
                  <a:lnTo>
                    <a:pt x="1930" y="129"/>
                  </a:lnTo>
                  <a:lnTo>
                    <a:pt x="2895" y="247"/>
                  </a:lnTo>
                  <a:lnTo>
                    <a:pt x="3690" y="279"/>
                  </a:lnTo>
                  <a:lnTo>
                    <a:pt x="5005" y="581"/>
                  </a:lnTo>
                  <a:lnTo>
                    <a:pt x="5535" y="958"/>
                  </a:lnTo>
                  <a:lnTo>
                    <a:pt x="5323" y="2121"/>
                  </a:lnTo>
                  <a:lnTo>
                    <a:pt x="5079" y="227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491765" y="428357"/>
              <a:ext cx="72390" cy="215265"/>
            </a:xfrm>
            <a:custGeom>
              <a:avLst/>
              <a:gdLst/>
              <a:ahLst/>
              <a:cxnLst/>
              <a:rect l="l" t="t" r="r" b="b"/>
              <a:pathLst>
                <a:path w="72389" h="215265">
                  <a:moveTo>
                    <a:pt x="2794" y="25"/>
                  </a:moveTo>
                  <a:lnTo>
                    <a:pt x="1498" y="12"/>
                  </a:lnTo>
                  <a:lnTo>
                    <a:pt x="355" y="0"/>
                  </a:lnTo>
                  <a:lnTo>
                    <a:pt x="673" y="1041"/>
                  </a:lnTo>
                  <a:lnTo>
                    <a:pt x="0" y="2273"/>
                  </a:lnTo>
                  <a:lnTo>
                    <a:pt x="304" y="2374"/>
                  </a:lnTo>
                  <a:lnTo>
                    <a:pt x="863" y="2374"/>
                  </a:lnTo>
                  <a:lnTo>
                    <a:pt x="1117" y="2362"/>
                  </a:lnTo>
                  <a:lnTo>
                    <a:pt x="1397" y="2413"/>
                  </a:lnTo>
                  <a:lnTo>
                    <a:pt x="1701" y="2501"/>
                  </a:lnTo>
                  <a:lnTo>
                    <a:pt x="1981" y="2501"/>
                  </a:lnTo>
                  <a:lnTo>
                    <a:pt x="2336" y="2501"/>
                  </a:lnTo>
                  <a:lnTo>
                    <a:pt x="2616" y="2349"/>
                  </a:lnTo>
                  <a:lnTo>
                    <a:pt x="2476" y="1168"/>
                  </a:lnTo>
                  <a:lnTo>
                    <a:pt x="2794" y="25"/>
                  </a:lnTo>
                  <a:close/>
                </a:path>
                <a:path w="72389" h="215265">
                  <a:moveTo>
                    <a:pt x="67983" y="213918"/>
                  </a:moveTo>
                  <a:lnTo>
                    <a:pt x="67818" y="213855"/>
                  </a:lnTo>
                  <a:lnTo>
                    <a:pt x="67373" y="213677"/>
                  </a:lnTo>
                  <a:lnTo>
                    <a:pt x="66916" y="213436"/>
                  </a:lnTo>
                  <a:lnTo>
                    <a:pt x="66141" y="213436"/>
                  </a:lnTo>
                  <a:lnTo>
                    <a:pt x="65811" y="213588"/>
                  </a:lnTo>
                  <a:lnTo>
                    <a:pt x="65506" y="214033"/>
                  </a:lnTo>
                  <a:lnTo>
                    <a:pt x="65646" y="214566"/>
                  </a:lnTo>
                  <a:lnTo>
                    <a:pt x="66001" y="214820"/>
                  </a:lnTo>
                  <a:lnTo>
                    <a:pt x="66332" y="214934"/>
                  </a:lnTo>
                  <a:lnTo>
                    <a:pt x="66636" y="214934"/>
                  </a:lnTo>
                  <a:lnTo>
                    <a:pt x="67183" y="214934"/>
                  </a:lnTo>
                  <a:lnTo>
                    <a:pt x="67627" y="214541"/>
                  </a:lnTo>
                  <a:lnTo>
                    <a:pt x="67983" y="213918"/>
                  </a:lnTo>
                  <a:close/>
                </a:path>
                <a:path w="72389" h="215265">
                  <a:moveTo>
                    <a:pt x="72326" y="213398"/>
                  </a:moveTo>
                  <a:lnTo>
                    <a:pt x="72275" y="212979"/>
                  </a:lnTo>
                  <a:lnTo>
                    <a:pt x="72085" y="212725"/>
                  </a:lnTo>
                  <a:lnTo>
                    <a:pt x="71831" y="212839"/>
                  </a:lnTo>
                  <a:lnTo>
                    <a:pt x="71526" y="212877"/>
                  </a:lnTo>
                  <a:lnTo>
                    <a:pt x="71005" y="212877"/>
                  </a:lnTo>
                  <a:lnTo>
                    <a:pt x="70332" y="212813"/>
                  </a:lnTo>
                  <a:lnTo>
                    <a:pt x="70104" y="212801"/>
                  </a:lnTo>
                  <a:lnTo>
                    <a:pt x="69202" y="212801"/>
                  </a:lnTo>
                  <a:lnTo>
                    <a:pt x="68592" y="212979"/>
                  </a:lnTo>
                  <a:lnTo>
                    <a:pt x="68186" y="213842"/>
                  </a:lnTo>
                  <a:lnTo>
                    <a:pt x="69367" y="213791"/>
                  </a:lnTo>
                  <a:lnTo>
                    <a:pt x="70548" y="213753"/>
                  </a:lnTo>
                  <a:lnTo>
                    <a:pt x="72059" y="213639"/>
                  </a:lnTo>
                  <a:lnTo>
                    <a:pt x="72326" y="213398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607907" y="61790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424" y="1335"/>
                  </a:moveTo>
                  <a:lnTo>
                    <a:pt x="286" y="1335"/>
                  </a:lnTo>
                  <a:lnTo>
                    <a:pt x="127" y="1335"/>
                  </a:lnTo>
                  <a:lnTo>
                    <a:pt x="0" y="1248"/>
                  </a:lnTo>
                  <a:lnTo>
                    <a:pt x="42" y="1022"/>
                  </a:lnTo>
                  <a:lnTo>
                    <a:pt x="169" y="473"/>
                  </a:lnTo>
                  <a:lnTo>
                    <a:pt x="784" y="290"/>
                  </a:lnTo>
                  <a:lnTo>
                    <a:pt x="1368" y="21"/>
                  </a:lnTo>
                  <a:lnTo>
                    <a:pt x="1643" y="0"/>
                  </a:lnTo>
                  <a:lnTo>
                    <a:pt x="1824" y="247"/>
                  </a:lnTo>
                  <a:lnTo>
                    <a:pt x="1707" y="882"/>
                  </a:lnTo>
                  <a:lnTo>
                    <a:pt x="1049" y="882"/>
                  </a:lnTo>
                  <a:lnTo>
                    <a:pt x="657" y="1205"/>
                  </a:lnTo>
                  <a:lnTo>
                    <a:pt x="424" y="133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494267" y="465809"/>
              <a:ext cx="92075" cy="139700"/>
            </a:xfrm>
            <a:custGeom>
              <a:avLst/>
              <a:gdLst/>
              <a:ahLst/>
              <a:cxnLst/>
              <a:rect l="l" t="t" r="r" b="b"/>
              <a:pathLst>
                <a:path w="92075" h="139700">
                  <a:moveTo>
                    <a:pt x="3124" y="952"/>
                  </a:moveTo>
                  <a:lnTo>
                    <a:pt x="3048" y="355"/>
                  </a:lnTo>
                  <a:lnTo>
                    <a:pt x="2717" y="0"/>
                  </a:lnTo>
                  <a:lnTo>
                    <a:pt x="2044" y="0"/>
                  </a:lnTo>
                  <a:lnTo>
                    <a:pt x="1130" y="127"/>
                  </a:lnTo>
                  <a:lnTo>
                    <a:pt x="0" y="215"/>
                  </a:lnTo>
                  <a:lnTo>
                    <a:pt x="38" y="1308"/>
                  </a:lnTo>
                  <a:lnTo>
                    <a:pt x="38" y="2032"/>
                  </a:lnTo>
                  <a:lnTo>
                    <a:pt x="1066" y="2006"/>
                  </a:lnTo>
                  <a:lnTo>
                    <a:pt x="1714" y="2032"/>
                  </a:lnTo>
                  <a:lnTo>
                    <a:pt x="1854" y="2032"/>
                  </a:lnTo>
                  <a:lnTo>
                    <a:pt x="2527" y="2032"/>
                  </a:lnTo>
                  <a:lnTo>
                    <a:pt x="3086" y="1828"/>
                  </a:lnTo>
                  <a:lnTo>
                    <a:pt x="3124" y="952"/>
                  </a:lnTo>
                  <a:close/>
                </a:path>
                <a:path w="92075" h="139700">
                  <a:moveTo>
                    <a:pt x="31267" y="2273"/>
                  </a:moveTo>
                  <a:lnTo>
                    <a:pt x="31191" y="1447"/>
                  </a:lnTo>
                  <a:lnTo>
                    <a:pt x="31140" y="774"/>
                  </a:lnTo>
                  <a:lnTo>
                    <a:pt x="30581" y="609"/>
                  </a:lnTo>
                  <a:lnTo>
                    <a:pt x="30022" y="584"/>
                  </a:lnTo>
                  <a:lnTo>
                    <a:pt x="29019" y="774"/>
                  </a:lnTo>
                  <a:lnTo>
                    <a:pt x="28765" y="1435"/>
                  </a:lnTo>
                  <a:lnTo>
                    <a:pt x="28968" y="2311"/>
                  </a:lnTo>
                  <a:lnTo>
                    <a:pt x="29095" y="2794"/>
                  </a:lnTo>
                  <a:lnTo>
                    <a:pt x="29311" y="3276"/>
                  </a:lnTo>
                  <a:lnTo>
                    <a:pt x="29819" y="3276"/>
                  </a:lnTo>
                  <a:lnTo>
                    <a:pt x="29984" y="3263"/>
                  </a:lnTo>
                  <a:lnTo>
                    <a:pt x="30937" y="3009"/>
                  </a:lnTo>
                  <a:lnTo>
                    <a:pt x="31267" y="2273"/>
                  </a:lnTo>
                  <a:close/>
                </a:path>
                <a:path w="92075" h="139700">
                  <a:moveTo>
                    <a:pt x="32562" y="13589"/>
                  </a:moveTo>
                  <a:lnTo>
                    <a:pt x="32397" y="13385"/>
                  </a:lnTo>
                  <a:lnTo>
                    <a:pt x="32181" y="13220"/>
                  </a:lnTo>
                  <a:lnTo>
                    <a:pt x="31877" y="13208"/>
                  </a:lnTo>
                  <a:lnTo>
                    <a:pt x="30949" y="13195"/>
                  </a:lnTo>
                  <a:lnTo>
                    <a:pt x="30962" y="14287"/>
                  </a:lnTo>
                  <a:lnTo>
                    <a:pt x="30759" y="14986"/>
                  </a:lnTo>
                  <a:lnTo>
                    <a:pt x="30734" y="15189"/>
                  </a:lnTo>
                  <a:lnTo>
                    <a:pt x="31330" y="14871"/>
                  </a:lnTo>
                  <a:lnTo>
                    <a:pt x="31902" y="14427"/>
                  </a:lnTo>
                  <a:lnTo>
                    <a:pt x="32423" y="13792"/>
                  </a:lnTo>
                  <a:lnTo>
                    <a:pt x="32562" y="13589"/>
                  </a:lnTo>
                  <a:close/>
                </a:path>
                <a:path w="92075" h="139700">
                  <a:moveTo>
                    <a:pt x="92049" y="134848"/>
                  </a:moveTo>
                  <a:lnTo>
                    <a:pt x="91821" y="133654"/>
                  </a:lnTo>
                  <a:lnTo>
                    <a:pt x="91617" y="133388"/>
                  </a:lnTo>
                  <a:lnTo>
                    <a:pt x="91135" y="133299"/>
                  </a:lnTo>
                  <a:lnTo>
                    <a:pt x="90424" y="133769"/>
                  </a:lnTo>
                  <a:lnTo>
                    <a:pt x="89890" y="135229"/>
                  </a:lnTo>
                  <a:lnTo>
                    <a:pt x="88493" y="135509"/>
                  </a:lnTo>
                  <a:lnTo>
                    <a:pt x="86499" y="136664"/>
                  </a:lnTo>
                  <a:lnTo>
                    <a:pt x="85623" y="137210"/>
                  </a:lnTo>
                  <a:lnTo>
                    <a:pt x="84467" y="138252"/>
                  </a:lnTo>
                  <a:lnTo>
                    <a:pt x="84442" y="138912"/>
                  </a:lnTo>
                  <a:lnTo>
                    <a:pt x="85077" y="139573"/>
                  </a:lnTo>
                  <a:lnTo>
                    <a:pt x="85242" y="139649"/>
                  </a:lnTo>
                  <a:lnTo>
                    <a:pt x="85407" y="139649"/>
                  </a:lnTo>
                  <a:lnTo>
                    <a:pt x="85636" y="139649"/>
                  </a:lnTo>
                  <a:lnTo>
                    <a:pt x="85864" y="139522"/>
                  </a:lnTo>
                  <a:lnTo>
                    <a:pt x="87718" y="138188"/>
                  </a:lnTo>
                  <a:lnTo>
                    <a:pt x="89154" y="136753"/>
                  </a:lnTo>
                  <a:lnTo>
                    <a:pt x="91909" y="135724"/>
                  </a:lnTo>
                  <a:lnTo>
                    <a:pt x="92049" y="13484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2578382" y="59027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1039" y="21"/>
                  </a:moveTo>
                  <a:lnTo>
                    <a:pt x="0" y="0"/>
                  </a:lnTo>
                  <a:lnTo>
                    <a:pt x="1039" y="21"/>
                  </a:lnTo>
                  <a:close/>
                </a:path>
              </a:pathLst>
            </a:custGeom>
            <a:solidFill>
              <a:srgbClr val="ABE3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2578382" y="59027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784" y="172"/>
                  </a:moveTo>
                  <a:lnTo>
                    <a:pt x="487" y="172"/>
                  </a:lnTo>
                  <a:lnTo>
                    <a:pt x="286" y="172"/>
                  </a:lnTo>
                  <a:lnTo>
                    <a:pt x="84" y="150"/>
                  </a:lnTo>
                  <a:lnTo>
                    <a:pt x="0" y="0"/>
                  </a:lnTo>
                  <a:lnTo>
                    <a:pt x="1039" y="21"/>
                  </a:lnTo>
                  <a:lnTo>
                    <a:pt x="784" y="17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575826" y="589253"/>
              <a:ext cx="4445" cy="81280"/>
            </a:xfrm>
            <a:custGeom>
              <a:avLst/>
              <a:gdLst/>
              <a:ahLst/>
              <a:cxnLst/>
              <a:rect l="l" t="t" r="r" b="b"/>
              <a:pathLst>
                <a:path w="4444" h="81279">
                  <a:moveTo>
                    <a:pt x="1676" y="80010"/>
                  </a:moveTo>
                  <a:lnTo>
                    <a:pt x="1308" y="79616"/>
                  </a:lnTo>
                  <a:lnTo>
                    <a:pt x="685" y="79514"/>
                  </a:lnTo>
                  <a:lnTo>
                    <a:pt x="279" y="79514"/>
                  </a:lnTo>
                  <a:lnTo>
                    <a:pt x="114" y="79819"/>
                  </a:lnTo>
                  <a:lnTo>
                    <a:pt x="25" y="80149"/>
                  </a:lnTo>
                  <a:lnTo>
                    <a:pt x="0" y="80797"/>
                  </a:lnTo>
                  <a:lnTo>
                    <a:pt x="254" y="81216"/>
                  </a:lnTo>
                  <a:lnTo>
                    <a:pt x="952" y="81280"/>
                  </a:lnTo>
                  <a:lnTo>
                    <a:pt x="1384" y="81280"/>
                  </a:lnTo>
                  <a:lnTo>
                    <a:pt x="1562" y="81013"/>
                  </a:lnTo>
                  <a:lnTo>
                    <a:pt x="1600" y="80695"/>
                  </a:lnTo>
                  <a:lnTo>
                    <a:pt x="1676" y="80010"/>
                  </a:lnTo>
                  <a:close/>
                </a:path>
                <a:path w="4444" h="81279">
                  <a:moveTo>
                    <a:pt x="4089" y="266"/>
                  </a:moveTo>
                  <a:lnTo>
                    <a:pt x="3657" y="101"/>
                  </a:lnTo>
                  <a:lnTo>
                    <a:pt x="3136" y="0"/>
                  </a:lnTo>
                  <a:lnTo>
                    <a:pt x="2946" y="177"/>
                  </a:lnTo>
                  <a:lnTo>
                    <a:pt x="2616" y="342"/>
                  </a:lnTo>
                  <a:lnTo>
                    <a:pt x="2552" y="596"/>
                  </a:lnTo>
                  <a:lnTo>
                    <a:pt x="2489" y="800"/>
                  </a:lnTo>
                  <a:lnTo>
                    <a:pt x="2501" y="927"/>
                  </a:lnTo>
                  <a:lnTo>
                    <a:pt x="3594" y="1041"/>
                  </a:lnTo>
                  <a:lnTo>
                    <a:pt x="4038" y="787"/>
                  </a:lnTo>
                  <a:lnTo>
                    <a:pt x="4089" y="26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2612159" y="54111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0" y="161"/>
                  </a:moveTo>
                  <a:lnTo>
                    <a:pt x="731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2556903" y="539342"/>
              <a:ext cx="23495" cy="123189"/>
            </a:xfrm>
            <a:custGeom>
              <a:avLst/>
              <a:gdLst/>
              <a:ahLst/>
              <a:cxnLst/>
              <a:rect l="l" t="t" r="r" b="b"/>
              <a:pathLst>
                <a:path w="23494" h="123190">
                  <a:moveTo>
                    <a:pt x="2006" y="122555"/>
                  </a:moveTo>
                  <a:lnTo>
                    <a:pt x="1854" y="121577"/>
                  </a:lnTo>
                  <a:lnTo>
                    <a:pt x="1524" y="121437"/>
                  </a:lnTo>
                  <a:lnTo>
                    <a:pt x="977" y="121437"/>
                  </a:lnTo>
                  <a:lnTo>
                    <a:pt x="419" y="121526"/>
                  </a:lnTo>
                  <a:lnTo>
                    <a:pt x="76" y="121754"/>
                  </a:lnTo>
                  <a:lnTo>
                    <a:pt x="0" y="122288"/>
                  </a:lnTo>
                  <a:lnTo>
                    <a:pt x="114" y="122682"/>
                  </a:lnTo>
                  <a:lnTo>
                    <a:pt x="393" y="122809"/>
                  </a:lnTo>
                  <a:lnTo>
                    <a:pt x="698" y="122809"/>
                  </a:lnTo>
                  <a:lnTo>
                    <a:pt x="1460" y="122682"/>
                  </a:lnTo>
                  <a:lnTo>
                    <a:pt x="2006" y="122555"/>
                  </a:lnTo>
                  <a:close/>
                </a:path>
                <a:path w="23494" h="123190">
                  <a:moveTo>
                    <a:pt x="13703" y="2908"/>
                  </a:moveTo>
                  <a:close/>
                </a:path>
                <a:path w="23494" h="123190">
                  <a:moveTo>
                    <a:pt x="14008" y="3479"/>
                  </a:moveTo>
                  <a:lnTo>
                    <a:pt x="13817" y="3225"/>
                  </a:lnTo>
                  <a:lnTo>
                    <a:pt x="13677" y="2959"/>
                  </a:lnTo>
                  <a:lnTo>
                    <a:pt x="13182" y="3683"/>
                  </a:lnTo>
                  <a:lnTo>
                    <a:pt x="13258" y="4546"/>
                  </a:lnTo>
                  <a:lnTo>
                    <a:pt x="12065" y="5143"/>
                  </a:lnTo>
                  <a:lnTo>
                    <a:pt x="12700" y="6083"/>
                  </a:lnTo>
                  <a:lnTo>
                    <a:pt x="13258" y="6172"/>
                  </a:lnTo>
                  <a:lnTo>
                    <a:pt x="14008" y="5524"/>
                  </a:lnTo>
                  <a:lnTo>
                    <a:pt x="13982" y="4610"/>
                  </a:lnTo>
                  <a:lnTo>
                    <a:pt x="13995" y="3746"/>
                  </a:lnTo>
                  <a:lnTo>
                    <a:pt x="14008" y="3479"/>
                  </a:lnTo>
                  <a:close/>
                </a:path>
                <a:path w="23494" h="123190">
                  <a:moveTo>
                    <a:pt x="15125" y="622"/>
                  </a:moveTo>
                  <a:lnTo>
                    <a:pt x="14605" y="177"/>
                  </a:lnTo>
                  <a:lnTo>
                    <a:pt x="14033" y="0"/>
                  </a:lnTo>
                  <a:lnTo>
                    <a:pt x="13385" y="177"/>
                  </a:lnTo>
                  <a:lnTo>
                    <a:pt x="13195" y="698"/>
                  </a:lnTo>
                  <a:lnTo>
                    <a:pt x="13385" y="1816"/>
                  </a:lnTo>
                  <a:lnTo>
                    <a:pt x="13550" y="2298"/>
                  </a:lnTo>
                  <a:lnTo>
                    <a:pt x="13690" y="2806"/>
                  </a:lnTo>
                  <a:lnTo>
                    <a:pt x="14211" y="2603"/>
                  </a:lnTo>
                  <a:lnTo>
                    <a:pt x="14452" y="2133"/>
                  </a:lnTo>
                  <a:lnTo>
                    <a:pt x="14986" y="1181"/>
                  </a:lnTo>
                  <a:lnTo>
                    <a:pt x="15125" y="622"/>
                  </a:lnTo>
                  <a:close/>
                </a:path>
                <a:path w="23494" h="123190">
                  <a:moveTo>
                    <a:pt x="21932" y="108280"/>
                  </a:moveTo>
                  <a:lnTo>
                    <a:pt x="21818" y="107518"/>
                  </a:lnTo>
                  <a:lnTo>
                    <a:pt x="21615" y="106819"/>
                  </a:lnTo>
                  <a:lnTo>
                    <a:pt x="20586" y="106819"/>
                  </a:lnTo>
                  <a:lnTo>
                    <a:pt x="20294" y="106946"/>
                  </a:lnTo>
                  <a:lnTo>
                    <a:pt x="19875" y="107010"/>
                  </a:lnTo>
                  <a:lnTo>
                    <a:pt x="20459" y="108127"/>
                  </a:lnTo>
                  <a:lnTo>
                    <a:pt x="20967" y="108661"/>
                  </a:lnTo>
                  <a:lnTo>
                    <a:pt x="21742" y="108788"/>
                  </a:lnTo>
                  <a:lnTo>
                    <a:pt x="21932" y="108280"/>
                  </a:lnTo>
                  <a:close/>
                </a:path>
                <a:path w="23494" h="123190">
                  <a:moveTo>
                    <a:pt x="23114" y="117894"/>
                  </a:moveTo>
                  <a:lnTo>
                    <a:pt x="23012" y="116814"/>
                  </a:lnTo>
                  <a:lnTo>
                    <a:pt x="22898" y="114795"/>
                  </a:lnTo>
                  <a:lnTo>
                    <a:pt x="21882" y="114719"/>
                  </a:lnTo>
                  <a:lnTo>
                    <a:pt x="21018" y="114642"/>
                  </a:lnTo>
                  <a:lnTo>
                    <a:pt x="20447" y="114642"/>
                  </a:lnTo>
                  <a:lnTo>
                    <a:pt x="20027" y="115049"/>
                  </a:lnTo>
                  <a:lnTo>
                    <a:pt x="21577" y="116014"/>
                  </a:lnTo>
                  <a:lnTo>
                    <a:pt x="19812" y="117919"/>
                  </a:lnTo>
                  <a:lnTo>
                    <a:pt x="21704" y="117995"/>
                  </a:lnTo>
                  <a:lnTo>
                    <a:pt x="23114" y="117894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2514803" y="714742"/>
              <a:ext cx="52069" cy="22225"/>
            </a:xfrm>
            <a:custGeom>
              <a:avLst/>
              <a:gdLst/>
              <a:ahLst/>
              <a:cxnLst/>
              <a:rect l="l" t="t" r="r" b="b"/>
              <a:pathLst>
                <a:path w="52069" h="22225">
                  <a:moveTo>
                    <a:pt x="2984" y="19799"/>
                  </a:moveTo>
                  <a:lnTo>
                    <a:pt x="1701" y="18237"/>
                  </a:lnTo>
                  <a:lnTo>
                    <a:pt x="1054" y="18161"/>
                  </a:lnTo>
                  <a:lnTo>
                    <a:pt x="393" y="18199"/>
                  </a:lnTo>
                  <a:lnTo>
                    <a:pt x="76" y="18592"/>
                  </a:lnTo>
                  <a:lnTo>
                    <a:pt x="0" y="19989"/>
                  </a:lnTo>
                  <a:lnTo>
                    <a:pt x="228" y="20535"/>
                  </a:lnTo>
                  <a:lnTo>
                    <a:pt x="965" y="20535"/>
                  </a:lnTo>
                  <a:lnTo>
                    <a:pt x="1155" y="20523"/>
                  </a:lnTo>
                  <a:lnTo>
                    <a:pt x="1676" y="20459"/>
                  </a:lnTo>
                  <a:lnTo>
                    <a:pt x="2273" y="20370"/>
                  </a:lnTo>
                  <a:lnTo>
                    <a:pt x="2654" y="20066"/>
                  </a:lnTo>
                  <a:lnTo>
                    <a:pt x="2984" y="19799"/>
                  </a:lnTo>
                  <a:close/>
                </a:path>
                <a:path w="52069" h="22225">
                  <a:moveTo>
                    <a:pt x="26073" y="18643"/>
                  </a:moveTo>
                  <a:lnTo>
                    <a:pt x="25285" y="18872"/>
                  </a:lnTo>
                  <a:lnTo>
                    <a:pt x="25196" y="19392"/>
                  </a:lnTo>
                  <a:lnTo>
                    <a:pt x="25107" y="19926"/>
                  </a:lnTo>
                  <a:lnTo>
                    <a:pt x="24701" y="20955"/>
                  </a:lnTo>
                  <a:lnTo>
                    <a:pt x="24638" y="21183"/>
                  </a:lnTo>
                  <a:lnTo>
                    <a:pt x="24460" y="21780"/>
                  </a:lnTo>
                  <a:lnTo>
                    <a:pt x="25857" y="21183"/>
                  </a:lnTo>
                  <a:lnTo>
                    <a:pt x="25869" y="20955"/>
                  </a:lnTo>
                  <a:lnTo>
                    <a:pt x="25984" y="19392"/>
                  </a:lnTo>
                  <a:lnTo>
                    <a:pt x="26073" y="18643"/>
                  </a:lnTo>
                  <a:close/>
                </a:path>
                <a:path w="52069" h="22225">
                  <a:moveTo>
                    <a:pt x="26504" y="15925"/>
                  </a:moveTo>
                  <a:lnTo>
                    <a:pt x="24777" y="15925"/>
                  </a:lnTo>
                  <a:lnTo>
                    <a:pt x="24358" y="15405"/>
                  </a:lnTo>
                  <a:lnTo>
                    <a:pt x="23876" y="15405"/>
                  </a:lnTo>
                  <a:lnTo>
                    <a:pt x="23558" y="16675"/>
                  </a:lnTo>
                  <a:lnTo>
                    <a:pt x="22555" y="17106"/>
                  </a:lnTo>
                  <a:lnTo>
                    <a:pt x="22288" y="17272"/>
                  </a:lnTo>
                  <a:lnTo>
                    <a:pt x="21882" y="17272"/>
                  </a:lnTo>
                  <a:lnTo>
                    <a:pt x="22428" y="18135"/>
                  </a:lnTo>
                  <a:lnTo>
                    <a:pt x="23495" y="18135"/>
                  </a:lnTo>
                  <a:lnTo>
                    <a:pt x="24244" y="17754"/>
                  </a:lnTo>
                  <a:lnTo>
                    <a:pt x="24752" y="17272"/>
                  </a:lnTo>
                  <a:lnTo>
                    <a:pt x="25577" y="17272"/>
                  </a:lnTo>
                  <a:lnTo>
                    <a:pt x="26136" y="17894"/>
                  </a:lnTo>
                  <a:lnTo>
                    <a:pt x="26250" y="17272"/>
                  </a:lnTo>
                  <a:lnTo>
                    <a:pt x="26365" y="16675"/>
                  </a:lnTo>
                  <a:lnTo>
                    <a:pt x="26504" y="15925"/>
                  </a:lnTo>
                  <a:close/>
                </a:path>
                <a:path w="52069" h="22225">
                  <a:moveTo>
                    <a:pt x="26657" y="18465"/>
                  </a:moveTo>
                  <a:lnTo>
                    <a:pt x="26352" y="18135"/>
                  </a:lnTo>
                  <a:lnTo>
                    <a:pt x="26174" y="17894"/>
                  </a:lnTo>
                  <a:lnTo>
                    <a:pt x="26098" y="18465"/>
                  </a:lnTo>
                  <a:lnTo>
                    <a:pt x="26657" y="18465"/>
                  </a:lnTo>
                  <a:close/>
                </a:path>
                <a:path w="52069" h="22225">
                  <a:moveTo>
                    <a:pt x="51689" y="355"/>
                  </a:moveTo>
                  <a:lnTo>
                    <a:pt x="51155" y="114"/>
                  </a:lnTo>
                  <a:lnTo>
                    <a:pt x="50622" y="0"/>
                  </a:lnTo>
                  <a:lnTo>
                    <a:pt x="50101" y="25"/>
                  </a:lnTo>
                  <a:lnTo>
                    <a:pt x="49631" y="279"/>
                  </a:lnTo>
                  <a:lnTo>
                    <a:pt x="49555" y="1346"/>
                  </a:lnTo>
                  <a:lnTo>
                    <a:pt x="50114" y="1625"/>
                  </a:lnTo>
                  <a:lnTo>
                    <a:pt x="50673" y="1701"/>
                  </a:lnTo>
                  <a:lnTo>
                    <a:pt x="50825" y="1714"/>
                  </a:lnTo>
                  <a:lnTo>
                    <a:pt x="51244" y="1714"/>
                  </a:lnTo>
                  <a:lnTo>
                    <a:pt x="51600" y="1473"/>
                  </a:lnTo>
                  <a:lnTo>
                    <a:pt x="51638" y="1028"/>
                  </a:lnTo>
                  <a:lnTo>
                    <a:pt x="51689" y="35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2535898" y="735004"/>
              <a:ext cx="6985" cy="10160"/>
            </a:xfrm>
            <a:custGeom>
              <a:avLst/>
              <a:gdLst/>
              <a:ahLst/>
              <a:cxnLst/>
              <a:rect l="l" t="t" r="r" b="b"/>
              <a:pathLst>
                <a:path w="6985" h="10159">
                  <a:moveTo>
                    <a:pt x="1198" y="9668"/>
                  </a:moveTo>
                  <a:lnTo>
                    <a:pt x="922" y="9668"/>
                  </a:lnTo>
                  <a:lnTo>
                    <a:pt x="689" y="9636"/>
                  </a:lnTo>
                  <a:lnTo>
                    <a:pt x="190" y="9313"/>
                  </a:lnTo>
                  <a:lnTo>
                    <a:pt x="0" y="8871"/>
                  </a:lnTo>
                  <a:lnTo>
                    <a:pt x="84" y="8117"/>
                  </a:lnTo>
                  <a:lnTo>
                    <a:pt x="318" y="7418"/>
                  </a:lnTo>
                  <a:lnTo>
                    <a:pt x="2301" y="5921"/>
                  </a:lnTo>
                  <a:lnTo>
                    <a:pt x="2736" y="3660"/>
                  </a:lnTo>
                  <a:lnTo>
                    <a:pt x="3372" y="1507"/>
                  </a:lnTo>
                  <a:lnTo>
                    <a:pt x="5482" y="613"/>
                  </a:lnTo>
                  <a:lnTo>
                    <a:pt x="6882" y="0"/>
                  </a:lnTo>
                  <a:lnTo>
                    <a:pt x="5853" y="1324"/>
                  </a:lnTo>
                  <a:lnTo>
                    <a:pt x="5461" y="2950"/>
                  </a:lnTo>
                  <a:lnTo>
                    <a:pt x="4358" y="6459"/>
                  </a:lnTo>
                  <a:lnTo>
                    <a:pt x="3690" y="8290"/>
                  </a:lnTo>
                  <a:lnTo>
                    <a:pt x="1463" y="9496"/>
                  </a:lnTo>
                  <a:lnTo>
                    <a:pt x="1198" y="966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2502874" y="76765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208" y="1539"/>
                  </a:moveTo>
                  <a:lnTo>
                    <a:pt x="880" y="1539"/>
                  </a:lnTo>
                  <a:lnTo>
                    <a:pt x="318" y="1485"/>
                  </a:lnTo>
                  <a:lnTo>
                    <a:pt x="0" y="1141"/>
                  </a:lnTo>
                  <a:lnTo>
                    <a:pt x="53" y="258"/>
                  </a:lnTo>
                  <a:lnTo>
                    <a:pt x="233" y="0"/>
                  </a:lnTo>
                  <a:lnTo>
                    <a:pt x="678" y="0"/>
                  </a:lnTo>
                  <a:lnTo>
                    <a:pt x="1187" y="86"/>
                  </a:lnTo>
                  <a:lnTo>
                    <a:pt x="1474" y="409"/>
                  </a:lnTo>
                  <a:lnTo>
                    <a:pt x="1463" y="915"/>
                  </a:lnTo>
                  <a:lnTo>
                    <a:pt x="1463" y="1270"/>
                  </a:lnTo>
                  <a:lnTo>
                    <a:pt x="1208" y="153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2503701" y="744338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880" y="1970"/>
                  </a:moveTo>
                  <a:lnTo>
                    <a:pt x="456" y="1970"/>
                  </a:lnTo>
                  <a:lnTo>
                    <a:pt x="116" y="1658"/>
                  </a:lnTo>
                  <a:lnTo>
                    <a:pt x="63" y="1162"/>
                  </a:lnTo>
                  <a:lnTo>
                    <a:pt x="0" y="506"/>
                  </a:lnTo>
                  <a:lnTo>
                    <a:pt x="328" y="129"/>
                  </a:lnTo>
                  <a:lnTo>
                    <a:pt x="943" y="0"/>
                  </a:lnTo>
                  <a:lnTo>
                    <a:pt x="1421" y="75"/>
                  </a:lnTo>
                  <a:lnTo>
                    <a:pt x="1771" y="312"/>
                  </a:lnTo>
                  <a:lnTo>
                    <a:pt x="1866" y="1464"/>
                  </a:lnTo>
                  <a:lnTo>
                    <a:pt x="1558" y="1927"/>
                  </a:lnTo>
                  <a:lnTo>
                    <a:pt x="880" y="197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2503398" y="768196"/>
              <a:ext cx="65405" cy="15240"/>
            </a:xfrm>
            <a:custGeom>
              <a:avLst/>
              <a:gdLst/>
              <a:ahLst/>
              <a:cxnLst/>
              <a:rect l="l" t="t" r="r" b="b"/>
              <a:pathLst>
                <a:path w="65405" h="15240">
                  <a:moveTo>
                    <a:pt x="2082" y="13792"/>
                  </a:moveTo>
                  <a:lnTo>
                    <a:pt x="2044" y="13068"/>
                  </a:lnTo>
                  <a:lnTo>
                    <a:pt x="2032" y="12661"/>
                  </a:lnTo>
                  <a:lnTo>
                    <a:pt x="1739" y="12458"/>
                  </a:lnTo>
                  <a:lnTo>
                    <a:pt x="1409" y="12433"/>
                  </a:lnTo>
                  <a:lnTo>
                    <a:pt x="330" y="12420"/>
                  </a:lnTo>
                  <a:lnTo>
                    <a:pt x="25" y="13017"/>
                  </a:lnTo>
                  <a:lnTo>
                    <a:pt x="50" y="13893"/>
                  </a:lnTo>
                  <a:lnTo>
                    <a:pt x="114" y="14325"/>
                  </a:lnTo>
                  <a:lnTo>
                    <a:pt x="0" y="14859"/>
                  </a:lnTo>
                  <a:lnTo>
                    <a:pt x="533" y="15036"/>
                  </a:lnTo>
                  <a:lnTo>
                    <a:pt x="1168" y="15049"/>
                  </a:lnTo>
                  <a:lnTo>
                    <a:pt x="2082" y="13792"/>
                  </a:lnTo>
                  <a:close/>
                </a:path>
                <a:path w="65405" h="15240">
                  <a:moveTo>
                    <a:pt x="65341" y="482"/>
                  </a:moveTo>
                  <a:lnTo>
                    <a:pt x="65125" y="50"/>
                  </a:lnTo>
                  <a:lnTo>
                    <a:pt x="64490" y="0"/>
                  </a:lnTo>
                  <a:lnTo>
                    <a:pt x="63322" y="0"/>
                  </a:lnTo>
                  <a:lnTo>
                    <a:pt x="62369" y="215"/>
                  </a:lnTo>
                  <a:lnTo>
                    <a:pt x="61899" y="1663"/>
                  </a:lnTo>
                  <a:lnTo>
                    <a:pt x="63119" y="1460"/>
                  </a:lnTo>
                  <a:lnTo>
                    <a:pt x="63639" y="1701"/>
                  </a:lnTo>
                  <a:lnTo>
                    <a:pt x="63855" y="1765"/>
                  </a:lnTo>
                  <a:lnTo>
                    <a:pt x="64058" y="1790"/>
                  </a:lnTo>
                  <a:lnTo>
                    <a:pt x="64249" y="1790"/>
                  </a:lnTo>
                  <a:lnTo>
                    <a:pt x="64706" y="1790"/>
                  </a:lnTo>
                  <a:lnTo>
                    <a:pt x="65049" y="1574"/>
                  </a:lnTo>
                  <a:lnTo>
                    <a:pt x="65201" y="977"/>
                  </a:lnTo>
                  <a:lnTo>
                    <a:pt x="65341" y="482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2610834" y="717454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487" y="4123"/>
                  </a:moveTo>
                  <a:lnTo>
                    <a:pt x="349" y="4123"/>
                  </a:lnTo>
                  <a:lnTo>
                    <a:pt x="190" y="4123"/>
                  </a:lnTo>
                  <a:lnTo>
                    <a:pt x="137" y="3789"/>
                  </a:lnTo>
                  <a:lnTo>
                    <a:pt x="466" y="2659"/>
                  </a:lnTo>
                  <a:lnTo>
                    <a:pt x="0" y="1227"/>
                  </a:lnTo>
                  <a:lnTo>
                    <a:pt x="1516" y="236"/>
                  </a:lnTo>
                  <a:lnTo>
                    <a:pt x="1824" y="118"/>
                  </a:lnTo>
                  <a:lnTo>
                    <a:pt x="2046" y="0"/>
                  </a:lnTo>
                  <a:lnTo>
                    <a:pt x="2683" y="107"/>
                  </a:lnTo>
                  <a:lnTo>
                    <a:pt x="2958" y="538"/>
                  </a:lnTo>
                  <a:lnTo>
                    <a:pt x="2470" y="2174"/>
                  </a:lnTo>
                  <a:lnTo>
                    <a:pt x="1749" y="3186"/>
                  </a:lnTo>
                  <a:lnTo>
                    <a:pt x="646" y="4058"/>
                  </a:lnTo>
                  <a:lnTo>
                    <a:pt x="487" y="4123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2627038" y="764095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10" h="3175">
                  <a:moveTo>
                    <a:pt x="1633" y="2820"/>
                  </a:moveTo>
                  <a:lnTo>
                    <a:pt x="593" y="2820"/>
                  </a:lnTo>
                  <a:lnTo>
                    <a:pt x="106" y="2099"/>
                  </a:lnTo>
                  <a:lnTo>
                    <a:pt x="53" y="1270"/>
                  </a:lnTo>
                  <a:lnTo>
                    <a:pt x="0" y="290"/>
                  </a:lnTo>
                  <a:lnTo>
                    <a:pt x="954" y="150"/>
                  </a:lnTo>
                  <a:lnTo>
                    <a:pt x="1898" y="43"/>
                  </a:lnTo>
                  <a:lnTo>
                    <a:pt x="2110" y="0"/>
                  </a:lnTo>
                  <a:lnTo>
                    <a:pt x="2990" y="0"/>
                  </a:lnTo>
                  <a:lnTo>
                    <a:pt x="2937" y="979"/>
                  </a:lnTo>
                  <a:lnTo>
                    <a:pt x="3255" y="2304"/>
                  </a:lnTo>
                  <a:lnTo>
                    <a:pt x="2587" y="2670"/>
                  </a:lnTo>
                  <a:lnTo>
                    <a:pt x="1749" y="2810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2567395" y="71248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848" y="1367"/>
                  </a:moveTo>
                  <a:lnTo>
                    <a:pt x="402" y="1367"/>
                  </a:lnTo>
                  <a:lnTo>
                    <a:pt x="0" y="1152"/>
                  </a:lnTo>
                  <a:lnTo>
                    <a:pt x="95" y="592"/>
                  </a:lnTo>
                  <a:lnTo>
                    <a:pt x="148" y="258"/>
                  </a:lnTo>
                  <a:lnTo>
                    <a:pt x="371" y="43"/>
                  </a:lnTo>
                  <a:lnTo>
                    <a:pt x="752" y="0"/>
                  </a:lnTo>
                  <a:lnTo>
                    <a:pt x="1166" y="86"/>
                  </a:lnTo>
                  <a:lnTo>
                    <a:pt x="1601" y="247"/>
                  </a:lnTo>
                  <a:lnTo>
                    <a:pt x="1474" y="796"/>
                  </a:lnTo>
                  <a:lnTo>
                    <a:pt x="848" y="1367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2427387" y="609714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092" y="2034"/>
                  </a:moveTo>
                  <a:lnTo>
                    <a:pt x="519" y="2034"/>
                  </a:lnTo>
                  <a:lnTo>
                    <a:pt x="201" y="1711"/>
                  </a:lnTo>
                  <a:lnTo>
                    <a:pt x="106" y="1173"/>
                  </a:lnTo>
                  <a:lnTo>
                    <a:pt x="0" y="495"/>
                  </a:lnTo>
                  <a:lnTo>
                    <a:pt x="445" y="161"/>
                  </a:lnTo>
                  <a:lnTo>
                    <a:pt x="1049" y="0"/>
                  </a:lnTo>
                  <a:lnTo>
                    <a:pt x="1505" y="21"/>
                  </a:lnTo>
                  <a:lnTo>
                    <a:pt x="1972" y="107"/>
                  </a:lnTo>
                  <a:lnTo>
                    <a:pt x="2057" y="645"/>
                  </a:lnTo>
                  <a:lnTo>
                    <a:pt x="2163" y="1248"/>
                  </a:lnTo>
                  <a:lnTo>
                    <a:pt x="1961" y="1798"/>
                  </a:lnTo>
                  <a:lnTo>
                    <a:pt x="1325" y="1981"/>
                  </a:lnTo>
                  <a:lnTo>
                    <a:pt x="1198" y="2013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2423960" y="469899"/>
              <a:ext cx="53340" cy="283845"/>
            </a:xfrm>
            <a:custGeom>
              <a:avLst/>
              <a:gdLst/>
              <a:ahLst/>
              <a:cxnLst/>
              <a:rect l="l" t="t" r="r" b="b"/>
              <a:pathLst>
                <a:path w="53339" h="283845">
                  <a:moveTo>
                    <a:pt x="1346" y="157924"/>
                  </a:moveTo>
                  <a:lnTo>
                    <a:pt x="1219" y="157568"/>
                  </a:lnTo>
                  <a:lnTo>
                    <a:pt x="584" y="157365"/>
                  </a:lnTo>
                  <a:lnTo>
                    <a:pt x="139" y="157365"/>
                  </a:lnTo>
                  <a:lnTo>
                    <a:pt x="25" y="157848"/>
                  </a:lnTo>
                  <a:lnTo>
                    <a:pt x="12" y="158229"/>
                  </a:lnTo>
                  <a:lnTo>
                    <a:pt x="0" y="158508"/>
                  </a:lnTo>
                  <a:lnTo>
                    <a:pt x="190" y="158991"/>
                  </a:lnTo>
                  <a:lnTo>
                    <a:pt x="457" y="159067"/>
                  </a:lnTo>
                  <a:lnTo>
                    <a:pt x="584" y="159080"/>
                  </a:lnTo>
                  <a:lnTo>
                    <a:pt x="927" y="159080"/>
                  </a:lnTo>
                  <a:lnTo>
                    <a:pt x="1193" y="158813"/>
                  </a:lnTo>
                  <a:lnTo>
                    <a:pt x="1270" y="158407"/>
                  </a:lnTo>
                  <a:lnTo>
                    <a:pt x="1346" y="157924"/>
                  </a:lnTo>
                  <a:close/>
                </a:path>
                <a:path w="53339" h="283845">
                  <a:moveTo>
                    <a:pt x="2159" y="81965"/>
                  </a:moveTo>
                  <a:lnTo>
                    <a:pt x="1422" y="81686"/>
                  </a:lnTo>
                  <a:lnTo>
                    <a:pt x="1079" y="81394"/>
                  </a:lnTo>
                  <a:lnTo>
                    <a:pt x="901" y="81267"/>
                  </a:lnTo>
                  <a:lnTo>
                    <a:pt x="723" y="81203"/>
                  </a:lnTo>
                  <a:lnTo>
                    <a:pt x="457" y="81203"/>
                  </a:lnTo>
                  <a:lnTo>
                    <a:pt x="381" y="81407"/>
                  </a:lnTo>
                  <a:lnTo>
                    <a:pt x="393" y="82080"/>
                  </a:lnTo>
                  <a:lnTo>
                    <a:pt x="660" y="82702"/>
                  </a:lnTo>
                  <a:lnTo>
                    <a:pt x="1219" y="83108"/>
                  </a:lnTo>
                  <a:lnTo>
                    <a:pt x="1397" y="83185"/>
                  </a:lnTo>
                  <a:lnTo>
                    <a:pt x="1727" y="83185"/>
                  </a:lnTo>
                  <a:lnTo>
                    <a:pt x="1930" y="83032"/>
                  </a:lnTo>
                  <a:lnTo>
                    <a:pt x="1993" y="82791"/>
                  </a:lnTo>
                  <a:lnTo>
                    <a:pt x="2159" y="81965"/>
                  </a:lnTo>
                  <a:close/>
                </a:path>
                <a:path w="53339" h="283845">
                  <a:moveTo>
                    <a:pt x="2806" y="72047"/>
                  </a:moveTo>
                  <a:lnTo>
                    <a:pt x="2755" y="71437"/>
                  </a:lnTo>
                  <a:lnTo>
                    <a:pt x="2730" y="71158"/>
                  </a:lnTo>
                  <a:lnTo>
                    <a:pt x="2463" y="70993"/>
                  </a:lnTo>
                  <a:lnTo>
                    <a:pt x="2070" y="70993"/>
                  </a:lnTo>
                  <a:lnTo>
                    <a:pt x="1447" y="71081"/>
                  </a:lnTo>
                  <a:lnTo>
                    <a:pt x="1041" y="71361"/>
                  </a:lnTo>
                  <a:lnTo>
                    <a:pt x="901" y="72021"/>
                  </a:lnTo>
                  <a:lnTo>
                    <a:pt x="1041" y="72466"/>
                  </a:lnTo>
                  <a:lnTo>
                    <a:pt x="1384" y="72669"/>
                  </a:lnTo>
                  <a:lnTo>
                    <a:pt x="1752" y="72669"/>
                  </a:lnTo>
                  <a:lnTo>
                    <a:pt x="1892" y="72656"/>
                  </a:lnTo>
                  <a:lnTo>
                    <a:pt x="2527" y="72567"/>
                  </a:lnTo>
                  <a:lnTo>
                    <a:pt x="2806" y="72047"/>
                  </a:lnTo>
                  <a:close/>
                </a:path>
                <a:path w="53339" h="283845">
                  <a:moveTo>
                    <a:pt x="10947" y="158203"/>
                  </a:moveTo>
                  <a:lnTo>
                    <a:pt x="10934" y="157899"/>
                  </a:lnTo>
                  <a:lnTo>
                    <a:pt x="10731" y="157861"/>
                  </a:lnTo>
                  <a:lnTo>
                    <a:pt x="9652" y="157861"/>
                  </a:lnTo>
                  <a:lnTo>
                    <a:pt x="9131" y="157924"/>
                  </a:lnTo>
                  <a:lnTo>
                    <a:pt x="8623" y="157949"/>
                  </a:lnTo>
                  <a:lnTo>
                    <a:pt x="7975" y="157784"/>
                  </a:lnTo>
                  <a:lnTo>
                    <a:pt x="7531" y="157734"/>
                  </a:lnTo>
                  <a:lnTo>
                    <a:pt x="6972" y="157708"/>
                  </a:lnTo>
                  <a:lnTo>
                    <a:pt x="6692" y="157810"/>
                  </a:lnTo>
                  <a:lnTo>
                    <a:pt x="6629" y="158216"/>
                  </a:lnTo>
                  <a:lnTo>
                    <a:pt x="6540" y="158851"/>
                  </a:lnTo>
                  <a:lnTo>
                    <a:pt x="7086" y="158915"/>
                  </a:lnTo>
                  <a:lnTo>
                    <a:pt x="7950" y="158965"/>
                  </a:lnTo>
                  <a:lnTo>
                    <a:pt x="8166" y="158965"/>
                  </a:lnTo>
                  <a:lnTo>
                    <a:pt x="8940" y="158965"/>
                  </a:lnTo>
                  <a:lnTo>
                    <a:pt x="9715" y="158864"/>
                  </a:lnTo>
                  <a:lnTo>
                    <a:pt x="10426" y="158508"/>
                  </a:lnTo>
                  <a:lnTo>
                    <a:pt x="10947" y="158203"/>
                  </a:lnTo>
                  <a:close/>
                </a:path>
                <a:path w="53339" h="283845">
                  <a:moveTo>
                    <a:pt x="13246" y="280060"/>
                  </a:moveTo>
                  <a:lnTo>
                    <a:pt x="13157" y="278422"/>
                  </a:lnTo>
                  <a:lnTo>
                    <a:pt x="12649" y="277977"/>
                  </a:lnTo>
                  <a:lnTo>
                    <a:pt x="11912" y="277850"/>
                  </a:lnTo>
                  <a:lnTo>
                    <a:pt x="11061" y="278079"/>
                  </a:lnTo>
                  <a:lnTo>
                    <a:pt x="10617" y="278638"/>
                  </a:lnTo>
                  <a:lnTo>
                    <a:pt x="10693" y="279527"/>
                  </a:lnTo>
                  <a:lnTo>
                    <a:pt x="10756" y="280111"/>
                  </a:lnTo>
                  <a:lnTo>
                    <a:pt x="11112" y="280530"/>
                  </a:lnTo>
                  <a:lnTo>
                    <a:pt x="11772" y="280530"/>
                  </a:lnTo>
                  <a:lnTo>
                    <a:pt x="12674" y="280530"/>
                  </a:lnTo>
                  <a:lnTo>
                    <a:pt x="13246" y="280060"/>
                  </a:lnTo>
                  <a:close/>
                </a:path>
                <a:path w="53339" h="283845">
                  <a:moveTo>
                    <a:pt x="19748" y="292"/>
                  </a:moveTo>
                  <a:lnTo>
                    <a:pt x="19558" y="101"/>
                  </a:lnTo>
                  <a:lnTo>
                    <a:pt x="19316" y="0"/>
                  </a:lnTo>
                  <a:lnTo>
                    <a:pt x="18592" y="0"/>
                  </a:lnTo>
                  <a:lnTo>
                    <a:pt x="18465" y="279"/>
                  </a:lnTo>
                  <a:lnTo>
                    <a:pt x="18389" y="1016"/>
                  </a:lnTo>
                  <a:lnTo>
                    <a:pt x="18605" y="1244"/>
                  </a:lnTo>
                  <a:lnTo>
                    <a:pt x="18910" y="1320"/>
                  </a:lnTo>
                  <a:lnTo>
                    <a:pt x="19227" y="1016"/>
                  </a:lnTo>
                  <a:lnTo>
                    <a:pt x="19481" y="660"/>
                  </a:lnTo>
                  <a:lnTo>
                    <a:pt x="19748" y="292"/>
                  </a:lnTo>
                  <a:close/>
                </a:path>
                <a:path w="53339" h="283845">
                  <a:moveTo>
                    <a:pt x="39573" y="277190"/>
                  </a:moveTo>
                  <a:lnTo>
                    <a:pt x="37960" y="277190"/>
                  </a:lnTo>
                  <a:lnTo>
                    <a:pt x="37998" y="277736"/>
                  </a:lnTo>
                  <a:lnTo>
                    <a:pt x="39560" y="277736"/>
                  </a:lnTo>
                  <a:lnTo>
                    <a:pt x="39573" y="277190"/>
                  </a:lnTo>
                  <a:close/>
                </a:path>
                <a:path w="53339" h="283845">
                  <a:moveTo>
                    <a:pt x="39916" y="281914"/>
                  </a:moveTo>
                  <a:lnTo>
                    <a:pt x="39395" y="281825"/>
                  </a:lnTo>
                  <a:lnTo>
                    <a:pt x="38963" y="281813"/>
                  </a:lnTo>
                  <a:lnTo>
                    <a:pt x="38328" y="281813"/>
                  </a:lnTo>
                  <a:lnTo>
                    <a:pt x="37884" y="282079"/>
                  </a:lnTo>
                  <a:lnTo>
                    <a:pt x="37757" y="282740"/>
                  </a:lnTo>
                  <a:lnTo>
                    <a:pt x="37884" y="283171"/>
                  </a:lnTo>
                  <a:lnTo>
                    <a:pt x="38176" y="283286"/>
                  </a:lnTo>
                  <a:lnTo>
                    <a:pt x="38506" y="283286"/>
                  </a:lnTo>
                  <a:lnTo>
                    <a:pt x="38798" y="283260"/>
                  </a:lnTo>
                  <a:lnTo>
                    <a:pt x="39243" y="283184"/>
                  </a:lnTo>
                  <a:lnTo>
                    <a:pt x="39738" y="283095"/>
                  </a:lnTo>
                  <a:lnTo>
                    <a:pt x="39916" y="281914"/>
                  </a:lnTo>
                  <a:close/>
                </a:path>
                <a:path w="53339" h="283845">
                  <a:moveTo>
                    <a:pt x="41617" y="118021"/>
                  </a:moveTo>
                  <a:lnTo>
                    <a:pt x="41275" y="117589"/>
                  </a:lnTo>
                  <a:lnTo>
                    <a:pt x="40665" y="117716"/>
                  </a:lnTo>
                  <a:lnTo>
                    <a:pt x="39928" y="117640"/>
                  </a:lnTo>
                  <a:lnTo>
                    <a:pt x="39662" y="118427"/>
                  </a:lnTo>
                  <a:lnTo>
                    <a:pt x="40055" y="118897"/>
                  </a:lnTo>
                  <a:lnTo>
                    <a:pt x="40246" y="118935"/>
                  </a:lnTo>
                  <a:lnTo>
                    <a:pt x="40932" y="118935"/>
                  </a:lnTo>
                  <a:lnTo>
                    <a:pt x="41351" y="118567"/>
                  </a:lnTo>
                  <a:lnTo>
                    <a:pt x="41617" y="118021"/>
                  </a:lnTo>
                  <a:close/>
                </a:path>
                <a:path w="53339" h="283845">
                  <a:moveTo>
                    <a:pt x="53238" y="115900"/>
                  </a:moveTo>
                  <a:lnTo>
                    <a:pt x="53200" y="115176"/>
                  </a:lnTo>
                  <a:lnTo>
                    <a:pt x="53149" y="114465"/>
                  </a:lnTo>
                  <a:lnTo>
                    <a:pt x="53111" y="113779"/>
                  </a:lnTo>
                  <a:lnTo>
                    <a:pt x="53009" y="114033"/>
                  </a:lnTo>
                  <a:lnTo>
                    <a:pt x="52895" y="114287"/>
                  </a:lnTo>
                  <a:lnTo>
                    <a:pt x="52616" y="115036"/>
                  </a:lnTo>
                  <a:lnTo>
                    <a:pt x="52679" y="115671"/>
                  </a:lnTo>
                  <a:lnTo>
                    <a:pt x="53238" y="11590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2811958" y="522312"/>
              <a:ext cx="27305" cy="156210"/>
            </a:xfrm>
            <a:custGeom>
              <a:avLst/>
              <a:gdLst/>
              <a:ahLst/>
              <a:cxnLst/>
              <a:rect l="l" t="t" r="r" b="b"/>
              <a:pathLst>
                <a:path w="27305" h="156209">
                  <a:moveTo>
                    <a:pt x="2705" y="81483"/>
                  </a:moveTo>
                  <a:lnTo>
                    <a:pt x="2362" y="80657"/>
                  </a:lnTo>
                  <a:lnTo>
                    <a:pt x="1562" y="80086"/>
                  </a:lnTo>
                  <a:lnTo>
                    <a:pt x="901" y="80530"/>
                  </a:lnTo>
                  <a:lnTo>
                    <a:pt x="0" y="81102"/>
                  </a:lnTo>
                  <a:lnTo>
                    <a:pt x="76" y="81737"/>
                  </a:lnTo>
                  <a:lnTo>
                    <a:pt x="190" y="82511"/>
                  </a:lnTo>
                  <a:lnTo>
                    <a:pt x="660" y="83566"/>
                  </a:lnTo>
                  <a:lnTo>
                    <a:pt x="1803" y="83591"/>
                  </a:lnTo>
                  <a:lnTo>
                    <a:pt x="2451" y="83591"/>
                  </a:lnTo>
                  <a:lnTo>
                    <a:pt x="2705" y="82931"/>
                  </a:lnTo>
                  <a:lnTo>
                    <a:pt x="2705" y="82410"/>
                  </a:lnTo>
                  <a:lnTo>
                    <a:pt x="2705" y="81483"/>
                  </a:lnTo>
                  <a:close/>
                </a:path>
                <a:path w="27305" h="156209">
                  <a:moveTo>
                    <a:pt x="18592" y="20383"/>
                  </a:moveTo>
                  <a:lnTo>
                    <a:pt x="18453" y="20078"/>
                  </a:lnTo>
                  <a:lnTo>
                    <a:pt x="18148" y="19799"/>
                  </a:lnTo>
                  <a:lnTo>
                    <a:pt x="16624" y="19850"/>
                  </a:lnTo>
                  <a:lnTo>
                    <a:pt x="16433" y="20243"/>
                  </a:lnTo>
                  <a:lnTo>
                    <a:pt x="16433" y="20713"/>
                  </a:lnTo>
                  <a:lnTo>
                    <a:pt x="16687" y="20916"/>
                  </a:lnTo>
                  <a:lnTo>
                    <a:pt x="17653" y="21666"/>
                  </a:lnTo>
                  <a:lnTo>
                    <a:pt x="16573" y="23279"/>
                  </a:lnTo>
                  <a:lnTo>
                    <a:pt x="17640" y="23418"/>
                  </a:lnTo>
                  <a:lnTo>
                    <a:pt x="18046" y="23418"/>
                  </a:lnTo>
                  <a:lnTo>
                    <a:pt x="17907" y="21564"/>
                  </a:lnTo>
                  <a:lnTo>
                    <a:pt x="18465" y="20624"/>
                  </a:lnTo>
                  <a:lnTo>
                    <a:pt x="18592" y="20383"/>
                  </a:lnTo>
                  <a:close/>
                </a:path>
                <a:path w="27305" h="156209">
                  <a:moveTo>
                    <a:pt x="25920" y="711"/>
                  </a:moveTo>
                  <a:lnTo>
                    <a:pt x="25908" y="101"/>
                  </a:lnTo>
                  <a:lnTo>
                    <a:pt x="25476" y="63"/>
                  </a:lnTo>
                  <a:lnTo>
                    <a:pt x="25044" y="0"/>
                  </a:lnTo>
                  <a:lnTo>
                    <a:pt x="24168" y="228"/>
                  </a:lnTo>
                  <a:lnTo>
                    <a:pt x="24130" y="762"/>
                  </a:lnTo>
                  <a:lnTo>
                    <a:pt x="24079" y="1435"/>
                  </a:lnTo>
                  <a:lnTo>
                    <a:pt x="24612" y="1841"/>
                  </a:lnTo>
                  <a:lnTo>
                    <a:pt x="25095" y="1866"/>
                  </a:lnTo>
                  <a:lnTo>
                    <a:pt x="25742" y="1866"/>
                  </a:lnTo>
                  <a:lnTo>
                    <a:pt x="25920" y="1295"/>
                  </a:lnTo>
                  <a:lnTo>
                    <a:pt x="25920" y="711"/>
                  </a:lnTo>
                  <a:close/>
                </a:path>
                <a:path w="27305" h="156209">
                  <a:moveTo>
                    <a:pt x="26822" y="153835"/>
                  </a:moveTo>
                  <a:lnTo>
                    <a:pt x="26568" y="153060"/>
                  </a:lnTo>
                  <a:lnTo>
                    <a:pt x="25400" y="153060"/>
                  </a:lnTo>
                  <a:lnTo>
                    <a:pt x="24968" y="153085"/>
                  </a:lnTo>
                  <a:lnTo>
                    <a:pt x="24320" y="153111"/>
                  </a:lnTo>
                  <a:lnTo>
                    <a:pt x="24574" y="153758"/>
                  </a:lnTo>
                  <a:lnTo>
                    <a:pt x="24892" y="154520"/>
                  </a:lnTo>
                  <a:lnTo>
                    <a:pt x="24892" y="155638"/>
                  </a:lnTo>
                  <a:lnTo>
                    <a:pt x="26073" y="155702"/>
                  </a:lnTo>
                  <a:lnTo>
                    <a:pt x="26644" y="155714"/>
                  </a:lnTo>
                  <a:lnTo>
                    <a:pt x="26746" y="155244"/>
                  </a:lnTo>
                  <a:lnTo>
                    <a:pt x="26809" y="154838"/>
                  </a:lnTo>
                  <a:lnTo>
                    <a:pt x="26822" y="15383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2828587" y="541627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5" h="634">
                  <a:moveTo>
                    <a:pt x="0" y="527"/>
                  </a:moveTo>
                  <a:lnTo>
                    <a:pt x="95" y="322"/>
                  </a:lnTo>
                  <a:lnTo>
                    <a:pt x="233" y="129"/>
                  </a:lnTo>
                  <a:lnTo>
                    <a:pt x="413" y="0"/>
                  </a:lnTo>
                  <a:lnTo>
                    <a:pt x="859" y="64"/>
                  </a:lnTo>
                  <a:lnTo>
                    <a:pt x="1251" y="258"/>
                  </a:lnTo>
                  <a:lnTo>
                    <a:pt x="1527" y="484"/>
                  </a:lnTo>
                  <a:lnTo>
                    <a:pt x="0" y="52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2854032" y="651331"/>
              <a:ext cx="2540" cy="10795"/>
            </a:xfrm>
            <a:custGeom>
              <a:avLst/>
              <a:gdLst/>
              <a:ahLst/>
              <a:cxnLst/>
              <a:rect l="l" t="t" r="r" b="b"/>
              <a:pathLst>
                <a:path w="2539" h="10795">
                  <a:moveTo>
                    <a:pt x="1536" y="1104"/>
                  </a:moveTo>
                  <a:lnTo>
                    <a:pt x="1295" y="241"/>
                  </a:lnTo>
                  <a:lnTo>
                    <a:pt x="1079" y="0"/>
                  </a:lnTo>
                  <a:lnTo>
                    <a:pt x="673" y="0"/>
                  </a:lnTo>
                  <a:lnTo>
                    <a:pt x="165" y="419"/>
                  </a:lnTo>
                  <a:lnTo>
                    <a:pt x="279" y="965"/>
                  </a:lnTo>
                  <a:lnTo>
                    <a:pt x="469" y="1473"/>
                  </a:lnTo>
                  <a:lnTo>
                    <a:pt x="533" y="1663"/>
                  </a:lnTo>
                  <a:lnTo>
                    <a:pt x="495" y="2082"/>
                  </a:lnTo>
                  <a:lnTo>
                    <a:pt x="749" y="2082"/>
                  </a:lnTo>
                  <a:lnTo>
                    <a:pt x="876" y="2057"/>
                  </a:lnTo>
                  <a:lnTo>
                    <a:pt x="1511" y="1689"/>
                  </a:lnTo>
                  <a:lnTo>
                    <a:pt x="1536" y="1104"/>
                  </a:lnTo>
                  <a:close/>
                </a:path>
                <a:path w="2539" h="10795">
                  <a:moveTo>
                    <a:pt x="2006" y="10083"/>
                  </a:moveTo>
                  <a:lnTo>
                    <a:pt x="1943" y="9283"/>
                  </a:lnTo>
                  <a:lnTo>
                    <a:pt x="1549" y="8623"/>
                  </a:lnTo>
                  <a:lnTo>
                    <a:pt x="774" y="8318"/>
                  </a:lnTo>
                  <a:lnTo>
                    <a:pt x="292" y="8509"/>
                  </a:lnTo>
                  <a:lnTo>
                    <a:pt x="177" y="8966"/>
                  </a:lnTo>
                  <a:lnTo>
                    <a:pt x="114" y="9398"/>
                  </a:lnTo>
                  <a:lnTo>
                    <a:pt x="0" y="10312"/>
                  </a:lnTo>
                  <a:lnTo>
                    <a:pt x="812" y="10439"/>
                  </a:lnTo>
                  <a:lnTo>
                    <a:pt x="1371" y="10680"/>
                  </a:lnTo>
                  <a:lnTo>
                    <a:pt x="2006" y="1008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2835862" y="63070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2163" y="1431"/>
                  </a:moveTo>
                  <a:lnTo>
                    <a:pt x="1877" y="1431"/>
                  </a:lnTo>
                  <a:lnTo>
                    <a:pt x="1633" y="1399"/>
                  </a:lnTo>
                  <a:lnTo>
                    <a:pt x="1484" y="1345"/>
                  </a:lnTo>
                  <a:lnTo>
                    <a:pt x="996" y="1152"/>
                  </a:lnTo>
                  <a:lnTo>
                    <a:pt x="0" y="785"/>
                  </a:lnTo>
                  <a:lnTo>
                    <a:pt x="402" y="172"/>
                  </a:lnTo>
                  <a:lnTo>
                    <a:pt x="1028" y="21"/>
                  </a:lnTo>
                  <a:lnTo>
                    <a:pt x="1696" y="0"/>
                  </a:lnTo>
                  <a:lnTo>
                    <a:pt x="2174" y="0"/>
                  </a:lnTo>
                  <a:lnTo>
                    <a:pt x="2396" y="387"/>
                  </a:lnTo>
                  <a:lnTo>
                    <a:pt x="2428" y="861"/>
                  </a:lnTo>
                  <a:lnTo>
                    <a:pt x="2343" y="1259"/>
                  </a:lnTo>
                  <a:lnTo>
                    <a:pt x="2163" y="143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2826067" y="542124"/>
              <a:ext cx="8890" cy="140970"/>
            </a:xfrm>
            <a:custGeom>
              <a:avLst/>
              <a:gdLst/>
              <a:ahLst/>
              <a:cxnLst/>
              <a:rect l="l" t="t" r="r" b="b"/>
              <a:pathLst>
                <a:path w="8889" h="140970">
                  <a:moveTo>
                    <a:pt x="1765" y="9855"/>
                  </a:moveTo>
                  <a:lnTo>
                    <a:pt x="1727" y="9398"/>
                  </a:lnTo>
                  <a:lnTo>
                    <a:pt x="1689" y="8890"/>
                  </a:lnTo>
                  <a:lnTo>
                    <a:pt x="1371" y="8661"/>
                  </a:lnTo>
                  <a:lnTo>
                    <a:pt x="723" y="8661"/>
                  </a:lnTo>
                  <a:lnTo>
                    <a:pt x="0" y="9486"/>
                  </a:lnTo>
                  <a:lnTo>
                    <a:pt x="114" y="9918"/>
                  </a:lnTo>
                  <a:lnTo>
                    <a:pt x="419" y="10414"/>
                  </a:lnTo>
                  <a:lnTo>
                    <a:pt x="965" y="10414"/>
                  </a:lnTo>
                  <a:lnTo>
                    <a:pt x="1663" y="10312"/>
                  </a:lnTo>
                  <a:lnTo>
                    <a:pt x="1765" y="9855"/>
                  </a:lnTo>
                  <a:close/>
                </a:path>
                <a:path w="8889" h="140970">
                  <a:moveTo>
                    <a:pt x="2552" y="140500"/>
                  </a:moveTo>
                  <a:lnTo>
                    <a:pt x="2451" y="140042"/>
                  </a:lnTo>
                  <a:lnTo>
                    <a:pt x="2374" y="139636"/>
                  </a:lnTo>
                  <a:lnTo>
                    <a:pt x="2501" y="139052"/>
                  </a:lnTo>
                  <a:lnTo>
                    <a:pt x="1905" y="139001"/>
                  </a:lnTo>
                  <a:lnTo>
                    <a:pt x="1346" y="139001"/>
                  </a:lnTo>
                  <a:lnTo>
                    <a:pt x="1143" y="139458"/>
                  </a:lnTo>
                  <a:lnTo>
                    <a:pt x="1092" y="139903"/>
                  </a:lnTo>
                  <a:lnTo>
                    <a:pt x="1054" y="140411"/>
                  </a:lnTo>
                  <a:lnTo>
                    <a:pt x="1358" y="140716"/>
                  </a:lnTo>
                  <a:lnTo>
                    <a:pt x="1828" y="140716"/>
                  </a:lnTo>
                  <a:lnTo>
                    <a:pt x="2222" y="140690"/>
                  </a:lnTo>
                  <a:lnTo>
                    <a:pt x="2552" y="140500"/>
                  </a:lnTo>
                  <a:close/>
                </a:path>
                <a:path w="8889" h="140970">
                  <a:moveTo>
                    <a:pt x="3962" y="93954"/>
                  </a:moveTo>
                  <a:lnTo>
                    <a:pt x="3454" y="93408"/>
                  </a:lnTo>
                  <a:lnTo>
                    <a:pt x="2374" y="93256"/>
                  </a:lnTo>
                  <a:lnTo>
                    <a:pt x="1524" y="93141"/>
                  </a:lnTo>
                  <a:lnTo>
                    <a:pt x="1320" y="93192"/>
                  </a:lnTo>
                  <a:lnTo>
                    <a:pt x="1016" y="93192"/>
                  </a:lnTo>
                  <a:lnTo>
                    <a:pt x="723" y="93154"/>
                  </a:lnTo>
                  <a:lnTo>
                    <a:pt x="381" y="93154"/>
                  </a:lnTo>
                  <a:lnTo>
                    <a:pt x="190" y="93230"/>
                  </a:lnTo>
                  <a:lnTo>
                    <a:pt x="165" y="94132"/>
                  </a:lnTo>
                  <a:lnTo>
                    <a:pt x="1066" y="93929"/>
                  </a:lnTo>
                  <a:lnTo>
                    <a:pt x="1676" y="94132"/>
                  </a:lnTo>
                  <a:lnTo>
                    <a:pt x="1803" y="94145"/>
                  </a:lnTo>
                  <a:lnTo>
                    <a:pt x="2159" y="94145"/>
                  </a:lnTo>
                  <a:lnTo>
                    <a:pt x="2362" y="94107"/>
                  </a:lnTo>
                  <a:lnTo>
                    <a:pt x="2603" y="93980"/>
                  </a:lnTo>
                  <a:lnTo>
                    <a:pt x="2921" y="93954"/>
                  </a:lnTo>
                  <a:lnTo>
                    <a:pt x="3060" y="94107"/>
                  </a:lnTo>
                  <a:lnTo>
                    <a:pt x="3302" y="94399"/>
                  </a:lnTo>
                  <a:lnTo>
                    <a:pt x="3390" y="94564"/>
                  </a:lnTo>
                  <a:lnTo>
                    <a:pt x="3556" y="94564"/>
                  </a:lnTo>
                  <a:lnTo>
                    <a:pt x="3962" y="93954"/>
                  </a:lnTo>
                  <a:close/>
                </a:path>
                <a:path w="8889" h="140970">
                  <a:moveTo>
                    <a:pt x="8331" y="96989"/>
                  </a:moveTo>
                  <a:lnTo>
                    <a:pt x="8229" y="95910"/>
                  </a:lnTo>
                  <a:lnTo>
                    <a:pt x="7620" y="95885"/>
                  </a:lnTo>
                  <a:lnTo>
                    <a:pt x="7162" y="95745"/>
                  </a:lnTo>
                  <a:lnTo>
                    <a:pt x="6731" y="95758"/>
                  </a:lnTo>
                  <a:lnTo>
                    <a:pt x="6565" y="95999"/>
                  </a:lnTo>
                  <a:lnTo>
                    <a:pt x="6604" y="96367"/>
                  </a:lnTo>
                  <a:lnTo>
                    <a:pt x="6654" y="96939"/>
                  </a:lnTo>
                  <a:lnTo>
                    <a:pt x="6934" y="97231"/>
                  </a:lnTo>
                  <a:lnTo>
                    <a:pt x="7429" y="97231"/>
                  </a:lnTo>
                  <a:lnTo>
                    <a:pt x="7594" y="97231"/>
                  </a:lnTo>
                  <a:lnTo>
                    <a:pt x="8001" y="97155"/>
                  </a:lnTo>
                  <a:lnTo>
                    <a:pt x="8331" y="96989"/>
                  </a:lnTo>
                  <a:close/>
                </a:path>
                <a:path w="8889" h="140970">
                  <a:moveTo>
                    <a:pt x="8496" y="2133"/>
                  </a:moveTo>
                  <a:lnTo>
                    <a:pt x="8343" y="1828"/>
                  </a:lnTo>
                  <a:lnTo>
                    <a:pt x="8343" y="1651"/>
                  </a:lnTo>
                  <a:lnTo>
                    <a:pt x="8382" y="952"/>
                  </a:lnTo>
                  <a:lnTo>
                    <a:pt x="8178" y="368"/>
                  </a:lnTo>
                  <a:lnTo>
                    <a:pt x="7543" y="0"/>
                  </a:lnTo>
                  <a:lnTo>
                    <a:pt x="7251" y="558"/>
                  </a:lnTo>
                  <a:lnTo>
                    <a:pt x="7023" y="1384"/>
                  </a:lnTo>
                  <a:lnTo>
                    <a:pt x="7950" y="1574"/>
                  </a:lnTo>
                  <a:lnTo>
                    <a:pt x="8128" y="2197"/>
                  </a:lnTo>
                  <a:lnTo>
                    <a:pt x="8496" y="213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2837930" y="617337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509" y="2950"/>
                  </a:moveTo>
                  <a:lnTo>
                    <a:pt x="31" y="2950"/>
                  </a:lnTo>
                  <a:lnTo>
                    <a:pt x="0" y="2357"/>
                  </a:lnTo>
                  <a:lnTo>
                    <a:pt x="84" y="1108"/>
                  </a:lnTo>
                  <a:lnTo>
                    <a:pt x="233" y="118"/>
                  </a:lnTo>
                  <a:lnTo>
                    <a:pt x="1134" y="0"/>
                  </a:lnTo>
                  <a:lnTo>
                    <a:pt x="1622" y="0"/>
                  </a:lnTo>
                  <a:lnTo>
                    <a:pt x="1421" y="893"/>
                  </a:lnTo>
                  <a:lnTo>
                    <a:pt x="1505" y="1238"/>
                  </a:lnTo>
                  <a:lnTo>
                    <a:pt x="1484" y="2099"/>
                  </a:lnTo>
                  <a:lnTo>
                    <a:pt x="1421" y="2874"/>
                  </a:lnTo>
                  <a:lnTo>
                    <a:pt x="509" y="295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2853000" y="56450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322" y="2820"/>
                  </a:moveTo>
                  <a:lnTo>
                    <a:pt x="1463" y="2153"/>
                  </a:lnTo>
                  <a:lnTo>
                    <a:pt x="509" y="1561"/>
                  </a:lnTo>
                  <a:lnTo>
                    <a:pt x="0" y="538"/>
                  </a:lnTo>
                  <a:lnTo>
                    <a:pt x="275" y="0"/>
                  </a:lnTo>
                  <a:lnTo>
                    <a:pt x="604" y="0"/>
                  </a:lnTo>
                  <a:lnTo>
                    <a:pt x="2799" y="2196"/>
                  </a:lnTo>
                  <a:lnTo>
                    <a:pt x="2714" y="2476"/>
                  </a:lnTo>
                  <a:lnTo>
                    <a:pt x="2322" y="282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2844908" y="628663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551" y="2487"/>
                  </a:moveTo>
                  <a:lnTo>
                    <a:pt x="190" y="2465"/>
                  </a:lnTo>
                  <a:lnTo>
                    <a:pt x="0" y="2207"/>
                  </a:lnTo>
                  <a:lnTo>
                    <a:pt x="95" y="1701"/>
                  </a:lnTo>
                  <a:lnTo>
                    <a:pt x="212" y="1259"/>
                  </a:lnTo>
                  <a:lnTo>
                    <a:pt x="328" y="710"/>
                  </a:lnTo>
                  <a:lnTo>
                    <a:pt x="530" y="193"/>
                  </a:lnTo>
                  <a:lnTo>
                    <a:pt x="1134" y="0"/>
                  </a:lnTo>
                  <a:lnTo>
                    <a:pt x="1580" y="0"/>
                  </a:lnTo>
                  <a:lnTo>
                    <a:pt x="1802" y="312"/>
                  </a:lnTo>
                  <a:lnTo>
                    <a:pt x="1601" y="1173"/>
                  </a:lnTo>
                  <a:lnTo>
                    <a:pt x="1092" y="2174"/>
                  </a:lnTo>
                  <a:lnTo>
                    <a:pt x="551" y="2487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2844863" y="648639"/>
              <a:ext cx="12065" cy="55244"/>
            </a:xfrm>
            <a:custGeom>
              <a:avLst/>
              <a:gdLst/>
              <a:ahLst/>
              <a:cxnLst/>
              <a:rect l="l" t="t" r="r" b="b"/>
              <a:pathLst>
                <a:path w="12064" h="55245">
                  <a:moveTo>
                    <a:pt x="1295" y="0"/>
                  </a:moveTo>
                  <a:lnTo>
                    <a:pt x="1270" y="774"/>
                  </a:lnTo>
                  <a:lnTo>
                    <a:pt x="1282" y="508"/>
                  </a:lnTo>
                  <a:lnTo>
                    <a:pt x="1295" y="0"/>
                  </a:lnTo>
                  <a:close/>
                </a:path>
                <a:path w="12064" h="55245">
                  <a:moveTo>
                    <a:pt x="1384" y="1270"/>
                  </a:moveTo>
                  <a:lnTo>
                    <a:pt x="1270" y="787"/>
                  </a:lnTo>
                  <a:lnTo>
                    <a:pt x="1257" y="1092"/>
                  </a:lnTo>
                  <a:lnTo>
                    <a:pt x="1384" y="1270"/>
                  </a:lnTo>
                  <a:close/>
                </a:path>
                <a:path w="12064" h="55245">
                  <a:moveTo>
                    <a:pt x="1816" y="1930"/>
                  </a:moveTo>
                  <a:lnTo>
                    <a:pt x="1384" y="1270"/>
                  </a:lnTo>
                  <a:lnTo>
                    <a:pt x="596" y="1270"/>
                  </a:lnTo>
                  <a:lnTo>
                    <a:pt x="0" y="1930"/>
                  </a:lnTo>
                  <a:lnTo>
                    <a:pt x="1816" y="1930"/>
                  </a:lnTo>
                  <a:close/>
                </a:path>
                <a:path w="12064" h="55245">
                  <a:moveTo>
                    <a:pt x="11925" y="54470"/>
                  </a:moveTo>
                  <a:lnTo>
                    <a:pt x="11734" y="53606"/>
                  </a:lnTo>
                  <a:lnTo>
                    <a:pt x="11493" y="53263"/>
                  </a:lnTo>
                  <a:lnTo>
                    <a:pt x="11023" y="53263"/>
                  </a:lnTo>
                  <a:lnTo>
                    <a:pt x="10896" y="53289"/>
                  </a:lnTo>
                  <a:lnTo>
                    <a:pt x="10426" y="53390"/>
                  </a:lnTo>
                  <a:lnTo>
                    <a:pt x="10121" y="53733"/>
                  </a:lnTo>
                  <a:lnTo>
                    <a:pt x="10464" y="54698"/>
                  </a:lnTo>
                  <a:lnTo>
                    <a:pt x="10756" y="55003"/>
                  </a:lnTo>
                  <a:lnTo>
                    <a:pt x="11226" y="55054"/>
                  </a:lnTo>
                  <a:lnTo>
                    <a:pt x="11709" y="54864"/>
                  </a:lnTo>
                  <a:lnTo>
                    <a:pt x="11925" y="5447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2841345" y="623582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59">
                  <a:moveTo>
                    <a:pt x="6438" y="2311"/>
                  </a:moveTo>
                  <a:lnTo>
                    <a:pt x="5740" y="2235"/>
                  </a:lnTo>
                  <a:lnTo>
                    <a:pt x="3975" y="2070"/>
                  </a:lnTo>
                  <a:lnTo>
                    <a:pt x="3175" y="0"/>
                  </a:lnTo>
                  <a:lnTo>
                    <a:pt x="977" y="0"/>
                  </a:lnTo>
                  <a:lnTo>
                    <a:pt x="698" y="38"/>
                  </a:lnTo>
                  <a:lnTo>
                    <a:pt x="152" y="241"/>
                  </a:lnTo>
                  <a:lnTo>
                    <a:pt x="0" y="635"/>
                  </a:lnTo>
                  <a:lnTo>
                    <a:pt x="444" y="647"/>
                  </a:lnTo>
                  <a:lnTo>
                    <a:pt x="711" y="685"/>
                  </a:lnTo>
                  <a:lnTo>
                    <a:pt x="2159" y="914"/>
                  </a:lnTo>
                  <a:lnTo>
                    <a:pt x="3022" y="1981"/>
                  </a:lnTo>
                  <a:lnTo>
                    <a:pt x="4241" y="3200"/>
                  </a:lnTo>
                  <a:lnTo>
                    <a:pt x="4533" y="3378"/>
                  </a:lnTo>
                  <a:lnTo>
                    <a:pt x="4813" y="3378"/>
                  </a:lnTo>
                  <a:lnTo>
                    <a:pt x="5016" y="3378"/>
                  </a:lnTo>
                  <a:lnTo>
                    <a:pt x="5232" y="3289"/>
                  </a:lnTo>
                  <a:lnTo>
                    <a:pt x="5638" y="2895"/>
                  </a:lnTo>
                  <a:lnTo>
                    <a:pt x="6438" y="2311"/>
                  </a:lnTo>
                  <a:close/>
                </a:path>
                <a:path w="8255" h="10159">
                  <a:moveTo>
                    <a:pt x="7734" y="9664"/>
                  </a:moveTo>
                  <a:lnTo>
                    <a:pt x="7708" y="9055"/>
                  </a:lnTo>
                  <a:lnTo>
                    <a:pt x="7696" y="8648"/>
                  </a:lnTo>
                  <a:lnTo>
                    <a:pt x="7518" y="8216"/>
                  </a:lnTo>
                  <a:lnTo>
                    <a:pt x="6807" y="8216"/>
                  </a:lnTo>
                  <a:lnTo>
                    <a:pt x="6286" y="8432"/>
                  </a:lnTo>
                  <a:lnTo>
                    <a:pt x="5245" y="8610"/>
                  </a:lnTo>
                  <a:lnTo>
                    <a:pt x="5016" y="9842"/>
                  </a:lnTo>
                  <a:lnTo>
                    <a:pt x="6045" y="9766"/>
                  </a:lnTo>
                  <a:lnTo>
                    <a:pt x="6692" y="9969"/>
                  </a:lnTo>
                  <a:lnTo>
                    <a:pt x="6896" y="9969"/>
                  </a:lnTo>
                  <a:lnTo>
                    <a:pt x="7340" y="9969"/>
                  </a:lnTo>
                  <a:lnTo>
                    <a:pt x="7734" y="966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2848864" y="531545"/>
              <a:ext cx="5080" cy="153670"/>
            </a:xfrm>
            <a:custGeom>
              <a:avLst/>
              <a:gdLst/>
              <a:ahLst/>
              <a:cxnLst/>
              <a:rect l="l" t="t" r="r" b="b"/>
              <a:pathLst>
                <a:path w="5080" h="153670">
                  <a:moveTo>
                    <a:pt x="2628" y="127076"/>
                  </a:moveTo>
                  <a:lnTo>
                    <a:pt x="2603" y="126606"/>
                  </a:lnTo>
                  <a:lnTo>
                    <a:pt x="2413" y="125730"/>
                  </a:lnTo>
                  <a:lnTo>
                    <a:pt x="1854" y="125120"/>
                  </a:lnTo>
                  <a:lnTo>
                    <a:pt x="850" y="125044"/>
                  </a:lnTo>
                  <a:lnTo>
                    <a:pt x="330" y="125044"/>
                  </a:lnTo>
                  <a:lnTo>
                    <a:pt x="0" y="125336"/>
                  </a:lnTo>
                  <a:lnTo>
                    <a:pt x="342" y="126898"/>
                  </a:lnTo>
                  <a:lnTo>
                    <a:pt x="1104" y="127254"/>
                  </a:lnTo>
                  <a:lnTo>
                    <a:pt x="2057" y="127304"/>
                  </a:lnTo>
                  <a:lnTo>
                    <a:pt x="2501" y="127304"/>
                  </a:lnTo>
                  <a:lnTo>
                    <a:pt x="2628" y="127076"/>
                  </a:lnTo>
                  <a:close/>
                </a:path>
                <a:path w="5080" h="153670">
                  <a:moveTo>
                    <a:pt x="3505" y="152565"/>
                  </a:moveTo>
                  <a:lnTo>
                    <a:pt x="3213" y="152133"/>
                  </a:lnTo>
                  <a:lnTo>
                    <a:pt x="2654" y="152082"/>
                  </a:lnTo>
                  <a:lnTo>
                    <a:pt x="2082" y="152069"/>
                  </a:lnTo>
                  <a:lnTo>
                    <a:pt x="1778" y="152209"/>
                  </a:lnTo>
                  <a:lnTo>
                    <a:pt x="1612" y="152679"/>
                  </a:lnTo>
                  <a:lnTo>
                    <a:pt x="1511" y="153123"/>
                  </a:lnTo>
                  <a:lnTo>
                    <a:pt x="1879" y="153212"/>
                  </a:lnTo>
                  <a:lnTo>
                    <a:pt x="2171" y="153301"/>
                  </a:lnTo>
                  <a:lnTo>
                    <a:pt x="2311" y="153352"/>
                  </a:lnTo>
                  <a:lnTo>
                    <a:pt x="2463" y="153377"/>
                  </a:lnTo>
                  <a:lnTo>
                    <a:pt x="2616" y="153377"/>
                  </a:lnTo>
                  <a:lnTo>
                    <a:pt x="2933" y="153377"/>
                  </a:lnTo>
                  <a:lnTo>
                    <a:pt x="3225" y="153263"/>
                  </a:lnTo>
                  <a:lnTo>
                    <a:pt x="3340" y="152984"/>
                  </a:lnTo>
                  <a:lnTo>
                    <a:pt x="3505" y="152565"/>
                  </a:lnTo>
                  <a:close/>
                </a:path>
                <a:path w="5080" h="153670">
                  <a:moveTo>
                    <a:pt x="3911" y="1371"/>
                  </a:moveTo>
                  <a:lnTo>
                    <a:pt x="3683" y="711"/>
                  </a:lnTo>
                  <a:lnTo>
                    <a:pt x="3187" y="241"/>
                  </a:lnTo>
                  <a:lnTo>
                    <a:pt x="2527" y="0"/>
                  </a:lnTo>
                  <a:lnTo>
                    <a:pt x="2171" y="139"/>
                  </a:lnTo>
                  <a:lnTo>
                    <a:pt x="2032" y="546"/>
                  </a:lnTo>
                  <a:lnTo>
                    <a:pt x="2235" y="736"/>
                  </a:lnTo>
                  <a:lnTo>
                    <a:pt x="2628" y="1130"/>
                  </a:lnTo>
                  <a:lnTo>
                    <a:pt x="2463" y="2070"/>
                  </a:lnTo>
                  <a:lnTo>
                    <a:pt x="3213" y="2082"/>
                  </a:lnTo>
                  <a:lnTo>
                    <a:pt x="3352" y="2070"/>
                  </a:lnTo>
                  <a:lnTo>
                    <a:pt x="3911" y="1371"/>
                  </a:lnTo>
                  <a:close/>
                </a:path>
                <a:path w="5080" h="153670">
                  <a:moveTo>
                    <a:pt x="4610" y="29057"/>
                  </a:moveTo>
                  <a:lnTo>
                    <a:pt x="4495" y="28473"/>
                  </a:lnTo>
                  <a:lnTo>
                    <a:pt x="3937" y="28232"/>
                  </a:lnTo>
                  <a:lnTo>
                    <a:pt x="3416" y="28371"/>
                  </a:lnTo>
                  <a:lnTo>
                    <a:pt x="2921" y="28587"/>
                  </a:lnTo>
                  <a:lnTo>
                    <a:pt x="2413" y="28765"/>
                  </a:lnTo>
                  <a:lnTo>
                    <a:pt x="2463" y="29095"/>
                  </a:lnTo>
                  <a:lnTo>
                    <a:pt x="3200" y="29095"/>
                  </a:lnTo>
                  <a:lnTo>
                    <a:pt x="3517" y="29095"/>
                  </a:lnTo>
                  <a:lnTo>
                    <a:pt x="3670" y="29095"/>
                  </a:lnTo>
                  <a:lnTo>
                    <a:pt x="4254" y="29095"/>
                  </a:lnTo>
                  <a:lnTo>
                    <a:pt x="4610" y="2905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2848270" y="601047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145" y="2271"/>
                  </a:moveTo>
                  <a:lnTo>
                    <a:pt x="583" y="2271"/>
                  </a:lnTo>
                  <a:lnTo>
                    <a:pt x="148" y="1841"/>
                  </a:lnTo>
                  <a:lnTo>
                    <a:pt x="0" y="1227"/>
                  </a:lnTo>
                  <a:lnTo>
                    <a:pt x="0" y="409"/>
                  </a:lnTo>
                  <a:lnTo>
                    <a:pt x="509" y="53"/>
                  </a:lnTo>
                  <a:lnTo>
                    <a:pt x="1262" y="10"/>
                  </a:lnTo>
                  <a:lnTo>
                    <a:pt x="2046" y="0"/>
                  </a:lnTo>
                  <a:lnTo>
                    <a:pt x="2555" y="96"/>
                  </a:lnTo>
                  <a:lnTo>
                    <a:pt x="2587" y="689"/>
                  </a:lnTo>
                  <a:lnTo>
                    <a:pt x="2619" y="1561"/>
                  </a:lnTo>
                  <a:lnTo>
                    <a:pt x="1993" y="2174"/>
                  </a:lnTo>
                  <a:lnTo>
                    <a:pt x="1166" y="2260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2808224" y="515365"/>
              <a:ext cx="16510" cy="57785"/>
            </a:xfrm>
            <a:custGeom>
              <a:avLst/>
              <a:gdLst/>
              <a:ahLst/>
              <a:cxnLst/>
              <a:rect l="l" t="t" r="r" b="b"/>
              <a:pathLst>
                <a:path w="16510" h="57784">
                  <a:moveTo>
                    <a:pt x="2921" y="56908"/>
                  </a:moveTo>
                  <a:lnTo>
                    <a:pt x="2743" y="56565"/>
                  </a:lnTo>
                  <a:lnTo>
                    <a:pt x="2476" y="56515"/>
                  </a:lnTo>
                  <a:lnTo>
                    <a:pt x="2070" y="56515"/>
                  </a:lnTo>
                  <a:lnTo>
                    <a:pt x="1841" y="56527"/>
                  </a:lnTo>
                  <a:lnTo>
                    <a:pt x="1193" y="56629"/>
                  </a:lnTo>
                  <a:lnTo>
                    <a:pt x="965" y="56642"/>
                  </a:lnTo>
                  <a:lnTo>
                    <a:pt x="508" y="56591"/>
                  </a:lnTo>
                  <a:lnTo>
                    <a:pt x="203" y="56591"/>
                  </a:lnTo>
                  <a:lnTo>
                    <a:pt x="38" y="56642"/>
                  </a:lnTo>
                  <a:lnTo>
                    <a:pt x="0" y="57086"/>
                  </a:lnTo>
                  <a:lnTo>
                    <a:pt x="190" y="57137"/>
                  </a:lnTo>
                  <a:lnTo>
                    <a:pt x="584" y="57137"/>
                  </a:lnTo>
                  <a:lnTo>
                    <a:pt x="977" y="57124"/>
                  </a:lnTo>
                  <a:lnTo>
                    <a:pt x="1295" y="57175"/>
                  </a:lnTo>
                  <a:lnTo>
                    <a:pt x="1574" y="57238"/>
                  </a:lnTo>
                  <a:lnTo>
                    <a:pt x="1841" y="57238"/>
                  </a:lnTo>
                  <a:lnTo>
                    <a:pt x="2006" y="57226"/>
                  </a:lnTo>
                  <a:lnTo>
                    <a:pt x="2324" y="57188"/>
                  </a:lnTo>
                  <a:lnTo>
                    <a:pt x="2616" y="57023"/>
                  </a:lnTo>
                  <a:lnTo>
                    <a:pt x="2921" y="56908"/>
                  </a:lnTo>
                  <a:close/>
                </a:path>
                <a:path w="16510" h="57784">
                  <a:moveTo>
                    <a:pt x="16027" y="0"/>
                  </a:moveTo>
                  <a:lnTo>
                    <a:pt x="15417" y="292"/>
                  </a:lnTo>
                  <a:lnTo>
                    <a:pt x="14986" y="152"/>
                  </a:lnTo>
                  <a:lnTo>
                    <a:pt x="14668" y="228"/>
                  </a:lnTo>
                  <a:lnTo>
                    <a:pt x="14312" y="342"/>
                  </a:lnTo>
                  <a:lnTo>
                    <a:pt x="13944" y="444"/>
                  </a:lnTo>
                  <a:lnTo>
                    <a:pt x="14401" y="711"/>
                  </a:lnTo>
                  <a:lnTo>
                    <a:pt x="14833" y="1054"/>
                  </a:lnTo>
                  <a:lnTo>
                    <a:pt x="15367" y="1257"/>
                  </a:lnTo>
                  <a:lnTo>
                    <a:pt x="15735" y="1270"/>
                  </a:lnTo>
                  <a:lnTo>
                    <a:pt x="16002" y="1003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2809806" y="67632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781" y="1701"/>
                  </a:moveTo>
                  <a:lnTo>
                    <a:pt x="1081" y="1701"/>
                  </a:lnTo>
                  <a:lnTo>
                    <a:pt x="763" y="1690"/>
                  </a:lnTo>
                  <a:lnTo>
                    <a:pt x="392" y="1399"/>
                  </a:lnTo>
                  <a:lnTo>
                    <a:pt x="0" y="322"/>
                  </a:lnTo>
                  <a:lnTo>
                    <a:pt x="827" y="344"/>
                  </a:lnTo>
                  <a:lnTo>
                    <a:pt x="1166" y="64"/>
                  </a:lnTo>
                  <a:lnTo>
                    <a:pt x="1346" y="0"/>
                  </a:lnTo>
                  <a:lnTo>
                    <a:pt x="1728" y="0"/>
                  </a:lnTo>
                  <a:lnTo>
                    <a:pt x="1749" y="344"/>
                  </a:lnTo>
                  <a:lnTo>
                    <a:pt x="1866" y="1141"/>
                  </a:lnTo>
                  <a:lnTo>
                    <a:pt x="1781" y="1701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806369" y="514108"/>
              <a:ext cx="23495" cy="138430"/>
            </a:xfrm>
            <a:custGeom>
              <a:avLst/>
              <a:gdLst/>
              <a:ahLst/>
              <a:cxnLst/>
              <a:rect l="l" t="t" r="r" b="b"/>
              <a:pathLst>
                <a:path w="23494" h="138429">
                  <a:moveTo>
                    <a:pt x="1943" y="136880"/>
                  </a:moveTo>
                  <a:lnTo>
                    <a:pt x="1536" y="136486"/>
                  </a:lnTo>
                  <a:lnTo>
                    <a:pt x="774" y="136512"/>
                  </a:lnTo>
                  <a:lnTo>
                    <a:pt x="342" y="136994"/>
                  </a:lnTo>
                  <a:lnTo>
                    <a:pt x="101" y="137629"/>
                  </a:lnTo>
                  <a:lnTo>
                    <a:pt x="0" y="137947"/>
                  </a:lnTo>
                  <a:lnTo>
                    <a:pt x="152" y="138188"/>
                  </a:lnTo>
                  <a:lnTo>
                    <a:pt x="419" y="138188"/>
                  </a:lnTo>
                  <a:lnTo>
                    <a:pt x="635" y="138137"/>
                  </a:lnTo>
                  <a:lnTo>
                    <a:pt x="1219" y="137896"/>
                  </a:lnTo>
                  <a:lnTo>
                    <a:pt x="1930" y="137731"/>
                  </a:lnTo>
                  <a:lnTo>
                    <a:pt x="1943" y="136880"/>
                  </a:lnTo>
                  <a:close/>
                </a:path>
                <a:path w="23494" h="138429">
                  <a:moveTo>
                    <a:pt x="2133" y="122847"/>
                  </a:moveTo>
                  <a:lnTo>
                    <a:pt x="1828" y="122669"/>
                  </a:lnTo>
                  <a:lnTo>
                    <a:pt x="1536" y="122656"/>
                  </a:lnTo>
                  <a:lnTo>
                    <a:pt x="1104" y="122656"/>
                  </a:lnTo>
                  <a:lnTo>
                    <a:pt x="723" y="122783"/>
                  </a:lnTo>
                  <a:lnTo>
                    <a:pt x="330" y="122859"/>
                  </a:lnTo>
                  <a:lnTo>
                    <a:pt x="685" y="123075"/>
                  </a:lnTo>
                  <a:lnTo>
                    <a:pt x="1003" y="123329"/>
                  </a:lnTo>
                  <a:lnTo>
                    <a:pt x="1358" y="123520"/>
                  </a:lnTo>
                  <a:lnTo>
                    <a:pt x="1574" y="123596"/>
                  </a:lnTo>
                  <a:lnTo>
                    <a:pt x="1854" y="123596"/>
                  </a:lnTo>
                  <a:lnTo>
                    <a:pt x="2019" y="123494"/>
                  </a:lnTo>
                  <a:lnTo>
                    <a:pt x="2120" y="123266"/>
                  </a:lnTo>
                  <a:lnTo>
                    <a:pt x="2133" y="122847"/>
                  </a:lnTo>
                  <a:close/>
                </a:path>
                <a:path w="23494" h="138429">
                  <a:moveTo>
                    <a:pt x="8331" y="103428"/>
                  </a:moveTo>
                  <a:lnTo>
                    <a:pt x="8051" y="103098"/>
                  </a:lnTo>
                  <a:lnTo>
                    <a:pt x="7289" y="103479"/>
                  </a:lnTo>
                  <a:lnTo>
                    <a:pt x="7581" y="104254"/>
                  </a:lnTo>
                  <a:lnTo>
                    <a:pt x="7378" y="104838"/>
                  </a:lnTo>
                  <a:lnTo>
                    <a:pt x="7480" y="105448"/>
                  </a:lnTo>
                  <a:lnTo>
                    <a:pt x="7772" y="104775"/>
                  </a:lnTo>
                  <a:lnTo>
                    <a:pt x="8077" y="104101"/>
                  </a:lnTo>
                  <a:lnTo>
                    <a:pt x="8331" y="103428"/>
                  </a:lnTo>
                  <a:close/>
                </a:path>
                <a:path w="23494" h="138429">
                  <a:moveTo>
                    <a:pt x="23355" y="812"/>
                  </a:moveTo>
                  <a:lnTo>
                    <a:pt x="23317" y="266"/>
                  </a:lnTo>
                  <a:lnTo>
                    <a:pt x="22910" y="76"/>
                  </a:lnTo>
                  <a:lnTo>
                    <a:pt x="22479" y="0"/>
                  </a:lnTo>
                  <a:lnTo>
                    <a:pt x="21920" y="0"/>
                  </a:lnTo>
                  <a:lnTo>
                    <a:pt x="21590" y="177"/>
                  </a:lnTo>
                  <a:lnTo>
                    <a:pt x="21513" y="635"/>
                  </a:lnTo>
                  <a:lnTo>
                    <a:pt x="21412" y="1295"/>
                  </a:lnTo>
                  <a:lnTo>
                    <a:pt x="21983" y="1270"/>
                  </a:lnTo>
                  <a:lnTo>
                    <a:pt x="22364" y="1320"/>
                  </a:lnTo>
                  <a:lnTo>
                    <a:pt x="22593" y="1346"/>
                  </a:lnTo>
                  <a:lnTo>
                    <a:pt x="22999" y="1346"/>
                  </a:lnTo>
                  <a:lnTo>
                    <a:pt x="23266" y="1257"/>
                  </a:lnTo>
                  <a:lnTo>
                    <a:pt x="23355" y="812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810930" y="687728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378" y="1313"/>
                  </a:moveTo>
                  <a:lnTo>
                    <a:pt x="986" y="1313"/>
                  </a:lnTo>
                  <a:lnTo>
                    <a:pt x="837" y="1302"/>
                  </a:lnTo>
                  <a:lnTo>
                    <a:pt x="360" y="1227"/>
                  </a:lnTo>
                  <a:lnTo>
                    <a:pt x="0" y="818"/>
                  </a:lnTo>
                  <a:lnTo>
                    <a:pt x="180" y="419"/>
                  </a:lnTo>
                  <a:lnTo>
                    <a:pt x="307" y="150"/>
                  </a:lnTo>
                  <a:lnTo>
                    <a:pt x="912" y="107"/>
                  </a:lnTo>
                  <a:lnTo>
                    <a:pt x="1198" y="0"/>
                  </a:lnTo>
                  <a:lnTo>
                    <a:pt x="1580" y="193"/>
                  </a:lnTo>
                  <a:lnTo>
                    <a:pt x="2014" y="183"/>
                  </a:lnTo>
                  <a:lnTo>
                    <a:pt x="1813" y="678"/>
                  </a:lnTo>
                  <a:lnTo>
                    <a:pt x="1654" y="1055"/>
                  </a:lnTo>
                  <a:lnTo>
                    <a:pt x="1378" y="1313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803321" y="583221"/>
              <a:ext cx="109855" cy="96520"/>
            </a:xfrm>
            <a:custGeom>
              <a:avLst/>
              <a:gdLst/>
              <a:ahLst/>
              <a:cxnLst/>
              <a:rect l="l" t="t" r="r" b="b"/>
              <a:pathLst>
                <a:path w="109855" h="96520">
                  <a:moveTo>
                    <a:pt x="2679" y="8928"/>
                  </a:moveTo>
                  <a:lnTo>
                    <a:pt x="2628" y="8305"/>
                  </a:lnTo>
                  <a:lnTo>
                    <a:pt x="2527" y="7289"/>
                  </a:lnTo>
                  <a:lnTo>
                    <a:pt x="2171" y="6184"/>
                  </a:lnTo>
                  <a:lnTo>
                    <a:pt x="139" y="6184"/>
                  </a:lnTo>
                  <a:lnTo>
                    <a:pt x="38" y="7048"/>
                  </a:lnTo>
                  <a:lnTo>
                    <a:pt x="0" y="7759"/>
                  </a:lnTo>
                  <a:lnTo>
                    <a:pt x="88" y="8737"/>
                  </a:lnTo>
                  <a:lnTo>
                    <a:pt x="495" y="9550"/>
                  </a:lnTo>
                  <a:lnTo>
                    <a:pt x="1524" y="9664"/>
                  </a:lnTo>
                  <a:lnTo>
                    <a:pt x="1651" y="9664"/>
                  </a:lnTo>
                  <a:lnTo>
                    <a:pt x="2387" y="9664"/>
                  </a:lnTo>
                  <a:lnTo>
                    <a:pt x="2679" y="8928"/>
                  </a:lnTo>
                  <a:close/>
                </a:path>
                <a:path w="109855" h="96520">
                  <a:moveTo>
                    <a:pt x="10680" y="1447"/>
                  </a:moveTo>
                  <a:lnTo>
                    <a:pt x="10452" y="533"/>
                  </a:lnTo>
                  <a:lnTo>
                    <a:pt x="9613" y="330"/>
                  </a:lnTo>
                  <a:lnTo>
                    <a:pt x="8915" y="0"/>
                  </a:lnTo>
                  <a:lnTo>
                    <a:pt x="8407" y="254"/>
                  </a:lnTo>
                  <a:lnTo>
                    <a:pt x="8674" y="1104"/>
                  </a:lnTo>
                  <a:lnTo>
                    <a:pt x="9347" y="1485"/>
                  </a:lnTo>
                  <a:lnTo>
                    <a:pt x="10121" y="1689"/>
                  </a:lnTo>
                  <a:lnTo>
                    <a:pt x="10680" y="1447"/>
                  </a:lnTo>
                  <a:close/>
                </a:path>
                <a:path w="109855" h="96520">
                  <a:moveTo>
                    <a:pt x="12623" y="85813"/>
                  </a:moveTo>
                  <a:lnTo>
                    <a:pt x="11988" y="85458"/>
                  </a:lnTo>
                  <a:lnTo>
                    <a:pt x="11557" y="85356"/>
                  </a:lnTo>
                  <a:lnTo>
                    <a:pt x="10820" y="85204"/>
                  </a:lnTo>
                  <a:lnTo>
                    <a:pt x="10274" y="84493"/>
                  </a:lnTo>
                  <a:lnTo>
                    <a:pt x="9347" y="84493"/>
                  </a:lnTo>
                  <a:lnTo>
                    <a:pt x="9220" y="84518"/>
                  </a:lnTo>
                  <a:lnTo>
                    <a:pt x="9080" y="84556"/>
                  </a:lnTo>
                  <a:lnTo>
                    <a:pt x="8623" y="84912"/>
                  </a:lnTo>
                  <a:lnTo>
                    <a:pt x="8509" y="85255"/>
                  </a:lnTo>
                  <a:lnTo>
                    <a:pt x="8648" y="85534"/>
                  </a:lnTo>
                  <a:lnTo>
                    <a:pt x="9017" y="85534"/>
                  </a:lnTo>
                  <a:lnTo>
                    <a:pt x="9321" y="85471"/>
                  </a:lnTo>
                  <a:lnTo>
                    <a:pt x="9537" y="85445"/>
                  </a:lnTo>
                  <a:lnTo>
                    <a:pt x="10299" y="85445"/>
                  </a:lnTo>
                  <a:lnTo>
                    <a:pt x="10833" y="85610"/>
                  </a:lnTo>
                  <a:lnTo>
                    <a:pt x="11645" y="85877"/>
                  </a:lnTo>
                  <a:lnTo>
                    <a:pt x="11912" y="86245"/>
                  </a:lnTo>
                  <a:lnTo>
                    <a:pt x="12179" y="86245"/>
                  </a:lnTo>
                  <a:lnTo>
                    <a:pt x="12382" y="86182"/>
                  </a:lnTo>
                  <a:lnTo>
                    <a:pt x="12623" y="85813"/>
                  </a:lnTo>
                  <a:close/>
                </a:path>
                <a:path w="109855" h="96520">
                  <a:moveTo>
                    <a:pt x="109283" y="94589"/>
                  </a:moveTo>
                  <a:lnTo>
                    <a:pt x="108966" y="94157"/>
                  </a:lnTo>
                  <a:lnTo>
                    <a:pt x="108089" y="94259"/>
                  </a:lnTo>
                  <a:lnTo>
                    <a:pt x="107708" y="94932"/>
                  </a:lnTo>
                  <a:lnTo>
                    <a:pt x="107480" y="95681"/>
                  </a:lnTo>
                  <a:lnTo>
                    <a:pt x="107772" y="96164"/>
                  </a:lnTo>
                  <a:lnTo>
                    <a:pt x="108737" y="96113"/>
                  </a:lnTo>
                  <a:lnTo>
                    <a:pt x="108737" y="95084"/>
                  </a:lnTo>
                  <a:lnTo>
                    <a:pt x="109283" y="9458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810537" y="68296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593" y="1539"/>
                  </a:moveTo>
                  <a:lnTo>
                    <a:pt x="0" y="850"/>
                  </a:lnTo>
                  <a:lnTo>
                    <a:pt x="180" y="269"/>
                  </a:lnTo>
                  <a:lnTo>
                    <a:pt x="721" y="96"/>
                  </a:lnTo>
                  <a:lnTo>
                    <a:pt x="1240" y="0"/>
                  </a:lnTo>
                  <a:lnTo>
                    <a:pt x="1855" y="129"/>
                  </a:lnTo>
                  <a:lnTo>
                    <a:pt x="2322" y="344"/>
                  </a:lnTo>
                  <a:lnTo>
                    <a:pt x="2227" y="1076"/>
                  </a:lnTo>
                  <a:lnTo>
                    <a:pt x="1972" y="893"/>
                  </a:lnTo>
                  <a:lnTo>
                    <a:pt x="1749" y="807"/>
                  </a:lnTo>
                  <a:lnTo>
                    <a:pt x="1166" y="807"/>
                  </a:lnTo>
                  <a:lnTo>
                    <a:pt x="869" y="1108"/>
                  </a:lnTo>
                  <a:lnTo>
                    <a:pt x="593" y="153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822054" y="624674"/>
              <a:ext cx="35560" cy="47625"/>
            </a:xfrm>
            <a:custGeom>
              <a:avLst/>
              <a:gdLst/>
              <a:ahLst/>
              <a:cxnLst/>
              <a:rect l="l" t="t" r="r" b="b"/>
              <a:pathLst>
                <a:path w="35560" h="47625">
                  <a:moveTo>
                    <a:pt x="2451" y="863"/>
                  </a:moveTo>
                  <a:lnTo>
                    <a:pt x="2324" y="673"/>
                  </a:lnTo>
                  <a:lnTo>
                    <a:pt x="2184" y="495"/>
                  </a:lnTo>
                  <a:lnTo>
                    <a:pt x="2057" y="317"/>
                  </a:lnTo>
                  <a:lnTo>
                    <a:pt x="1892" y="254"/>
                  </a:lnTo>
                  <a:lnTo>
                    <a:pt x="1181" y="495"/>
                  </a:lnTo>
                  <a:lnTo>
                    <a:pt x="215" y="0"/>
                  </a:lnTo>
                  <a:lnTo>
                    <a:pt x="0" y="1117"/>
                  </a:lnTo>
                  <a:lnTo>
                    <a:pt x="457" y="1485"/>
                  </a:lnTo>
                  <a:lnTo>
                    <a:pt x="1155" y="1333"/>
                  </a:lnTo>
                  <a:lnTo>
                    <a:pt x="1892" y="1308"/>
                  </a:lnTo>
                  <a:lnTo>
                    <a:pt x="2451" y="863"/>
                  </a:lnTo>
                  <a:close/>
                </a:path>
                <a:path w="35560" h="47625">
                  <a:moveTo>
                    <a:pt x="3238" y="4000"/>
                  </a:moveTo>
                  <a:lnTo>
                    <a:pt x="2349" y="3962"/>
                  </a:lnTo>
                  <a:lnTo>
                    <a:pt x="1803" y="3962"/>
                  </a:lnTo>
                  <a:lnTo>
                    <a:pt x="1993" y="4584"/>
                  </a:lnTo>
                  <a:lnTo>
                    <a:pt x="2120" y="4991"/>
                  </a:lnTo>
                  <a:lnTo>
                    <a:pt x="2603" y="5511"/>
                  </a:lnTo>
                  <a:lnTo>
                    <a:pt x="1282" y="6337"/>
                  </a:lnTo>
                  <a:lnTo>
                    <a:pt x="2374" y="6680"/>
                  </a:lnTo>
                  <a:lnTo>
                    <a:pt x="2870" y="6680"/>
                  </a:lnTo>
                  <a:lnTo>
                    <a:pt x="3149" y="6032"/>
                  </a:lnTo>
                  <a:lnTo>
                    <a:pt x="3009" y="5511"/>
                  </a:lnTo>
                  <a:lnTo>
                    <a:pt x="2857" y="4965"/>
                  </a:lnTo>
                  <a:lnTo>
                    <a:pt x="3238" y="4000"/>
                  </a:lnTo>
                  <a:close/>
                </a:path>
                <a:path w="35560" h="47625">
                  <a:moveTo>
                    <a:pt x="34975" y="46786"/>
                  </a:moveTo>
                  <a:lnTo>
                    <a:pt x="34709" y="46634"/>
                  </a:lnTo>
                  <a:lnTo>
                    <a:pt x="34480" y="46659"/>
                  </a:lnTo>
                  <a:lnTo>
                    <a:pt x="34023" y="46659"/>
                  </a:lnTo>
                  <a:lnTo>
                    <a:pt x="33032" y="46342"/>
                  </a:lnTo>
                  <a:lnTo>
                    <a:pt x="32702" y="46215"/>
                  </a:lnTo>
                  <a:lnTo>
                    <a:pt x="32194" y="46215"/>
                  </a:lnTo>
                  <a:lnTo>
                    <a:pt x="32016" y="46253"/>
                  </a:lnTo>
                  <a:lnTo>
                    <a:pt x="31826" y="46342"/>
                  </a:lnTo>
                  <a:lnTo>
                    <a:pt x="31610" y="46431"/>
                  </a:lnTo>
                  <a:lnTo>
                    <a:pt x="31534" y="46901"/>
                  </a:lnTo>
                  <a:lnTo>
                    <a:pt x="31305" y="47371"/>
                  </a:lnTo>
                  <a:lnTo>
                    <a:pt x="31508" y="47498"/>
                  </a:lnTo>
                  <a:lnTo>
                    <a:pt x="31699" y="47536"/>
                  </a:lnTo>
                  <a:lnTo>
                    <a:pt x="31889" y="47536"/>
                  </a:lnTo>
                  <a:lnTo>
                    <a:pt x="32219" y="47536"/>
                  </a:lnTo>
                  <a:lnTo>
                    <a:pt x="32867" y="47218"/>
                  </a:lnTo>
                  <a:lnTo>
                    <a:pt x="33489" y="46913"/>
                  </a:lnTo>
                  <a:lnTo>
                    <a:pt x="33985" y="46913"/>
                  </a:lnTo>
                  <a:lnTo>
                    <a:pt x="34150" y="46951"/>
                  </a:lnTo>
                  <a:lnTo>
                    <a:pt x="34328" y="47066"/>
                  </a:lnTo>
                  <a:lnTo>
                    <a:pt x="34493" y="47129"/>
                  </a:lnTo>
                  <a:lnTo>
                    <a:pt x="34759" y="47129"/>
                  </a:lnTo>
                  <a:lnTo>
                    <a:pt x="34925" y="47040"/>
                  </a:lnTo>
                  <a:lnTo>
                    <a:pt x="34975" y="4678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824123" y="6249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392" y="549"/>
                  </a:moveTo>
                  <a:lnTo>
                    <a:pt x="265" y="366"/>
                  </a:lnTo>
                  <a:lnTo>
                    <a:pt x="127" y="183"/>
                  </a:lnTo>
                  <a:lnTo>
                    <a:pt x="0" y="0"/>
                  </a:lnTo>
                  <a:lnTo>
                    <a:pt x="222" y="75"/>
                  </a:lnTo>
                  <a:lnTo>
                    <a:pt x="456" y="150"/>
                  </a:lnTo>
                  <a:lnTo>
                    <a:pt x="699" y="236"/>
                  </a:lnTo>
                  <a:lnTo>
                    <a:pt x="509" y="46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829280" y="659904"/>
              <a:ext cx="2540" cy="43180"/>
            </a:xfrm>
            <a:custGeom>
              <a:avLst/>
              <a:gdLst/>
              <a:ahLst/>
              <a:cxnLst/>
              <a:rect l="l" t="t" r="r" b="b"/>
              <a:pathLst>
                <a:path w="2539" h="43179">
                  <a:moveTo>
                    <a:pt x="1181" y="1003"/>
                  </a:moveTo>
                  <a:lnTo>
                    <a:pt x="609" y="622"/>
                  </a:lnTo>
                  <a:lnTo>
                    <a:pt x="431" y="152"/>
                  </a:lnTo>
                  <a:lnTo>
                    <a:pt x="254" y="0"/>
                  </a:lnTo>
                  <a:lnTo>
                    <a:pt x="101" y="0"/>
                  </a:lnTo>
                  <a:lnTo>
                    <a:pt x="63" y="876"/>
                  </a:lnTo>
                  <a:lnTo>
                    <a:pt x="0" y="1485"/>
                  </a:lnTo>
                  <a:lnTo>
                    <a:pt x="533" y="1854"/>
                  </a:lnTo>
                  <a:lnTo>
                    <a:pt x="1028" y="1625"/>
                  </a:lnTo>
                  <a:lnTo>
                    <a:pt x="1181" y="1003"/>
                  </a:lnTo>
                  <a:close/>
                </a:path>
                <a:path w="2539" h="43179">
                  <a:moveTo>
                    <a:pt x="2286" y="42659"/>
                  </a:moveTo>
                  <a:lnTo>
                    <a:pt x="2235" y="42379"/>
                  </a:lnTo>
                  <a:lnTo>
                    <a:pt x="2057" y="41440"/>
                  </a:lnTo>
                  <a:lnTo>
                    <a:pt x="1320" y="40932"/>
                  </a:lnTo>
                  <a:lnTo>
                    <a:pt x="596" y="40474"/>
                  </a:lnTo>
                  <a:lnTo>
                    <a:pt x="88" y="40474"/>
                  </a:lnTo>
                  <a:lnTo>
                    <a:pt x="0" y="40767"/>
                  </a:lnTo>
                  <a:lnTo>
                    <a:pt x="482" y="41770"/>
                  </a:lnTo>
                  <a:lnTo>
                    <a:pt x="876" y="42456"/>
                  </a:lnTo>
                  <a:lnTo>
                    <a:pt x="1574" y="42837"/>
                  </a:lnTo>
                  <a:lnTo>
                    <a:pt x="1752" y="42887"/>
                  </a:lnTo>
                  <a:lnTo>
                    <a:pt x="2006" y="42887"/>
                  </a:lnTo>
                  <a:lnTo>
                    <a:pt x="2286" y="4265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817113" y="535533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5">
                  <a:moveTo>
                    <a:pt x="1781" y="3962"/>
                  </a:moveTo>
                  <a:lnTo>
                    <a:pt x="996" y="3962"/>
                  </a:lnTo>
                  <a:lnTo>
                    <a:pt x="805" y="3951"/>
                  </a:lnTo>
                  <a:lnTo>
                    <a:pt x="381" y="3843"/>
                  </a:lnTo>
                  <a:lnTo>
                    <a:pt x="0" y="3552"/>
                  </a:lnTo>
                  <a:lnTo>
                    <a:pt x="795" y="2293"/>
                  </a:lnTo>
                  <a:lnTo>
                    <a:pt x="74" y="484"/>
                  </a:lnTo>
                  <a:lnTo>
                    <a:pt x="2025" y="484"/>
                  </a:lnTo>
                  <a:lnTo>
                    <a:pt x="2354" y="495"/>
                  </a:lnTo>
                  <a:lnTo>
                    <a:pt x="2661" y="193"/>
                  </a:lnTo>
                  <a:lnTo>
                    <a:pt x="3011" y="0"/>
                  </a:lnTo>
                  <a:lnTo>
                    <a:pt x="3234" y="150"/>
                  </a:lnTo>
                  <a:lnTo>
                    <a:pt x="3595" y="269"/>
                  </a:lnTo>
                  <a:lnTo>
                    <a:pt x="3775" y="516"/>
                  </a:lnTo>
                  <a:lnTo>
                    <a:pt x="4019" y="872"/>
                  </a:lnTo>
                  <a:lnTo>
                    <a:pt x="4273" y="1378"/>
                  </a:lnTo>
                  <a:lnTo>
                    <a:pt x="3860" y="1754"/>
                  </a:lnTo>
                  <a:lnTo>
                    <a:pt x="3467" y="2131"/>
                  </a:lnTo>
                  <a:lnTo>
                    <a:pt x="2937" y="2357"/>
                  </a:lnTo>
                  <a:lnTo>
                    <a:pt x="2470" y="2659"/>
                  </a:lnTo>
                  <a:lnTo>
                    <a:pt x="1919" y="3003"/>
                  </a:lnTo>
                  <a:lnTo>
                    <a:pt x="1781" y="396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805404" y="598524"/>
              <a:ext cx="15875" cy="90170"/>
            </a:xfrm>
            <a:custGeom>
              <a:avLst/>
              <a:gdLst/>
              <a:ahLst/>
              <a:cxnLst/>
              <a:rect l="l" t="t" r="r" b="b"/>
              <a:pathLst>
                <a:path w="15875" h="90170">
                  <a:moveTo>
                    <a:pt x="1473" y="508"/>
                  </a:moveTo>
                  <a:lnTo>
                    <a:pt x="1333" y="139"/>
                  </a:lnTo>
                  <a:lnTo>
                    <a:pt x="812" y="0"/>
                  </a:lnTo>
                  <a:lnTo>
                    <a:pt x="419" y="0"/>
                  </a:lnTo>
                  <a:lnTo>
                    <a:pt x="203" y="215"/>
                  </a:lnTo>
                  <a:lnTo>
                    <a:pt x="127" y="558"/>
                  </a:lnTo>
                  <a:lnTo>
                    <a:pt x="0" y="1054"/>
                  </a:lnTo>
                  <a:lnTo>
                    <a:pt x="190" y="1409"/>
                  </a:lnTo>
                  <a:lnTo>
                    <a:pt x="762" y="1511"/>
                  </a:lnTo>
                  <a:lnTo>
                    <a:pt x="1155" y="1511"/>
                  </a:lnTo>
                  <a:lnTo>
                    <a:pt x="1320" y="1282"/>
                  </a:lnTo>
                  <a:lnTo>
                    <a:pt x="1371" y="977"/>
                  </a:lnTo>
                  <a:lnTo>
                    <a:pt x="1473" y="508"/>
                  </a:lnTo>
                  <a:close/>
                </a:path>
                <a:path w="15875" h="90170">
                  <a:moveTo>
                    <a:pt x="15722" y="88353"/>
                  </a:moveTo>
                  <a:lnTo>
                    <a:pt x="15671" y="87858"/>
                  </a:lnTo>
                  <a:lnTo>
                    <a:pt x="15392" y="87464"/>
                  </a:lnTo>
                  <a:lnTo>
                    <a:pt x="15151" y="87731"/>
                  </a:lnTo>
                  <a:lnTo>
                    <a:pt x="14655" y="88265"/>
                  </a:lnTo>
                  <a:lnTo>
                    <a:pt x="14528" y="88544"/>
                  </a:lnTo>
                  <a:lnTo>
                    <a:pt x="14274" y="89103"/>
                  </a:lnTo>
                  <a:lnTo>
                    <a:pt x="14516" y="89484"/>
                  </a:lnTo>
                  <a:lnTo>
                    <a:pt x="14947" y="89623"/>
                  </a:lnTo>
                  <a:lnTo>
                    <a:pt x="15100" y="89649"/>
                  </a:lnTo>
                  <a:lnTo>
                    <a:pt x="15557" y="89649"/>
                  </a:lnTo>
                  <a:lnTo>
                    <a:pt x="15709" y="89242"/>
                  </a:lnTo>
                  <a:lnTo>
                    <a:pt x="15722" y="88849"/>
                  </a:lnTo>
                  <a:lnTo>
                    <a:pt x="15722" y="8835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818180" y="68348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2298" y="2019"/>
                  </a:moveTo>
                  <a:lnTo>
                    <a:pt x="2260" y="2146"/>
                  </a:lnTo>
                  <a:lnTo>
                    <a:pt x="2298" y="2019"/>
                  </a:lnTo>
                  <a:close/>
                </a:path>
                <a:path w="3810" h="3809">
                  <a:moveTo>
                    <a:pt x="2616" y="2501"/>
                  </a:moveTo>
                  <a:lnTo>
                    <a:pt x="2527" y="2374"/>
                  </a:lnTo>
                  <a:lnTo>
                    <a:pt x="2400" y="2260"/>
                  </a:lnTo>
                  <a:lnTo>
                    <a:pt x="2260" y="2146"/>
                  </a:lnTo>
                  <a:lnTo>
                    <a:pt x="2133" y="2540"/>
                  </a:lnTo>
                  <a:lnTo>
                    <a:pt x="2032" y="2933"/>
                  </a:lnTo>
                  <a:lnTo>
                    <a:pt x="1879" y="3302"/>
                  </a:lnTo>
                  <a:lnTo>
                    <a:pt x="2374" y="2768"/>
                  </a:lnTo>
                  <a:lnTo>
                    <a:pt x="2616" y="2501"/>
                  </a:lnTo>
                  <a:close/>
                </a:path>
                <a:path w="3810" h="3809">
                  <a:moveTo>
                    <a:pt x="3797" y="812"/>
                  </a:moveTo>
                  <a:lnTo>
                    <a:pt x="3098" y="101"/>
                  </a:lnTo>
                  <a:lnTo>
                    <a:pt x="2882" y="0"/>
                  </a:lnTo>
                  <a:lnTo>
                    <a:pt x="2095" y="0"/>
                  </a:lnTo>
                  <a:lnTo>
                    <a:pt x="1638" y="800"/>
                  </a:lnTo>
                  <a:lnTo>
                    <a:pt x="698" y="1219"/>
                  </a:lnTo>
                  <a:lnTo>
                    <a:pt x="0" y="1206"/>
                  </a:lnTo>
                  <a:lnTo>
                    <a:pt x="12" y="1943"/>
                  </a:lnTo>
                  <a:lnTo>
                    <a:pt x="622" y="2095"/>
                  </a:lnTo>
                  <a:lnTo>
                    <a:pt x="1168" y="2095"/>
                  </a:lnTo>
                  <a:lnTo>
                    <a:pt x="1727" y="2044"/>
                  </a:lnTo>
                  <a:lnTo>
                    <a:pt x="2273" y="2019"/>
                  </a:lnTo>
                  <a:lnTo>
                    <a:pt x="2654" y="1612"/>
                  </a:lnTo>
                  <a:lnTo>
                    <a:pt x="3098" y="1295"/>
                  </a:lnTo>
                  <a:lnTo>
                    <a:pt x="3797" y="81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799270" y="534212"/>
              <a:ext cx="102235" cy="171450"/>
            </a:xfrm>
            <a:custGeom>
              <a:avLst/>
              <a:gdLst/>
              <a:ahLst/>
              <a:cxnLst/>
              <a:rect l="l" t="t" r="r" b="b"/>
              <a:pathLst>
                <a:path w="102235" h="171450">
                  <a:moveTo>
                    <a:pt x="3721" y="48120"/>
                  </a:moveTo>
                  <a:lnTo>
                    <a:pt x="3073" y="47421"/>
                  </a:lnTo>
                  <a:lnTo>
                    <a:pt x="2717" y="46913"/>
                  </a:lnTo>
                  <a:lnTo>
                    <a:pt x="2540" y="46634"/>
                  </a:lnTo>
                  <a:lnTo>
                    <a:pt x="1943" y="46647"/>
                  </a:lnTo>
                  <a:lnTo>
                    <a:pt x="1422" y="46494"/>
                  </a:lnTo>
                  <a:lnTo>
                    <a:pt x="1066" y="46558"/>
                  </a:lnTo>
                  <a:lnTo>
                    <a:pt x="355" y="46545"/>
                  </a:lnTo>
                  <a:lnTo>
                    <a:pt x="279" y="46736"/>
                  </a:lnTo>
                  <a:lnTo>
                    <a:pt x="0" y="47650"/>
                  </a:lnTo>
                  <a:lnTo>
                    <a:pt x="977" y="47155"/>
                  </a:lnTo>
                  <a:lnTo>
                    <a:pt x="1485" y="47752"/>
                  </a:lnTo>
                  <a:lnTo>
                    <a:pt x="1752" y="47980"/>
                  </a:lnTo>
                  <a:lnTo>
                    <a:pt x="2387" y="48234"/>
                  </a:lnTo>
                  <a:lnTo>
                    <a:pt x="2603" y="48869"/>
                  </a:lnTo>
                  <a:lnTo>
                    <a:pt x="2933" y="48869"/>
                  </a:lnTo>
                  <a:lnTo>
                    <a:pt x="3136" y="48818"/>
                  </a:lnTo>
                  <a:lnTo>
                    <a:pt x="3721" y="48120"/>
                  </a:lnTo>
                  <a:close/>
                </a:path>
                <a:path w="102235" h="171450">
                  <a:moveTo>
                    <a:pt x="87414" y="125857"/>
                  </a:moveTo>
                  <a:lnTo>
                    <a:pt x="87020" y="125476"/>
                  </a:lnTo>
                  <a:lnTo>
                    <a:pt x="86233" y="125653"/>
                  </a:lnTo>
                  <a:lnTo>
                    <a:pt x="85852" y="126263"/>
                  </a:lnTo>
                  <a:lnTo>
                    <a:pt x="85636" y="127063"/>
                  </a:lnTo>
                  <a:lnTo>
                    <a:pt x="85890" y="127254"/>
                  </a:lnTo>
                  <a:lnTo>
                    <a:pt x="86156" y="127571"/>
                  </a:lnTo>
                  <a:lnTo>
                    <a:pt x="86385" y="127571"/>
                  </a:lnTo>
                  <a:lnTo>
                    <a:pt x="87401" y="127457"/>
                  </a:lnTo>
                  <a:lnTo>
                    <a:pt x="87299" y="126568"/>
                  </a:lnTo>
                  <a:lnTo>
                    <a:pt x="87414" y="125857"/>
                  </a:lnTo>
                  <a:close/>
                </a:path>
                <a:path w="102235" h="171450">
                  <a:moveTo>
                    <a:pt x="88303" y="146862"/>
                  </a:moveTo>
                  <a:lnTo>
                    <a:pt x="87896" y="146558"/>
                  </a:lnTo>
                  <a:lnTo>
                    <a:pt x="87744" y="146367"/>
                  </a:lnTo>
                  <a:lnTo>
                    <a:pt x="87337" y="145846"/>
                  </a:lnTo>
                  <a:lnTo>
                    <a:pt x="86817" y="145453"/>
                  </a:lnTo>
                  <a:lnTo>
                    <a:pt x="86118" y="145415"/>
                  </a:lnTo>
                  <a:lnTo>
                    <a:pt x="85750" y="145415"/>
                  </a:lnTo>
                  <a:lnTo>
                    <a:pt x="85483" y="145516"/>
                  </a:lnTo>
                  <a:lnTo>
                    <a:pt x="85369" y="145834"/>
                  </a:lnTo>
                  <a:lnTo>
                    <a:pt x="85394" y="146316"/>
                  </a:lnTo>
                  <a:lnTo>
                    <a:pt x="86880" y="147154"/>
                  </a:lnTo>
                  <a:lnTo>
                    <a:pt x="87553" y="147154"/>
                  </a:lnTo>
                  <a:lnTo>
                    <a:pt x="87706" y="147142"/>
                  </a:lnTo>
                  <a:lnTo>
                    <a:pt x="88303" y="146862"/>
                  </a:lnTo>
                  <a:close/>
                </a:path>
                <a:path w="102235" h="171450">
                  <a:moveTo>
                    <a:pt x="88798" y="171157"/>
                  </a:moveTo>
                  <a:lnTo>
                    <a:pt x="88734" y="170624"/>
                  </a:lnTo>
                  <a:lnTo>
                    <a:pt x="88226" y="170065"/>
                  </a:lnTo>
                  <a:lnTo>
                    <a:pt x="87452" y="170332"/>
                  </a:lnTo>
                  <a:lnTo>
                    <a:pt x="86842" y="170065"/>
                  </a:lnTo>
                  <a:lnTo>
                    <a:pt x="86499" y="170065"/>
                  </a:lnTo>
                  <a:lnTo>
                    <a:pt x="86042" y="170319"/>
                  </a:lnTo>
                  <a:lnTo>
                    <a:pt x="86677" y="170764"/>
                  </a:lnTo>
                  <a:lnTo>
                    <a:pt x="87287" y="171005"/>
                  </a:lnTo>
                  <a:lnTo>
                    <a:pt x="88036" y="171335"/>
                  </a:lnTo>
                  <a:lnTo>
                    <a:pt x="88214" y="171399"/>
                  </a:lnTo>
                  <a:lnTo>
                    <a:pt x="88379" y="171399"/>
                  </a:lnTo>
                  <a:lnTo>
                    <a:pt x="88531" y="171399"/>
                  </a:lnTo>
                  <a:lnTo>
                    <a:pt x="88684" y="171335"/>
                  </a:lnTo>
                  <a:lnTo>
                    <a:pt x="88798" y="171157"/>
                  </a:lnTo>
                  <a:close/>
                </a:path>
                <a:path w="102235" h="171450">
                  <a:moveTo>
                    <a:pt x="88887" y="141312"/>
                  </a:moveTo>
                  <a:lnTo>
                    <a:pt x="88493" y="140576"/>
                  </a:lnTo>
                  <a:lnTo>
                    <a:pt x="87566" y="140576"/>
                  </a:lnTo>
                  <a:lnTo>
                    <a:pt x="86410" y="141452"/>
                  </a:lnTo>
                  <a:lnTo>
                    <a:pt x="86461" y="142011"/>
                  </a:lnTo>
                  <a:lnTo>
                    <a:pt x="86499" y="142405"/>
                  </a:lnTo>
                  <a:lnTo>
                    <a:pt x="86855" y="142481"/>
                  </a:lnTo>
                  <a:lnTo>
                    <a:pt x="87325" y="142544"/>
                  </a:lnTo>
                  <a:lnTo>
                    <a:pt x="88176" y="142544"/>
                  </a:lnTo>
                  <a:lnTo>
                    <a:pt x="88595" y="141960"/>
                  </a:lnTo>
                  <a:lnTo>
                    <a:pt x="88887" y="141312"/>
                  </a:lnTo>
                  <a:close/>
                </a:path>
                <a:path w="102235" h="171450">
                  <a:moveTo>
                    <a:pt x="89928" y="98145"/>
                  </a:moveTo>
                  <a:lnTo>
                    <a:pt x="88353" y="97205"/>
                  </a:lnTo>
                  <a:lnTo>
                    <a:pt x="88011" y="97205"/>
                  </a:lnTo>
                  <a:lnTo>
                    <a:pt x="87363" y="97218"/>
                  </a:lnTo>
                  <a:lnTo>
                    <a:pt x="87185" y="97523"/>
                  </a:lnTo>
                  <a:lnTo>
                    <a:pt x="87147" y="97853"/>
                  </a:lnTo>
                  <a:lnTo>
                    <a:pt x="87083" y="98323"/>
                  </a:lnTo>
                  <a:lnTo>
                    <a:pt x="87782" y="98425"/>
                  </a:lnTo>
                  <a:lnTo>
                    <a:pt x="88023" y="98425"/>
                  </a:lnTo>
                  <a:lnTo>
                    <a:pt x="88226" y="98336"/>
                  </a:lnTo>
                  <a:lnTo>
                    <a:pt x="88531" y="98272"/>
                  </a:lnTo>
                  <a:lnTo>
                    <a:pt x="89052" y="98196"/>
                  </a:lnTo>
                  <a:lnTo>
                    <a:pt x="89217" y="98183"/>
                  </a:lnTo>
                  <a:lnTo>
                    <a:pt x="89369" y="98196"/>
                  </a:lnTo>
                  <a:lnTo>
                    <a:pt x="89509" y="98209"/>
                  </a:lnTo>
                  <a:lnTo>
                    <a:pt x="89789" y="98209"/>
                  </a:lnTo>
                  <a:lnTo>
                    <a:pt x="89928" y="98145"/>
                  </a:lnTo>
                  <a:close/>
                </a:path>
                <a:path w="102235" h="171450">
                  <a:moveTo>
                    <a:pt x="90576" y="35306"/>
                  </a:moveTo>
                  <a:lnTo>
                    <a:pt x="90068" y="34556"/>
                  </a:lnTo>
                  <a:lnTo>
                    <a:pt x="89535" y="34556"/>
                  </a:lnTo>
                  <a:lnTo>
                    <a:pt x="89408" y="35026"/>
                  </a:lnTo>
                  <a:lnTo>
                    <a:pt x="89306" y="35394"/>
                  </a:lnTo>
                  <a:lnTo>
                    <a:pt x="89306" y="35750"/>
                  </a:lnTo>
                  <a:lnTo>
                    <a:pt x="89446" y="35979"/>
                  </a:lnTo>
                  <a:lnTo>
                    <a:pt x="89700" y="35979"/>
                  </a:lnTo>
                  <a:lnTo>
                    <a:pt x="89827" y="35979"/>
                  </a:lnTo>
                  <a:lnTo>
                    <a:pt x="90182" y="35826"/>
                  </a:lnTo>
                  <a:lnTo>
                    <a:pt x="90538" y="35547"/>
                  </a:lnTo>
                  <a:lnTo>
                    <a:pt x="90576" y="35306"/>
                  </a:lnTo>
                  <a:close/>
                </a:path>
                <a:path w="102235" h="171450">
                  <a:moveTo>
                    <a:pt x="93789" y="114655"/>
                  </a:moveTo>
                  <a:lnTo>
                    <a:pt x="93738" y="114122"/>
                  </a:lnTo>
                  <a:lnTo>
                    <a:pt x="93268" y="113626"/>
                  </a:lnTo>
                  <a:lnTo>
                    <a:pt x="92671" y="114287"/>
                  </a:lnTo>
                  <a:lnTo>
                    <a:pt x="92087" y="114947"/>
                  </a:lnTo>
                  <a:lnTo>
                    <a:pt x="91313" y="115811"/>
                  </a:lnTo>
                  <a:lnTo>
                    <a:pt x="91376" y="116001"/>
                  </a:lnTo>
                  <a:lnTo>
                    <a:pt x="91681" y="116090"/>
                  </a:lnTo>
                  <a:lnTo>
                    <a:pt x="92278" y="116103"/>
                  </a:lnTo>
                  <a:lnTo>
                    <a:pt x="93789" y="114655"/>
                  </a:lnTo>
                  <a:close/>
                </a:path>
                <a:path w="102235" h="171450">
                  <a:moveTo>
                    <a:pt x="94234" y="119354"/>
                  </a:moveTo>
                  <a:lnTo>
                    <a:pt x="94056" y="118999"/>
                  </a:lnTo>
                  <a:lnTo>
                    <a:pt x="93840" y="118567"/>
                  </a:lnTo>
                  <a:lnTo>
                    <a:pt x="93903" y="117830"/>
                  </a:lnTo>
                  <a:lnTo>
                    <a:pt x="93179" y="117805"/>
                  </a:lnTo>
                  <a:lnTo>
                    <a:pt x="92798" y="117944"/>
                  </a:lnTo>
                  <a:lnTo>
                    <a:pt x="92595" y="118211"/>
                  </a:lnTo>
                  <a:lnTo>
                    <a:pt x="92659" y="118579"/>
                  </a:lnTo>
                  <a:lnTo>
                    <a:pt x="92722" y="119087"/>
                  </a:lnTo>
                  <a:lnTo>
                    <a:pt x="93103" y="119329"/>
                  </a:lnTo>
                  <a:lnTo>
                    <a:pt x="93637" y="119468"/>
                  </a:lnTo>
                  <a:lnTo>
                    <a:pt x="93802" y="119481"/>
                  </a:lnTo>
                  <a:lnTo>
                    <a:pt x="94043" y="119481"/>
                  </a:lnTo>
                  <a:lnTo>
                    <a:pt x="94234" y="119354"/>
                  </a:lnTo>
                  <a:close/>
                </a:path>
                <a:path w="102235" h="171450">
                  <a:moveTo>
                    <a:pt x="94449" y="44564"/>
                  </a:moveTo>
                  <a:lnTo>
                    <a:pt x="94399" y="44081"/>
                  </a:lnTo>
                  <a:lnTo>
                    <a:pt x="94018" y="43675"/>
                  </a:lnTo>
                  <a:lnTo>
                    <a:pt x="93675" y="43205"/>
                  </a:lnTo>
                  <a:lnTo>
                    <a:pt x="93052" y="43205"/>
                  </a:lnTo>
                  <a:lnTo>
                    <a:pt x="92595" y="43218"/>
                  </a:lnTo>
                  <a:lnTo>
                    <a:pt x="92405" y="43484"/>
                  </a:lnTo>
                  <a:lnTo>
                    <a:pt x="92595" y="44386"/>
                  </a:lnTo>
                  <a:lnTo>
                    <a:pt x="92925" y="44538"/>
                  </a:lnTo>
                  <a:lnTo>
                    <a:pt x="93319" y="44538"/>
                  </a:lnTo>
                  <a:lnTo>
                    <a:pt x="93472" y="44538"/>
                  </a:lnTo>
                  <a:lnTo>
                    <a:pt x="93637" y="44513"/>
                  </a:lnTo>
                  <a:lnTo>
                    <a:pt x="93802" y="44475"/>
                  </a:lnTo>
                  <a:lnTo>
                    <a:pt x="94018" y="44424"/>
                  </a:lnTo>
                  <a:lnTo>
                    <a:pt x="94449" y="44564"/>
                  </a:lnTo>
                  <a:close/>
                </a:path>
                <a:path w="102235" h="171450">
                  <a:moveTo>
                    <a:pt x="95656" y="55791"/>
                  </a:moveTo>
                  <a:lnTo>
                    <a:pt x="95364" y="55333"/>
                  </a:lnTo>
                  <a:lnTo>
                    <a:pt x="94729" y="55626"/>
                  </a:lnTo>
                  <a:lnTo>
                    <a:pt x="94221" y="56045"/>
                  </a:lnTo>
                  <a:lnTo>
                    <a:pt x="94030" y="56730"/>
                  </a:lnTo>
                  <a:lnTo>
                    <a:pt x="94310" y="57264"/>
                  </a:lnTo>
                  <a:lnTo>
                    <a:pt x="94526" y="57289"/>
                  </a:lnTo>
                  <a:lnTo>
                    <a:pt x="95402" y="57289"/>
                  </a:lnTo>
                  <a:lnTo>
                    <a:pt x="95262" y="56273"/>
                  </a:lnTo>
                  <a:lnTo>
                    <a:pt x="95656" y="55791"/>
                  </a:lnTo>
                  <a:close/>
                </a:path>
                <a:path w="102235" h="171450">
                  <a:moveTo>
                    <a:pt x="97345" y="122847"/>
                  </a:moveTo>
                  <a:lnTo>
                    <a:pt x="97320" y="122529"/>
                  </a:lnTo>
                  <a:lnTo>
                    <a:pt x="97231" y="121564"/>
                  </a:lnTo>
                  <a:lnTo>
                    <a:pt x="96875" y="120738"/>
                  </a:lnTo>
                  <a:lnTo>
                    <a:pt x="95821" y="120434"/>
                  </a:lnTo>
                  <a:lnTo>
                    <a:pt x="95491" y="120434"/>
                  </a:lnTo>
                  <a:lnTo>
                    <a:pt x="95326" y="120789"/>
                  </a:lnTo>
                  <a:lnTo>
                    <a:pt x="95211" y="121145"/>
                  </a:lnTo>
                  <a:lnTo>
                    <a:pt x="95415" y="122008"/>
                  </a:lnTo>
                  <a:lnTo>
                    <a:pt x="95745" y="122821"/>
                  </a:lnTo>
                  <a:lnTo>
                    <a:pt x="96723" y="123113"/>
                  </a:lnTo>
                  <a:lnTo>
                    <a:pt x="96888" y="123139"/>
                  </a:lnTo>
                  <a:lnTo>
                    <a:pt x="97180" y="123139"/>
                  </a:lnTo>
                  <a:lnTo>
                    <a:pt x="97345" y="122847"/>
                  </a:lnTo>
                  <a:close/>
                </a:path>
                <a:path w="102235" h="171450">
                  <a:moveTo>
                    <a:pt x="97472" y="2133"/>
                  </a:moveTo>
                  <a:lnTo>
                    <a:pt x="96164" y="1473"/>
                  </a:lnTo>
                  <a:lnTo>
                    <a:pt x="96367" y="762"/>
                  </a:lnTo>
                  <a:lnTo>
                    <a:pt x="96469" y="419"/>
                  </a:lnTo>
                  <a:lnTo>
                    <a:pt x="96240" y="0"/>
                  </a:lnTo>
                  <a:lnTo>
                    <a:pt x="95415" y="0"/>
                  </a:lnTo>
                  <a:lnTo>
                    <a:pt x="95338" y="647"/>
                  </a:lnTo>
                  <a:lnTo>
                    <a:pt x="95237" y="1397"/>
                  </a:lnTo>
                  <a:lnTo>
                    <a:pt x="95453" y="2324"/>
                  </a:lnTo>
                  <a:lnTo>
                    <a:pt x="96075" y="2717"/>
                  </a:lnTo>
                  <a:lnTo>
                    <a:pt x="96329" y="2717"/>
                  </a:lnTo>
                  <a:lnTo>
                    <a:pt x="97472" y="2133"/>
                  </a:lnTo>
                  <a:close/>
                </a:path>
                <a:path w="102235" h="171450">
                  <a:moveTo>
                    <a:pt x="99885" y="138442"/>
                  </a:moveTo>
                  <a:lnTo>
                    <a:pt x="99479" y="138264"/>
                  </a:lnTo>
                  <a:lnTo>
                    <a:pt x="99034" y="138163"/>
                  </a:lnTo>
                  <a:lnTo>
                    <a:pt x="98679" y="138353"/>
                  </a:lnTo>
                  <a:lnTo>
                    <a:pt x="98120" y="138341"/>
                  </a:lnTo>
                  <a:lnTo>
                    <a:pt x="98234" y="138976"/>
                  </a:lnTo>
                  <a:lnTo>
                    <a:pt x="98323" y="139458"/>
                  </a:lnTo>
                  <a:lnTo>
                    <a:pt x="98679" y="139611"/>
                  </a:lnTo>
                  <a:lnTo>
                    <a:pt x="99110" y="139611"/>
                  </a:lnTo>
                  <a:lnTo>
                    <a:pt x="99593" y="139585"/>
                  </a:lnTo>
                  <a:lnTo>
                    <a:pt x="99783" y="139331"/>
                  </a:lnTo>
                  <a:lnTo>
                    <a:pt x="99809" y="139001"/>
                  </a:lnTo>
                  <a:lnTo>
                    <a:pt x="99885" y="138442"/>
                  </a:lnTo>
                  <a:close/>
                </a:path>
                <a:path w="102235" h="171450">
                  <a:moveTo>
                    <a:pt x="101981" y="167132"/>
                  </a:moveTo>
                  <a:lnTo>
                    <a:pt x="101752" y="166636"/>
                  </a:lnTo>
                  <a:lnTo>
                    <a:pt x="101307" y="166230"/>
                  </a:lnTo>
                  <a:lnTo>
                    <a:pt x="100558" y="165646"/>
                  </a:lnTo>
                  <a:lnTo>
                    <a:pt x="99910" y="165874"/>
                  </a:lnTo>
                  <a:lnTo>
                    <a:pt x="100304" y="166331"/>
                  </a:lnTo>
                  <a:lnTo>
                    <a:pt x="100457" y="166700"/>
                  </a:lnTo>
                  <a:lnTo>
                    <a:pt x="100647" y="167106"/>
                  </a:lnTo>
                  <a:lnTo>
                    <a:pt x="101244" y="168186"/>
                  </a:lnTo>
                  <a:lnTo>
                    <a:pt x="101561" y="168732"/>
                  </a:lnTo>
                  <a:lnTo>
                    <a:pt x="101727" y="168224"/>
                  </a:lnTo>
                  <a:lnTo>
                    <a:pt x="101981" y="167132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674475" y="601693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707" y="1862"/>
                  </a:moveTo>
                  <a:lnTo>
                    <a:pt x="1134" y="1862"/>
                  </a:lnTo>
                  <a:lnTo>
                    <a:pt x="572" y="1830"/>
                  </a:lnTo>
                  <a:lnTo>
                    <a:pt x="159" y="1658"/>
                  </a:lnTo>
                  <a:lnTo>
                    <a:pt x="84" y="1108"/>
                  </a:lnTo>
                  <a:lnTo>
                    <a:pt x="0" y="419"/>
                  </a:lnTo>
                  <a:lnTo>
                    <a:pt x="413" y="129"/>
                  </a:lnTo>
                  <a:lnTo>
                    <a:pt x="954" y="0"/>
                  </a:lnTo>
                  <a:lnTo>
                    <a:pt x="1664" y="0"/>
                  </a:lnTo>
                  <a:lnTo>
                    <a:pt x="2099" y="366"/>
                  </a:lnTo>
                  <a:lnTo>
                    <a:pt x="2121" y="958"/>
                  </a:lnTo>
                  <a:lnTo>
                    <a:pt x="2152" y="1571"/>
                  </a:lnTo>
                  <a:lnTo>
                    <a:pt x="1707" y="186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857220" y="505840"/>
              <a:ext cx="50165" cy="204470"/>
            </a:xfrm>
            <a:custGeom>
              <a:avLst/>
              <a:gdLst/>
              <a:ahLst/>
              <a:cxnLst/>
              <a:rect l="l" t="t" r="r" b="b"/>
              <a:pathLst>
                <a:path w="50164" h="204470">
                  <a:moveTo>
                    <a:pt x="2476" y="178269"/>
                  </a:moveTo>
                  <a:lnTo>
                    <a:pt x="2438" y="177393"/>
                  </a:lnTo>
                  <a:lnTo>
                    <a:pt x="2438" y="177215"/>
                  </a:lnTo>
                  <a:lnTo>
                    <a:pt x="2184" y="177088"/>
                  </a:lnTo>
                  <a:lnTo>
                    <a:pt x="1828" y="177088"/>
                  </a:lnTo>
                  <a:lnTo>
                    <a:pt x="1625" y="177152"/>
                  </a:lnTo>
                  <a:lnTo>
                    <a:pt x="1079" y="177431"/>
                  </a:lnTo>
                  <a:lnTo>
                    <a:pt x="355" y="177571"/>
                  </a:lnTo>
                  <a:lnTo>
                    <a:pt x="317" y="178396"/>
                  </a:lnTo>
                  <a:lnTo>
                    <a:pt x="444" y="178625"/>
                  </a:lnTo>
                  <a:lnTo>
                    <a:pt x="596" y="178714"/>
                  </a:lnTo>
                  <a:lnTo>
                    <a:pt x="762" y="178714"/>
                  </a:lnTo>
                  <a:lnTo>
                    <a:pt x="990" y="178663"/>
                  </a:lnTo>
                  <a:lnTo>
                    <a:pt x="1536" y="178168"/>
                  </a:lnTo>
                  <a:lnTo>
                    <a:pt x="2476" y="178269"/>
                  </a:lnTo>
                  <a:close/>
                </a:path>
                <a:path w="50164" h="204470">
                  <a:moveTo>
                    <a:pt x="2895" y="4699"/>
                  </a:moveTo>
                  <a:lnTo>
                    <a:pt x="2489" y="4445"/>
                  </a:lnTo>
                  <a:lnTo>
                    <a:pt x="1752" y="3987"/>
                  </a:lnTo>
                  <a:lnTo>
                    <a:pt x="1346" y="3454"/>
                  </a:lnTo>
                  <a:lnTo>
                    <a:pt x="927" y="2794"/>
                  </a:lnTo>
                  <a:lnTo>
                    <a:pt x="469" y="2908"/>
                  </a:lnTo>
                  <a:lnTo>
                    <a:pt x="38" y="3187"/>
                  </a:lnTo>
                  <a:lnTo>
                    <a:pt x="0" y="4851"/>
                  </a:lnTo>
                  <a:lnTo>
                    <a:pt x="965" y="4737"/>
                  </a:lnTo>
                  <a:lnTo>
                    <a:pt x="1765" y="4737"/>
                  </a:lnTo>
                  <a:lnTo>
                    <a:pt x="2095" y="4737"/>
                  </a:lnTo>
                  <a:lnTo>
                    <a:pt x="2895" y="4699"/>
                  </a:lnTo>
                  <a:close/>
                </a:path>
                <a:path w="50164" h="204470">
                  <a:moveTo>
                    <a:pt x="4572" y="199974"/>
                  </a:moveTo>
                  <a:lnTo>
                    <a:pt x="4495" y="198640"/>
                  </a:lnTo>
                  <a:lnTo>
                    <a:pt x="4432" y="197853"/>
                  </a:lnTo>
                  <a:lnTo>
                    <a:pt x="3733" y="197688"/>
                  </a:lnTo>
                  <a:lnTo>
                    <a:pt x="3022" y="197688"/>
                  </a:lnTo>
                  <a:lnTo>
                    <a:pt x="2159" y="197751"/>
                  </a:lnTo>
                  <a:lnTo>
                    <a:pt x="1282" y="197751"/>
                  </a:lnTo>
                  <a:lnTo>
                    <a:pt x="1524" y="199580"/>
                  </a:lnTo>
                  <a:lnTo>
                    <a:pt x="1371" y="200609"/>
                  </a:lnTo>
                  <a:lnTo>
                    <a:pt x="2235" y="200609"/>
                  </a:lnTo>
                  <a:lnTo>
                    <a:pt x="2501" y="200583"/>
                  </a:lnTo>
                  <a:lnTo>
                    <a:pt x="3403" y="200406"/>
                  </a:lnTo>
                  <a:lnTo>
                    <a:pt x="4572" y="199974"/>
                  </a:lnTo>
                  <a:close/>
                </a:path>
                <a:path w="50164" h="204470">
                  <a:moveTo>
                    <a:pt x="5499" y="192214"/>
                  </a:moveTo>
                  <a:lnTo>
                    <a:pt x="4737" y="191858"/>
                  </a:lnTo>
                  <a:lnTo>
                    <a:pt x="4203" y="192049"/>
                  </a:lnTo>
                  <a:lnTo>
                    <a:pt x="3949" y="192722"/>
                  </a:lnTo>
                  <a:lnTo>
                    <a:pt x="4343" y="193319"/>
                  </a:lnTo>
                  <a:lnTo>
                    <a:pt x="4660" y="193827"/>
                  </a:lnTo>
                  <a:lnTo>
                    <a:pt x="4800" y="193979"/>
                  </a:lnTo>
                  <a:lnTo>
                    <a:pt x="5054" y="193979"/>
                  </a:lnTo>
                  <a:lnTo>
                    <a:pt x="5207" y="193713"/>
                  </a:lnTo>
                  <a:lnTo>
                    <a:pt x="5270" y="193522"/>
                  </a:lnTo>
                  <a:lnTo>
                    <a:pt x="5461" y="192862"/>
                  </a:lnTo>
                  <a:lnTo>
                    <a:pt x="5499" y="192214"/>
                  </a:lnTo>
                  <a:close/>
                </a:path>
                <a:path w="50164" h="204470">
                  <a:moveTo>
                    <a:pt x="8610" y="23622"/>
                  </a:moveTo>
                  <a:lnTo>
                    <a:pt x="7569" y="23609"/>
                  </a:lnTo>
                  <a:lnTo>
                    <a:pt x="6578" y="22910"/>
                  </a:lnTo>
                  <a:lnTo>
                    <a:pt x="5930" y="22479"/>
                  </a:lnTo>
                  <a:lnTo>
                    <a:pt x="6045" y="21590"/>
                  </a:lnTo>
                  <a:lnTo>
                    <a:pt x="5689" y="21590"/>
                  </a:lnTo>
                  <a:lnTo>
                    <a:pt x="5130" y="21958"/>
                  </a:lnTo>
                  <a:lnTo>
                    <a:pt x="5041" y="23139"/>
                  </a:lnTo>
                  <a:lnTo>
                    <a:pt x="5295" y="24066"/>
                  </a:lnTo>
                  <a:lnTo>
                    <a:pt x="5461" y="24130"/>
                  </a:lnTo>
                  <a:lnTo>
                    <a:pt x="5842" y="24130"/>
                  </a:lnTo>
                  <a:lnTo>
                    <a:pt x="5994" y="24117"/>
                  </a:lnTo>
                  <a:lnTo>
                    <a:pt x="6172" y="24066"/>
                  </a:lnTo>
                  <a:lnTo>
                    <a:pt x="6337" y="24041"/>
                  </a:lnTo>
                  <a:lnTo>
                    <a:pt x="6489" y="24015"/>
                  </a:lnTo>
                  <a:lnTo>
                    <a:pt x="6731" y="24015"/>
                  </a:lnTo>
                  <a:lnTo>
                    <a:pt x="6908" y="23926"/>
                  </a:lnTo>
                  <a:lnTo>
                    <a:pt x="7188" y="23926"/>
                  </a:lnTo>
                  <a:lnTo>
                    <a:pt x="7391" y="24041"/>
                  </a:lnTo>
                  <a:lnTo>
                    <a:pt x="7759" y="24282"/>
                  </a:lnTo>
                  <a:lnTo>
                    <a:pt x="7924" y="24396"/>
                  </a:lnTo>
                  <a:lnTo>
                    <a:pt x="8089" y="24396"/>
                  </a:lnTo>
                  <a:lnTo>
                    <a:pt x="8305" y="24320"/>
                  </a:lnTo>
                  <a:lnTo>
                    <a:pt x="8394" y="24117"/>
                  </a:lnTo>
                  <a:lnTo>
                    <a:pt x="8610" y="23622"/>
                  </a:lnTo>
                  <a:close/>
                </a:path>
                <a:path w="50164" h="204470">
                  <a:moveTo>
                    <a:pt x="10439" y="203276"/>
                  </a:moveTo>
                  <a:lnTo>
                    <a:pt x="10096" y="202806"/>
                  </a:lnTo>
                  <a:lnTo>
                    <a:pt x="9525" y="202857"/>
                  </a:lnTo>
                  <a:lnTo>
                    <a:pt x="9080" y="203136"/>
                  </a:lnTo>
                  <a:lnTo>
                    <a:pt x="8839" y="203669"/>
                  </a:lnTo>
                  <a:lnTo>
                    <a:pt x="9144" y="204101"/>
                  </a:lnTo>
                  <a:lnTo>
                    <a:pt x="9601" y="203847"/>
                  </a:lnTo>
                  <a:lnTo>
                    <a:pt x="10261" y="203898"/>
                  </a:lnTo>
                  <a:lnTo>
                    <a:pt x="10439" y="203276"/>
                  </a:lnTo>
                  <a:close/>
                </a:path>
                <a:path w="50164" h="204470">
                  <a:moveTo>
                    <a:pt x="11430" y="63119"/>
                  </a:moveTo>
                  <a:lnTo>
                    <a:pt x="10909" y="62865"/>
                  </a:lnTo>
                  <a:lnTo>
                    <a:pt x="10464" y="62738"/>
                  </a:lnTo>
                  <a:lnTo>
                    <a:pt x="9994" y="62852"/>
                  </a:lnTo>
                  <a:lnTo>
                    <a:pt x="9639" y="63207"/>
                  </a:lnTo>
                  <a:lnTo>
                    <a:pt x="9512" y="64033"/>
                  </a:lnTo>
                  <a:lnTo>
                    <a:pt x="9842" y="64389"/>
                  </a:lnTo>
                  <a:lnTo>
                    <a:pt x="10236" y="64389"/>
                  </a:lnTo>
                  <a:lnTo>
                    <a:pt x="10401" y="64363"/>
                  </a:lnTo>
                  <a:lnTo>
                    <a:pt x="10769" y="64274"/>
                  </a:lnTo>
                  <a:lnTo>
                    <a:pt x="11277" y="63881"/>
                  </a:lnTo>
                  <a:lnTo>
                    <a:pt x="11430" y="63119"/>
                  </a:lnTo>
                  <a:close/>
                </a:path>
                <a:path w="50164" h="204470">
                  <a:moveTo>
                    <a:pt x="23380" y="170776"/>
                  </a:moveTo>
                  <a:lnTo>
                    <a:pt x="22796" y="170738"/>
                  </a:lnTo>
                  <a:lnTo>
                    <a:pt x="22250" y="170345"/>
                  </a:lnTo>
                  <a:lnTo>
                    <a:pt x="21666" y="170027"/>
                  </a:lnTo>
                  <a:lnTo>
                    <a:pt x="21234" y="169976"/>
                  </a:lnTo>
                  <a:lnTo>
                    <a:pt x="21018" y="170268"/>
                  </a:lnTo>
                  <a:lnTo>
                    <a:pt x="21209" y="171399"/>
                  </a:lnTo>
                  <a:lnTo>
                    <a:pt x="21717" y="171704"/>
                  </a:lnTo>
                  <a:lnTo>
                    <a:pt x="22453" y="171704"/>
                  </a:lnTo>
                  <a:lnTo>
                    <a:pt x="23253" y="171640"/>
                  </a:lnTo>
                  <a:lnTo>
                    <a:pt x="23317" y="171462"/>
                  </a:lnTo>
                  <a:lnTo>
                    <a:pt x="23380" y="170776"/>
                  </a:lnTo>
                  <a:close/>
                </a:path>
                <a:path w="50164" h="204470">
                  <a:moveTo>
                    <a:pt x="35877" y="36614"/>
                  </a:moveTo>
                  <a:lnTo>
                    <a:pt x="35839" y="36106"/>
                  </a:lnTo>
                  <a:lnTo>
                    <a:pt x="35610" y="35750"/>
                  </a:lnTo>
                  <a:lnTo>
                    <a:pt x="35115" y="35687"/>
                  </a:lnTo>
                  <a:lnTo>
                    <a:pt x="34925" y="35661"/>
                  </a:lnTo>
                  <a:lnTo>
                    <a:pt x="34721" y="35623"/>
                  </a:lnTo>
                  <a:lnTo>
                    <a:pt x="34213" y="35623"/>
                  </a:lnTo>
                  <a:lnTo>
                    <a:pt x="33947" y="35712"/>
                  </a:lnTo>
                  <a:lnTo>
                    <a:pt x="33731" y="36042"/>
                  </a:lnTo>
                  <a:lnTo>
                    <a:pt x="34086" y="36245"/>
                  </a:lnTo>
                  <a:lnTo>
                    <a:pt x="34442" y="36487"/>
                  </a:lnTo>
                  <a:lnTo>
                    <a:pt x="34823" y="36639"/>
                  </a:lnTo>
                  <a:lnTo>
                    <a:pt x="35026" y="36728"/>
                  </a:lnTo>
                  <a:lnTo>
                    <a:pt x="35267" y="36906"/>
                  </a:lnTo>
                  <a:lnTo>
                    <a:pt x="35483" y="36906"/>
                  </a:lnTo>
                  <a:lnTo>
                    <a:pt x="35623" y="36906"/>
                  </a:lnTo>
                  <a:lnTo>
                    <a:pt x="35750" y="36842"/>
                  </a:lnTo>
                  <a:lnTo>
                    <a:pt x="35877" y="36614"/>
                  </a:lnTo>
                  <a:close/>
                </a:path>
                <a:path w="50164" h="204470">
                  <a:moveTo>
                    <a:pt x="36283" y="57467"/>
                  </a:moveTo>
                  <a:lnTo>
                    <a:pt x="35128" y="57988"/>
                  </a:lnTo>
                  <a:lnTo>
                    <a:pt x="34772" y="57632"/>
                  </a:lnTo>
                  <a:lnTo>
                    <a:pt x="34175" y="57416"/>
                  </a:lnTo>
                  <a:lnTo>
                    <a:pt x="33807" y="57429"/>
                  </a:lnTo>
                  <a:lnTo>
                    <a:pt x="33401" y="57759"/>
                  </a:lnTo>
                  <a:lnTo>
                    <a:pt x="33528" y="57975"/>
                  </a:lnTo>
                  <a:lnTo>
                    <a:pt x="33883" y="58597"/>
                  </a:lnTo>
                  <a:lnTo>
                    <a:pt x="34391" y="59182"/>
                  </a:lnTo>
                  <a:lnTo>
                    <a:pt x="35191" y="59182"/>
                  </a:lnTo>
                  <a:lnTo>
                    <a:pt x="35420" y="59182"/>
                  </a:lnTo>
                  <a:lnTo>
                    <a:pt x="35801" y="58864"/>
                  </a:lnTo>
                  <a:lnTo>
                    <a:pt x="36283" y="57467"/>
                  </a:lnTo>
                  <a:close/>
                </a:path>
                <a:path w="50164" h="204470">
                  <a:moveTo>
                    <a:pt x="41846" y="146507"/>
                  </a:moveTo>
                  <a:lnTo>
                    <a:pt x="41681" y="146151"/>
                  </a:lnTo>
                  <a:lnTo>
                    <a:pt x="41389" y="146151"/>
                  </a:lnTo>
                  <a:lnTo>
                    <a:pt x="40830" y="146291"/>
                  </a:lnTo>
                  <a:lnTo>
                    <a:pt x="40386" y="146634"/>
                  </a:lnTo>
                  <a:lnTo>
                    <a:pt x="39941" y="146875"/>
                  </a:lnTo>
                  <a:lnTo>
                    <a:pt x="40055" y="147358"/>
                  </a:lnTo>
                  <a:lnTo>
                    <a:pt x="40398" y="147256"/>
                  </a:lnTo>
                  <a:lnTo>
                    <a:pt x="40652" y="147307"/>
                  </a:lnTo>
                  <a:lnTo>
                    <a:pt x="40881" y="147332"/>
                  </a:lnTo>
                  <a:lnTo>
                    <a:pt x="41300" y="147332"/>
                  </a:lnTo>
                  <a:lnTo>
                    <a:pt x="41579" y="147218"/>
                  </a:lnTo>
                  <a:lnTo>
                    <a:pt x="41719" y="146837"/>
                  </a:lnTo>
                  <a:lnTo>
                    <a:pt x="41846" y="146507"/>
                  </a:lnTo>
                  <a:close/>
                </a:path>
                <a:path w="50164" h="204470">
                  <a:moveTo>
                    <a:pt x="43014" y="84289"/>
                  </a:moveTo>
                  <a:lnTo>
                    <a:pt x="42214" y="83642"/>
                  </a:lnTo>
                  <a:lnTo>
                    <a:pt x="41935" y="83527"/>
                  </a:lnTo>
                  <a:lnTo>
                    <a:pt x="41211" y="83527"/>
                  </a:lnTo>
                  <a:lnTo>
                    <a:pt x="40487" y="84277"/>
                  </a:lnTo>
                  <a:lnTo>
                    <a:pt x="39738" y="85001"/>
                  </a:lnTo>
                  <a:lnTo>
                    <a:pt x="39077" y="85001"/>
                  </a:lnTo>
                  <a:lnTo>
                    <a:pt x="38912" y="85521"/>
                  </a:lnTo>
                  <a:lnTo>
                    <a:pt x="38849" y="85801"/>
                  </a:lnTo>
                  <a:lnTo>
                    <a:pt x="39408" y="86055"/>
                  </a:lnTo>
                  <a:lnTo>
                    <a:pt x="39725" y="86118"/>
                  </a:lnTo>
                  <a:lnTo>
                    <a:pt x="40055" y="86118"/>
                  </a:lnTo>
                  <a:lnTo>
                    <a:pt x="40436" y="86144"/>
                  </a:lnTo>
                  <a:lnTo>
                    <a:pt x="40690" y="86283"/>
                  </a:lnTo>
                  <a:lnTo>
                    <a:pt x="40894" y="86347"/>
                  </a:lnTo>
                  <a:lnTo>
                    <a:pt x="41059" y="86347"/>
                  </a:lnTo>
                  <a:lnTo>
                    <a:pt x="41732" y="86347"/>
                  </a:lnTo>
                  <a:lnTo>
                    <a:pt x="41910" y="85420"/>
                  </a:lnTo>
                  <a:lnTo>
                    <a:pt x="42341" y="84975"/>
                  </a:lnTo>
                  <a:lnTo>
                    <a:pt x="43014" y="84289"/>
                  </a:lnTo>
                  <a:close/>
                </a:path>
                <a:path w="50164" h="204470">
                  <a:moveTo>
                    <a:pt x="49631" y="63"/>
                  </a:moveTo>
                  <a:lnTo>
                    <a:pt x="49174" y="38"/>
                  </a:lnTo>
                  <a:lnTo>
                    <a:pt x="48704" y="0"/>
                  </a:lnTo>
                  <a:lnTo>
                    <a:pt x="48234" y="0"/>
                  </a:lnTo>
                  <a:lnTo>
                    <a:pt x="48260" y="330"/>
                  </a:lnTo>
                  <a:lnTo>
                    <a:pt x="48425" y="533"/>
                  </a:lnTo>
                  <a:lnTo>
                    <a:pt x="48768" y="558"/>
                  </a:lnTo>
                  <a:lnTo>
                    <a:pt x="49225" y="558"/>
                  </a:lnTo>
                  <a:lnTo>
                    <a:pt x="49504" y="393"/>
                  </a:lnTo>
                  <a:lnTo>
                    <a:pt x="49631" y="6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863626" y="615452"/>
              <a:ext cx="4445" cy="8890"/>
            </a:xfrm>
            <a:custGeom>
              <a:avLst/>
              <a:gdLst/>
              <a:ahLst/>
              <a:cxnLst/>
              <a:rect l="l" t="t" r="r" b="b"/>
              <a:pathLst>
                <a:path w="4444" h="8890">
                  <a:moveTo>
                    <a:pt x="1355" y="8516"/>
                  </a:moveTo>
                  <a:lnTo>
                    <a:pt x="0" y="8516"/>
                  </a:lnTo>
                  <a:lnTo>
                    <a:pt x="181" y="8031"/>
                  </a:lnTo>
                  <a:lnTo>
                    <a:pt x="275" y="4715"/>
                  </a:lnTo>
                  <a:lnTo>
                    <a:pt x="1484" y="2540"/>
                  </a:lnTo>
                  <a:lnTo>
                    <a:pt x="2339" y="538"/>
                  </a:lnTo>
                  <a:lnTo>
                    <a:pt x="2449" y="279"/>
                  </a:lnTo>
                  <a:lnTo>
                    <a:pt x="3001" y="0"/>
                  </a:lnTo>
                  <a:lnTo>
                    <a:pt x="3870" y="0"/>
                  </a:lnTo>
                  <a:lnTo>
                    <a:pt x="4284" y="538"/>
                  </a:lnTo>
                  <a:lnTo>
                    <a:pt x="3981" y="2540"/>
                  </a:lnTo>
                  <a:lnTo>
                    <a:pt x="3552" y="4026"/>
                  </a:lnTo>
                  <a:lnTo>
                    <a:pt x="2036" y="5921"/>
                  </a:lnTo>
                  <a:lnTo>
                    <a:pt x="1633" y="6621"/>
                  </a:lnTo>
                  <a:lnTo>
                    <a:pt x="1548" y="8031"/>
                  </a:lnTo>
                  <a:lnTo>
                    <a:pt x="1355" y="8516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2862313" y="538936"/>
              <a:ext cx="22225" cy="155575"/>
            </a:xfrm>
            <a:custGeom>
              <a:avLst/>
              <a:gdLst/>
              <a:ahLst/>
              <a:cxnLst/>
              <a:rect l="l" t="t" r="r" b="b"/>
              <a:pathLst>
                <a:path w="22225" h="155575">
                  <a:moveTo>
                    <a:pt x="2070" y="133007"/>
                  </a:moveTo>
                  <a:lnTo>
                    <a:pt x="1892" y="132105"/>
                  </a:lnTo>
                  <a:lnTo>
                    <a:pt x="1600" y="131914"/>
                  </a:lnTo>
                  <a:lnTo>
                    <a:pt x="1079" y="131914"/>
                  </a:lnTo>
                  <a:lnTo>
                    <a:pt x="889" y="131940"/>
                  </a:lnTo>
                  <a:lnTo>
                    <a:pt x="749" y="132181"/>
                  </a:lnTo>
                  <a:lnTo>
                    <a:pt x="0" y="132092"/>
                  </a:lnTo>
                  <a:lnTo>
                    <a:pt x="228" y="132651"/>
                  </a:lnTo>
                  <a:lnTo>
                    <a:pt x="355" y="132981"/>
                  </a:lnTo>
                  <a:lnTo>
                    <a:pt x="889" y="133248"/>
                  </a:lnTo>
                  <a:lnTo>
                    <a:pt x="1282" y="133337"/>
                  </a:lnTo>
                  <a:lnTo>
                    <a:pt x="1460" y="133362"/>
                  </a:lnTo>
                  <a:lnTo>
                    <a:pt x="1866" y="133362"/>
                  </a:lnTo>
                  <a:lnTo>
                    <a:pt x="2070" y="133007"/>
                  </a:lnTo>
                  <a:close/>
                </a:path>
                <a:path w="22225" h="155575">
                  <a:moveTo>
                    <a:pt x="3403" y="155206"/>
                  </a:moveTo>
                  <a:lnTo>
                    <a:pt x="3378" y="154520"/>
                  </a:lnTo>
                  <a:lnTo>
                    <a:pt x="1206" y="154520"/>
                  </a:lnTo>
                  <a:lnTo>
                    <a:pt x="1320" y="155206"/>
                  </a:lnTo>
                  <a:lnTo>
                    <a:pt x="3403" y="155206"/>
                  </a:lnTo>
                  <a:close/>
                </a:path>
                <a:path w="22225" h="155575">
                  <a:moveTo>
                    <a:pt x="4762" y="115443"/>
                  </a:moveTo>
                  <a:lnTo>
                    <a:pt x="4749" y="115112"/>
                  </a:lnTo>
                  <a:lnTo>
                    <a:pt x="4406" y="114896"/>
                  </a:lnTo>
                  <a:lnTo>
                    <a:pt x="3746" y="115214"/>
                  </a:lnTo>
                  <a:lnTo>
                    <a:pt x="2946" y="115404"/>
                  </a:lnTo>
                  <a:lnTo>
                    <a:pt x="2273" y="116560"/>
                  </a:lnTo>
                  <a:lnTo>
                    <a:pt x="2641" y="116890"/>
                  </a:lnTo>
                  <a:lnTo>
                    <a:pt x="3111" y="117030"/>
                  </a:lnTo>
                  <a:lnTo>
                    <a:pt x="3263" y="117055"/>
                  </a:lnTo>
                  <a:lnTo>
                    <a:pt x="3390" y="117081"/>
                  </a:lnTo>
                  <a:lnTo>
                    <a:pt x="4229" y="117081"/>
                  </a:lnTo>
                  <a:lnTo>
                    <a:pt x="4432" y="116395"/>
                  </a:lnTo>
                  <a:lnTo>
                    <a:pt x="4762" y="115443"/>
                  </a:lnTo>
                  <a:close/>
                </a:path>
                <a:path w="22225" h="155575">
                  <a:moveTo>
                    <a:pt x="16370" y="78905"/>
                  </a:moveTo>
                  <a:lnTo>
                    <a:pt x="16205" y="78574"/>
                  </a:lnTo>
                  <a:lnTo>
                    <a:pt x="15798" y="78574"/>
                  </a:lnTo>
                  <a:lnTo>
                    <a:pt x="15633" y="79057"/>
                  </a:lnTo>
                  <a:lnTo>
                    <a:pt x="15443" y="79552"/>
                  </a:lnTo>
                  <a:lnTo>
                    <a:pt x="15252" y="80022"/>
                  </a:lnTo>
                  <a:lnTo>
                    <a:pt x="15709" y="79921"/>
                  </a:lnTo>
                  <a:lnTo>
                    <a:pt x="16167" y="79768"/>
                  </a:lnTo>
                  <a:lnTo>
                    <a:pt x="16306" y="79197"/>
                  </a:lnTo>
                  <a:lnTo>
                    <a:pt x="16370" y="78905"/>
                  </a:lnTo>
                  <a:close/>
                </a:path>
                <a:path w="22225" h="155575">
                  <a:moveTo>
                    <a:pt x="22072" y="698"/>
                  </a:moveTo>
                  <a:lnTo>
                    <a:pt x="21945" y="393"/>
                  </a:lnTo>
                  <a:lnTo>
                    <a:pt x="21856" y="12"/>
                  </a:lnTo>
                  <a:lnTo>
                    <a:pt x="21450" y="0"/>
                  </a:lnTo>
                  <a:lnTo>
                    <a:pt x="20916" y="0"/>
                  </a:lnTo>
                  <a:lnTo>
                    <a:pt x="20637" y="355"/>
                  </a:lnTo>
                  <a:lnTo>
                    <a:pt x="20624" y="825"/>
                  </a:lnTo>
                  <a:lnTo>
                    <a:pt x="20599" y="1168"/>
                  </a:lnTo>
                  <a:lnTo>
                    <a:pt x="20599" y="1625"/>
                  </a:lnTo>
                  <a:lnTo>
                    <a:pt x="21018" y="1625"/>
                  </a:lnTo>
                  <a:lnTo>
                    <a:pt x="21170" y="1625"/>
                  </a:lnTo>
                  <a:lnTo>
                    <a:pt x="21678" y="1473"/>
                  </a:lnTo>
                  <a:lnTo>
                    <a:pt x="22059" y="1231"/>
                  </a:lnTo>
                  <a:lnTo>
                    <a:pt x="22072" y="69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2876310" y="61734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657" y="1754"/>
                  </a:moveTo>
                  <a:lnTo>
                    <a:pt x="318" y="1754"/>
                  </a:lnTo>
                  <a:lnTo>
                    <a:pt x="0" y="1485"/>
                  </a:lnTo>
                  <a:lnTo>
                    <a:pt x="53" y="0"/>
                  </a:lnTo>
                  <a:lnTo>
                    <a:pt x="1187" y="549"/>
                  </a:lnTo>
                  <a:lnTo>
                    <a:pt x="1718" y="161"/>
                  </a:lnTo>
                  <a:lnTo>
                    <a:pt x="1643" y="645"/>
                  </a:lnTo>
                  <a:lnTo>
                    <a:pt x="1452" y="1130"/>
                  </a:lnTo>
                  <a:lnTo>
                    <a:pt x="1261" y="1604"/>
                  </a:lnTo>
                  <a:lnTo>
                    <a:pt x="1081" y="1647"/>
                  </a:lnTo>
                  <a:lnTo>
                    <a:pt x="901" y="1679"/>
                  </a:lnTo>
                  <a:lnTo>
                    <a:pt x="742" y="1733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2871330" y="506119"/>
              <a:ext cx="41910" cy="187960"/>
            </a:xfrm>
            <a:custGeom>
              <a:avLst/>
              <a:gdLst/>
              <a:ahLst/>
              <a:cxnLst/>
              <a:rect l="l" t="t" r="r" b="b"/>
              <a:pathLst>
                <a:path w="41910" h="187959">
                  <a:moveTo>
                    <a:pt x="2133" y="39458"/>
                  </a:moveTo>
                  <a:lnTo>
                    <a:pt x="901" y="39458"/>
                  </a:lnTo>
                  <a:lnTo>
                    <a:pt x="901" y="40513"/>
                  </a:lnTo>
                  <a:lnTo>
                    <a:pt x="1828" y="40513"/>
                  </a:lnTo>
                  <a:lnTo>
                    <a:pt x="2133" y="39458"/>
                  </a:lnTo>
                  <a:close/>
                </a:path>
                <a:path w="41910" h="187959">
                  <a:moveTo>
                    <a:pt x="2603" y="19596"/>
                  </a:moveTo>
                  <a:lnTo>
                    <a:pt x="1854" y="19748"/>
                  </a:lnTo>
                  <a:lnTo>
                    <a:pt x="1320" y="19710"/>
                  </a:lnTo>
                  <a:lnTo>
                    <a:pt x="1130" y="19773"/>
                  </a:lnTo>
                  <a:lnTo>
                    <a:pt x="952" y="19773"/>
                  </a:lnTo>
                  <a:lnTo>
                    <a:pt x="787" y="19748"/>
                  </a:lnTo>
                  <a:lnTo>
                    <a:pt x="622" y="19735"/>
                  </a:lnTo>
                  <a:lnTo>
                    <a:pt x="279" y="19735"/>
                  </a:lnTo>
                  <a:lnTo>
                    <a:pt x="50" y="19824"/>
                  </a:lnTo>
                  <a:lnTo>
                    <a:pt x="0" y="20866"/>
                  </a:lnTo>
                  <a:lnTo>
                    <a:pt x="546" y="21310"/>
                  </a:lnTo>
                  <a:lnTo>
                    <a:pt x="1041" y="21310"/>
                  </a:lnTo>
                  <a:lnTo>
                    <a:pt x="1587" y="21285"/>
                  </a:lnTo>
                  <a:lnTo>
                    <a:pt x="2311" y="21043"/>
                  </a:lnTo>
                  <a:lnTo>
                    <a:pt x="2603" y="19596"/>
                  </a:lnTo>
                  <a:close/>
                </a:path>
                <a:path w="41910" h="187959">
                  <a:moveTo>
                    <a:pt x="2641" y="172554"/>
                  </a:moveTo>
                  <a:lnTo>
                    <a:pt x="2463" y="171678"/>
                  </a:lnTo>
                  <a:lnTo>
                    <a:pt x="2070" y="171284"/>
                  </a:lnTo>
                  <a:lnTo>
                    <a:pt x="1447" y="171183"/>
                  </a:lnTo>
                  <a:lnTo>
                    <a:pt x="1104" y="171234"/>
                  </a:lnTo>
                  <a:lnTo>
                    <a:pt x="800" y="171373"/>
                  </a:lnTo>
                  <a:lnTo>
                    <a:pt x="838" y="171780"/>
                  </a:lnTo>
                  <a:lnTo>
                    <a:pt x="901" y="172466"/>
                  </a:lnTo>
                  <a:lnTo>
                    <a:pt x="1409" y="172720"/>
                  </a:lnTo>
                  <a:lnTo>
                    <a:pt x="1981" y="172821"/>
                  </a:lnTo>
                  <a:lnTo>
                    <a:pt x="2438" y="172834"/>
                  </a:lnTo>
                  <a:lnTo>
                    <a:pt x="2641" y="172554"/>
                  </a:lnTo>
                  <a:close/>
                </a:path>
                <a:path w="41910" h="187959">
                  <a:moveTo>
                    <a:pt x="4229" y="184302"/>
                  </a:moveTo>
                  <a:lnTo>
                    <a:pt x="3759" y="183959"/>
                  </a:lnTo>
                  <a:lnTo>
                    <a:pt x="3505" y="184099"/>
                  </a:lnTo>
                  <a:lnTo>
                    <a:pt x="3098" y="185089"/>
                  </a:lnTo>
                  <a:lnTo>
                    <a:pt x="2755" y="186118"/>
                  </a:lnTo>
                  <a:lnTo>
                    <a:pt x="2146" y="187312"/>
                  </a:lnTo>
                  <a:lnTo>
                    <a:pt x="1930" y="187363"/>
                  </a:lnTo>
                  <a:lnTo>
                    <a:pt x="2286" y="187490"/>
                  </a:lnTo>
                  <a:lnTo>
                    <a:pt x="2921" y="187579"/>
                  </a:lnTo>
                  <a:lnTo>
                    <a:pt x="3886" y="186715"/>
                  </a:lnTo>
                  <a:lnTo>
                    <a:pt x="3949" y="185470"/>
                  </a:lnTo>
                  <a:lnTo>
                    <a:pt x="4229" y="184302"/>
                  </a:lnTo>
                  <a:close/>
                </a:path>
                <a:path w="41910" h="187959">
                  <a:moveTo>
                    <a:pt x="6591" y="127711"/>
                  </a:moveTo>
                  <a:lnTo>
                    <a:pt x="5308" y="127279"/>
                  </a:lnTo>
                  <a:lnTo>
                    <a:pt x="4521" y="127038"/>
                  </a:lnTo>
                  <a:lnTo>
                    <a:pt x="4394" y="127012"/>
                  </a:lnTo>
                  <a:lnTo>
                    <a:pt x="3594" y="126987"/>
                  </a:lnTo>
                  <a:lnTo>
                    <a:pt x="3352" y="127508"/>
                  </a:lnTo>
                  <a:lnTo>
                    <a:pt x="3314" y="127889"/>
                  </a:lnTo>
                  <a:lnTo>
                    <a:pt x="3162" y="128917"/>
                  </a:lnTo>
                  <a:lnTo>
                    <a:pt x="3644" y="129146"/>
                  </a:lnTo>
                  <a:lnTo>
                    <a:pt x="4140" y="129146"/>
                  </a:lnTo>
                  <a:lnTo>
                    <a:pt x="5092" y="129082"/>
                  </a:lnTo>
                  <a:lnTo>
                    <a:pt x="6388" y="129197"/>
                  </a:lnTo>
                  <a:lnTo>
                    <a:pt x="6591" y="127711"/>
                  </a:lnTo>
                  <a:close/>
                </a:path>
                <a:path w="41910" h="187959">
                  <a:moveTo>
                    <a:pt x="11137" y="183172"/>
                  </a:moveTo>
                  <a:lnTo>
                    <a:pt x="10960" y="182245"/>
                  </a:lnTo>
                  <a:lnTo>
                    <a:pt x="10706" y="181978"/>
                  </a:lnTo>
                  <a:lnTo>
                    <a:pt x="10388" y="181978"/>
                  </a:lnTo>
                  <a:lnTo>
                    <a:pt x="9740" y="182232"/>
                  </a:lnTo>
                  <a:lnTo>
                    <a:pt x="9550" y="182765"/>
                  </a:lnTo>
                  <a:lnTo>
                    <a:pt x="9436" y="183299"/>
                  </a:lnTo>
                  <a:lnTo>
                    <a:pt x="9512" y="183591"/>
                  </a:lnTo>
                  <a:lnTo>
                    <a:pt x="9652" y="183794"/>
                  </a:lnTo>
                  <a:lnTo>
                    <a:pt x="9867" y="183794"/>
                  </a:lnTo>
                  <a:lnTo>
                    <a:pt x="10033" y="183769"/>
                  </a:lnTo>
                  <a:lnTo>
                    <a:pt x="10629" y="183476"/>
                  </a:lnTo>
                  <a:lnTo>
                    <a:pt x="11137" y="183172"/>
                  </a:lnTo>
                  <a:close/>
                </a:path>
                <a:path w="41910" h="187959">
                  <a:moveTo>
                    <a:pt x="13068" y="161518"/>
                  </a:moveTo>
                  <a:lnTo>
                    <a:pt x="12217" y="160464"/>
                  </a:lnTo>
                  <a:lnTo>
                    <a:pt x="12395" y="159829"/>
                  </a:lnTo>
                  <a:lnTo>
                    <a:pt x="12573" y="159245"/>
                  </a:lnTo>
                  <a:lnTo>
                    <a:pt x="12382" y="158762"/>
                  </a:lnTo>
                  <a:lnTo>
                    <a:pt x="12306" y="158216"/>
                  </a:lnTo>
                  <a:lnTo>
                    <a:pt x="12280" y="157861"/>
                  </a:lnTo>
                  <a:lnTo>
                    <a:pt x="12166" y="157581"/>
                  </a:lnTo>
                  <a:lnTo>
                    <a:pt x="11798" y="157568"/>
                  </a:lnTo>
                  <a:lnTo>
                    <a:pt x="11468" y="158076"/>
                  </a:lnTo>
                  <a:lnTo>
                    <a:pt x="11290" y="158597"/>
                  </a:lnTo>
                  <a:lnTo>
                    <a:pt x="10998" y="159727"/>
                  </a:lnTo>
                  <a:lnTo>
                    <a:pt x="11252" y="160350"/>
                  </a:lnTo>
                  <a:lnTo>
                    <a:pt x="11569" y="161607"/>
                  </a:lnTo>
                  <a:lnTo>
                    <a:pt x="11798" y="161607"/>
                  </a:lnTo>
                  <a:lnTo>
                    <a:pt x="13068" y="161518"/>
                  </a:lnTo>
                  <a:close/>
                </a:path>
                <a:path w="41910" h="187959">
                  <a:moveTo>
                    <a:pt x="18643" y="160439"/>
                  </a:moveTo>
                  <a:lnTo>
                    <a:pt x="18300" y="160324"/>
                  </a:lnTo>
                  <a:lnTo>
                    <a:pt x="17907" y="160274"/>
                  </a:lnTo>
                  <a:lnTo>
                    <a:pt x="17475" y="160464"/>
                  </a:lnTo>
                  <a:lnTo>
                    <a:pt x="16713" y="160185"/>
                  </a:lnTo>
                  <a:lnTo>
                    <a:pt x="16687" y="161023"/>
                  </a:lnTo>
                  <a:lnTo>
                    <a:pt x="16687" y="161163"/>
                  </a:lnTo>
                  <a:lnTo>
                    <a:pt x="17195" y="161391"/>
                  </a:lnTo>
                  <a:lnTo>
                    <a:pt x="17487" y="161455"/>
                  </a:lnTo>
                  <a:lnTo>
                    <a:pt x="17653" y="161493"/>
                  </a:lnTo>
                  <a:lnTo>
                    <a:pt x="18110" y="161493"/>
                  </a:lnTo>
                  <a:lnTo>
                    <a:pt x="18415" y="161302"/>
                  </a:lnTo>
                  <a:lnTo>
                    <a:pt x="18529" y="160883"/>
                  </a:lnTo>
                  <a:lnTo>
                    <a:pt x="18643" y="160439"/>
                  </a:lnTo>
                  <a:close/>
                </a:path>
                <a:path w="41910" h="187959">
                  <a:moveTo>
                    <a:pt x="19011" y="128993"/>
                  </a:moveTo>
                  <a:lnTo>
                    <a:pt x="17005" y="127266"/>
                  </a:lnTo>
                  <a:lnTo>
                    <a:pt x="16294" y="127266"/>
                  </a:lnTo>
                  <a:lnTo>
                    <a:pt x="15989" y="127800"/>
                  </a:lnTo>
                  <a:lnTo>
                    <a:pt x="16560" y="128574"/>
                  </a:lnTo>
                  <a:lnTo>
                    <a:pt x="16814" y="129717"/>
                  </a:lnTo>
                  <a:lnTo>
                    <a:pt x="17957" y="129882"/>
                  </a:lnTo>
                  <a:lnTo>
                    <a:pt x="18275" y="129882"/>
                  </a:lnTo>
                  <a:lnTo>
                    <a:pt x="18669" y="129654"/>
                  </a:lnTo>
                  <a:lnTo>
                    <a:pt x="19011" y="128993"/>
                  </a:lnTo>
                  <a:close/>
                </a:path>
                <a:path w="41910" h="187959">
                  <a:moveTo>
                    <a:pt x="41719" y="635"/>
                  </a:moveTo>
                  <a:lnTo>
                    <a:pt x="41567" y="63"/>
                  </a:lnTo>
                  <a:lnTo>
                    <a:pt x="40335" y="0"/>
                  </a:lnTo>
                  <a:lnTo>
                    <a:pt x="40678" y="469"/>
                  </a:lnTo>
                  <a:lnTo>
                    <a:pt x="40779" y="774"/>
                  </a:lnTo>
                  <a:lnTo>
                    <a:pt x="40754" y="1206"/>
                  </a:lnTo>
                  <a:lnTo>
                    <a:pt x="40665" y="1955"/>
                  </a:lnTo>
                  <a:lnTo>
                    <a:pt x="40957" y="1955"/>
                  </a:lnTo>
                  <a:lnTo>
                    <a:pt x="41617" y="1917"/>
                  </a:lnTo>
                  <a:lnTo>
                    <a:pt x="41516" y="1130"/>
                  </a:lnTo>
                  <a:lnTo>
                    <a:pt x="41719" y="63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728624" y="725648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580" y="2465"/>
                  </a:moveTo>
                  <a:lnTo>
                    <a:pt x="986" y="2465"/>
                  </a:lnTo>
                  <a:lnTo>
                    <a:pt x="233" y="2443"/>
                  </a:lnTo>
                  <a:lnTo>
                    <a:pt x="53" y="1959"/>
                  </a:lnTo>
                  <a:lnTo>
                    <a:pt x="180" y="1313"/>
                  </a:lnTo>
                  <a:lnTo>
                    <a:pt x="360" y="861"/>
                  </a:lnTo>
                  <a:lnTo>
                    <a:pt x="0" y="64"/>
                  </a:lnTo>
                  <a:lnTo>
                    <a:pt x="795" y="0"/>
                  </a:lnTo>
                  <a:lnTo>
                    <a:pt x="1845" y="0"/>
                  </a:lnTo>
                  <a:lnTo>
                    <a:pt x="2237" y="2088"/>
                  </a:lnTo>
                  <a:lnTo>
                    <a:pt x="1580" y="246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728348" y="658012"/>
              <a:ext cx="3175" cy="1270"/>
            </a:xfrm>
            <a:custGeom>
              <a:avLst/>
              <a:gdLst/>
              <a:ahLst/>
              <a:cxnLst/>
              <a:rect l="l" t="t" r="r" b="b"/>
              <a:pathLst>
                <a:path w="3175" h="1270">
                  <a:moveTo>
                    <a:pt x="2227" y="1259"/>
                  </a:moveTo>
                  <a:lnTo>
                    <a:pt x="1993" y="1259"/>
                  </a:lnTo>
                  <a:lnTo>
                    <a:pt x="1728" y="1259"/>
                  </a:lnTo>
                  <a:lnTo>
                    <a:pt x="1463" y="1173"/>
                  </a:lnTo>
                  <a:lnTo>
                    <a:pt x="1208" y="1162"/>
                  </a:lnTo>
                  <a:lnTo>
                    <a:pt x="678" y="1119"/>
                  </a:lnTo>
                  <a:lnTo>
                    <a:pt x="0" y="990"/>
                  </a:lnTo>
                  <a:lnTo>
                    <a:pt x="212" y="75"/>
                  </a:lnTo>
                  <a:lnTo>
                    <a:pt x="424" y="0"/>
                  </a:lnTo>
                  <a:lnTo>
                    <a:pt x="890" y="0"/>
                  </a:lnTo>
                  <a:lnTo>
                    <a:pt x="1145" y="53"/>
                  </a:lnTo>
                  <a:lnTo>
                    <a:pt x="1336" y="107"/>
                  </a:lnTo>
                  <a:lnTo>
                    <a:pt x="1855" y="236"/>
                  </a:lnTo>
                  <a:lnTo>
                    <a:pt x="2417" y="333"/>
                  </a:lnTo>
                  <a:lnTo>
                    <a:pt x="2661" y="947"/>
                  </a:lnTo>
                  <a:lnTo>
                    <a:pt x="2460" y="1184"/>
                  </a:lnTo>
                  <a:lnTo>
                    <a:pt x="2227" y="125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2739240" y="612955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474" y="1152"/>
                  </a:moveTo>
                  <a:lnTo>
                    <a:pt x="1208" y="1152"/>
                  </a:lnTo>
                  <a:lnTo>
                    <a:pt x="1018" y="1152"/>
                  </a:lnTo>
                  <a:lnTo>
                    <a:pt x="805" y="1108"/>
                  </a:lnTo>
                  <a:lnTo>
                    <a:pt x="636" y="1033"/>
                  </a:lnTo>
                  <a:lnTo>
                    <a:pt x="349" y="925"/>
                  </a:lnTo>
                  <a:lnTo>
                    <a:pt x="0" y="807"/>
                  </a:lnTo>
                  <a:lnTo>
                    <a:pt x="63" y="366"/>
                  </a:lnTo>
                  <a:lnTo>
                    <a:pt x="201" y="118"/>
                  </a:lnTo>
                  <a:lnTo>
                    <a:pt x="381" y="0"/>
                  </a:lnTo>
                  <a:lnTo>
                    <a:pt x="678" y="0"/>
                  </a:lnTo>
                  <a:lnTo>
                    <a:pt x="1240" y="204"/>
                  </a:lnTo>
                  <a:lnTo>
                    <a:pt x="1887" y="301"/>
                  </a:lnTo>
                  <a:lnTo>
                    <a:pt x="1771" y="807"/>
                  </a:lnTo>
                  <a:lnTo>
                    <a:pt x="1707" y="1065"/>
                  </a:lnTo>
                  <a:lnTo>
                    <a:pt x="1474" y="115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2719737" y="69354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683" y="2756"/>
                  </a:moveTo>
                  <a:lnTo>
                    <a:pt x="1548" y="2551"/>
                  </a:lnTo>
                  <a:lnTo>
                    <a:pt x="805" y="1711"/>
                  </a:lnTo>
                  <a:lnTo>
                    <a:pt x="21" y="968"/>
                  </a:lnTo>
                  <a:lnTo>
                    <a:pt x="0" y="387"/>
                  </a:lnTo>
                  <a:lnTo>
                    <a:pt x="106" y="226"/>
                  </a:lnTo>
                  <a:lnTo>
                    <a:pt x="360" y="150"/>
                  </a:lnTo>
                  <a:lnTo>
                    <a:pt x="625" y="0"/>
                  </a:lnTo>
                  <a:lnTo>
                    <a:pt x="1357" y="764"/>
                  </a:lnTo>
                  <a:lnTo>
                    <a:pt x="2449" y="1162"/>
                  </a:lnTo>
                  <a:lnTo>
                    <a:pt x="2927" y="2217"/>
                  </a:lnTo>
                  <a:lnTo>
                    <a:pt x="2683" y="275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2730554" y="494566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1792" y="2950"/>
                  </a:moveTo>
                  <a:lnTo>
                    <a:pt x="1177" y="2950"/>
                  </a:lnTo>
                  <a:lnTo>
                    <a:pt x="0" y="2777"/>
                  </a:lnTo>
                  <a:lnTo>
                    <a:pt x="1421" y="2131"/>
                  </a:lnTo>
                  <a:lnTo>
                    <a:pt x="1113" y="1873"/>
                  </a:lnTo>
                  <a:lnTo>
                    <a:pt x="1007" y="1356"/>
                  </a:lnTo>
                  <a:lnTo>
                    <a:pt x="890" y="1022"/>
                  </a:lnTo>
                  <a:lnTo>
                    <a:pt x="869" y="376"/>
                  </a:lnTo>
                  <a:lnTo>
                    <a:pt x="1007" y="43"/>
                  </a:lnTo>
                  <a:lnTo>
                    <a:pt x="1368" y="0"/>
                  </a:lnTo>
                  <a:lnTo>
                    <a:pt x="1643" y="559"/>
                  </a:lnTo>
                  <a:lnTo>
                    <a:pt x="1664" y="893"/>
                  </a:lnTo>
                  <a:lnTo>
                    <a:pt x="1590" y="1238"/>
                  </a:lnTo>
                  <a:lnTo>
                    <a:pt x="1537" y="1571"/>
                  </a:lnTo>
                  <a:lnTo>
                    <a:pt x="1442" y="2045"/>
                  </a:lnTo>
                  <a:lnTo>
                    <a:pt x="1792" y="295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2739696" y="633992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824" y="1614"/>
                  </a:moveTo>
                  <a:lnTo>
                    <a:pt x="1484" y="1614"/>
                  </a:lnTo>
                  <a:lnTo>
                    <a:pt x="890" y="1561"/>
                  </a:lnTo>
                  <a:lnTo>
                    <a:pt x="275" y="1356"/>
                  </a:lnTo>
                  <a:lnTo>
                    <a:pt x="127" y="796"/>
                  </a:lnTo>
                  <a:lnTo>
                    <a:pt x="0" y="355"/>
                  </a:lnTo>
                  <a:lnTo>
                    <a:pt x="445" y="53"/>
                  </a:lnTo>
                  <a:lnTo>
                    <a:pt x="922" y="0"/>
                  </a:lnTo>
                  <a:lnTo>
                    <a:pt x="1548" y="0"/>
                  </a:lnTo>
                  <a:lnTo>
                    <a:pt x="1951" y="247"/>
                  </a:lnTo>
                  <a:lnTo>
                    <a:pt x="1887" y="1259"/>
                  </a:lnTo>
                  <a:lnTo>
                    <a:pt x="1824" y="1614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2724117" y="756440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877" y="2207"/>
                  </a:moveTo>
                  <a:lnTo>
                    <a:pt x="1028" y="2207"/>
                  </a:lnTo>
                  <a:lnTo>
                    <a:pt x="859" y="2196"/>
                  </a:lnTo>
                  <a:lnTo>
                    <a:pt x="402" y="2153"/>
                  </a:lnTo>
                  <a:lnTo>
                    <a:pt x="0" y="1894"/>
                  </a:lnTo>
                  <a:lnTo>
                    <a:pt x="0" y="344"/>
                  </a:lnTo>
                  <a:lnTo>
                    <a:pt x="731" y="118"/>
                  </a:lnTo>
                  <a:lnTo>
                    <a:pt x="1548" y="0"/>
                  </a:lnTo>
                  <a:lnTo>
                    <a:pt x="1908" y="183"/>
                  </a:lnTo>
                  <a:lnTo>
                    <a:pt x="2502" y="215"/>
                  </a:lnTo>
                  <a:lnTo>
                    <a:pt x="2375" y="807"/>
                  </a:lnTo>
                  <a:lnTo>
                    <a:pt x="2227" y="1550"/>
                  </a:lnTo>
                  <a:lnTo>
                    <a:pt x="1877" y="220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2724149" y="594888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187" y="1098"/>
                  </a:moveTo>
                  <a:lnTo>
                    <a:pt x="615" y="1098"/>
                  </a:lnTo>
                  <a:lnTo>
                    <a:pt x="0" y="753"/>
                  </a:lnTo>
                  <a:lnTo>
                    <a:pt x="53" y="118"/>
                  </a:lnTo>
                  <a:lnTo>
                    <a:pt x="434" y="0"/>
                  </a:lnTo>
                  <a:lnTo>
                    <a:pt x="1028" y="0"/>
                  </a:lnTo>
                  <a:lnTo>
                    <a:pt x="1240" y="10"/>
                  </a:lnTo>
                  <a:lnTo>
                    <a:pt x="1845" y="226"/>
                  </a:lnTo>
                  <a:lnTo>
                    <a:pt x="1357" y="398"/>
                  </a:lnTo>
                  <a:lnTo>
                    <a:pt x="1187" y="1098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2720860" y="552030"/>
              <a:ext cx="3810" cy="31750"/>
            </a:xfrm>
            <a:custGeom>
              <a:avLst/>
              <a:gdLst/>
              <a:ahLst/>
              <a:cxnLst/>
              <a:rect l="l" t="t" r="r" b="b"/>
              <a:pathLst>
                <a:path w="3810" h="31750">
                  <a:moveTo>
                    <a:pt x="2184" y="876"/>
                  </a:moveTo>
                  <a:lnTo>
                    <a:pt x="2133" y="368"/>
                  </a:lnTo>
                  <a:lnTo>
                    <a:pt x="1638" y="12"/>
                  </a:lnTo>
                  <a:lnTo>
                    <a:pt x="1054" y="0"/>
                  </a:lnTo>
                  <a:lnTo>
                    <a:pt x="762" y="241"/>
                  </a:lnTo>
                  <a:lnTo>
                    <a:pt x="723" y="698"/>
                  </a:lnTo>
                  <a:lnTo>
                    <a:pt x="711" y="1066"/>
                  </a:lnTo>
                  <a:lnTo>
                    <a:pt x="1028" y="1219"/>
                  </a:lnTo>
                  <a:lnTo>
                    <a:pt x="1384" y="1270"/>
                  </a:lnTo>
                  <a:lnTo>
                    <a:pt x="1866" y="1168"/>
                  </a:lnTo>
                  <a:lnTo>
                    <a:pt x="2184" y="876"/>
                  </a:lnTo>
                  <a:close/>
                </a:path>
                <a:path w="3810" h="31750">
                  <a:moveTo>
                    <a:pt x="3797" y="31242"/>
                  </a:moveTo>
                  <a:lnTo>
                    <a:pt x="2768" y="29997"/>
                  </a:lnTo>
                  <a:lnTo>
                    <a:pt x="1041" y="27914"/>
                  </a:lnTo>
                  <a:lnTo>
                    <a:pt x="0" y="29032"/>
                  </a:lnTo>
                  <a:lnTo>
                    <a:pt x="1320" y="29540"/>
                  </a:lnTo>
                  <a:lnTo>
                    <a:pt x="1828" y="31102"/>
                  </a:lnTo>
                  <a:lnTo>
                    <a:pt x="3187" y="31572"/>
                  </a:lnTo>
                  <a:lnTo>
                    <a:pt x="3467" y="31508"/>
                  </a:lnTo>
                  <a:lnTo>
                    <a:pt x="3797" y="31394"/>
                  </a:lnTo>
                  <a:lnTo>
                    <a:pt x="3797" y="31242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2719790" y="712157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028" y="1927"/>
                  </a:moveTo>
                  <a:lnTo>
                    <a:pt x="551" y="1927"/>
                  </a:lnTo>
                  <a:lnTo>
                    <a:pt x="233" y="1625"/>
                  </a:lnTo>
                  <a:lnTo>
                    <a:pt x="116" y="1227"/>
                  </a:lnTo>
                  <a:lnTo>
                    <a:pt x="0" y="785"/>
                  </a:lnTo>
                  <a:lnTo>
                    <a:pt x="63" y="355"/>
                  </a:lnTo>
                  <a:lnTo>
                    <a:pt x="593" y="0"/>
                  </a:lnTo>
                  <a:lnTo>
                    <a:pt x="869" y="258"/>
                  </a:lnTo>
                  <a:lnTo>
                    <a:pt x="1262" y="484"/>
                  </a:lnTo>
                  <a:lnTo>
                    <a:pt x="1463" y="829"/>
                  </a:lnTo>
                  <a:lnTo>
                    <a:pt x="1696" y="1248"/>
                  </a:lnTo>
                  <a:lnTo>
                    <a:pt x="1527" y="1787"/>
                  </a:lnTo>
                  <a:lnTo>
                    <a:pt x="1081" y="1905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2724011" y="739310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399" y="1787"/>
                  </a:moveTo>
                  <a:lnTo>
                    <a:pt x="1007" y="1787"/>
                  </a:lnTo>
                  <a:lnTo>
                    <a:pt x="402" y="1776"/>
                  </a:lnTo>
                  <a:lnTo>
                    <a:pt x="0" y="1378"/>
                  </a:lnTo>
                  <a:lnTo>
                    <a:pt x="63" y="689"/>
                  </a:lnTo>
                  <a:lnTo>
                    <a:pt x="95" y="193"/>
                  </a:lnTo>
                  <a:lnTo>
                    <a:pt x="434" y="0"/>
                  </a:lnTo>
                  <a:lnTo>
                    <a:pt x="859" y="0"/>
                  </a:lnTo>
                  <a:lnTo>
                    <a:pt x="1516" y="107"/>
                  </a:lnTo>
                  <a:lnTo>
                    <a:pt x="2046" y="344"/>
                  </a:lnTo>
                  <a:lnTo>
                    <a:pt x="2014" y="1055"/>
                  </a:lnTo>
                  <a:lnTo>
                    <a:pt x="1877" y="1582"/>
                  </a:lnTo>
                  <a:lnTo>
                    <a:pt x="1399" y="178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2746324" y="619365"/>
              <a:ext cx="3810" cy="28575"/>
            </a:xfrm>
            <a:custGeom>
              <a:avLst/>
              <a:gdLst/>
              <a:ahLst/>
              <a:cxnLst/>
              <a:rect l="l" t="t" r="r" b="b"/>
              <a:pathLst>
                <a:path w="3810" h="28575">
                  <a:moveTo>
                    <a:pt x="2705" y="27686"/>
                  </a:moveTo>
                  <a:lnTo>
                    <a:pt x="2603" y="26428"/>
                  </a:lnTo>
                  <a:lnTo>
                    <a:pt x="2095" y="26276"/>
                  </a:lnTo>
                  <a:lnTo>
                    <a:pt x="1092" y="26276"/>
                  </a:lnTo>
                  <a:lnTo>
                    <a:pt x="800" y="26377"/>
                  </a:lnTo>
                  <a:lnTo>
                    <a:pt x="406" y="26301"/>
                  </a:lnTo>
                  <a:lnTo>
                    <a:pt x="127" y="26301"/>
                  </a:lnTo>
                  <a:lnTo>
                    <a:pt x="0" y="26403"/>
                  </a:lnTo>
                  <a:lnTo>
                    <a:pt x="50" y="26784"/>
                  </a:lnTo>
                  <a:lnTo>
                    <a:pt x="152" y="27635"/>
                  </a:lnTo>
                  <a:lnTo>
                    <a:pt x="1117" y="27838"/>
                  </a:lnTo>
                  <a:lnTo>
                    <a:pt x="1841" y="27990"/>
                  </a:lnTo>
                  <a:lnTo>
                    <a:pt x="2311" y="28003"/>
                  </a:lnTo>
                  <a:lnTo>
                    <a:pt x="2705" y="27686"/>
                  </a:lnTo>
                  <a:close/>
                </a:path>
                <a:path w="3810" h="28575">
                  <a:moveTo>
                    <a:pt x="3403" y="2146"/>
                  </a:moveTo>
                  <a:lnTo>
                    <a:pt x="2806" y="1422"/>
                  </a:lnTo>
                  <a:lnTo>
                    <a:pt x="2197" y="723"/>
                  </a:lnTo>
                  <a:lnTo>
                    <a:pt x="1600" y="0"/>
                  </a:lnTo>
                  <a:lnTo>
                    <a:pt x="1257" y="368"/>
                  </a:lnTo>
                  <a:lnTo>
                    <a:pt x="622" y="1206"/>
                  </a:lnTo>
                  <a:lnTo>
                    <a:pt x="1181" y="1574"/>
                  </a:lnTo>
                  <a:lnTo>
                    <a:pt x="1587" y="1879"/>
                  </a:lnTo>
                  <a:lnTo>
                    <a:pt x="1930" y="2146"/>
                  </a:lnTo>
                  <a:lnTo>
                    <a:pt x="2260" y="2603"/>
                  </a:lnTo>
                  <a:lnTo>
                    <a:pt x="2717" y="2603"/>
                  </a:lnTo>
                  <a:lnTo>
                    <a:pt x="2882" y="2603"/>
                  </a:lnTo>
                  <a:lnTo>
                    <a:pt x="3060" y="2552"/>
                  </a:lnTo>
                  <a:lnTo>
                    <a:pt x="3263" y="2413"/>
                  </a:lnTo>
                  <a:lnTo>
                    <a:pt x="3403" y="214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2744203" y="729766"/>
              <a:ext cx="5715" cy="13970"/>
            </a:xfrm>
            <a:custGeom>
              <a:avLst/>
              <a:gdLst/>
              <a:ahLst/>
              <a:cxnLst/>
              <a:rect l="l" t="t" r="r" b="b"/>
              <a:pathLst>
                <a:path w="5714" h="13970">
                  <a:moveTo>
                    <a:pt x="2095" y="1244"/>
                  </a:moveTo>
                  <a:lnTo>
                    <a:pt x="1930" y="203"/>
                  </a:lnTo>
                  <a:lnTo>
                    <a:pt x="1536" y="0"/>
                  </a:lnTo>
                  <a:lnTo>
                    <a:pt x="546" y="0"/>
                  </a:lnTo>
                  <a:lnTo>
                    <a:pt x="152" y="203"/>
                  </a:lnTo>
                  <a:lnTo>
                    <a:pt x="88" y="647"/>
                  </a:lnTo>
                  <a:lnTo>
                    <a:pt x="0" y="1257"/>
                  </a:lnTo>
                  <a:lnTo>
                    <a:pt x="330" y="1346"/>
                  </a:lnTo>
                  <a:lnTo>
                    <a:pt x="685" y="1346"/>
                  </a:lnTo>
                  <a:lnTo>
                    <a:pt x="825" y="1346"/>
                  </a:lnTo>
                  <a:lnTo>
                    <a:pt x="1219" y="1333"/>
                  </a:lnTo>
                  <a:lnTo>
                    <a:pt x="1676" y="1346"/>
                  </a:lnTo>
                  <a:lnTo>
                    <a:pt x="2095" y="1244"/>
                  </a:lnTo>
                  <a:close/>
                </a:path>
                <a:path w="5714" h="13970">
                  <a:moveTo>
                    <a:pt x="3454" y="11925"/>
                  </a:moveTo>
                  <a:lnTo>
                    <a:pt x="2171" y="11963"/>
                  </a:lnTo>
                  <a:lnTo>
                    <a:pt x="1790" y="11277"/>
                  </a:lnTo>
                  <a:lnTo>
                    <a:pt x="1219" y="11531"/>
                  </a:lnTo>
                  <a:lnTo>
                    <a:pt x="1054" y="12623"/>
                  </a:lnTo>
                  <a:lnTo>
                    <a:pt x="2032" y="12890"/>
                  </a:lnTo>
                  <a:lnTo>
                    <a:pt x="2654" y="13373"/>
                  </a:lnTo>
                  <a:lnTo>
                    <a:pt x="3187" y="13093"/>
                  </a:lnTo>
                  <a:lnTo>
                    <a:pt x="3454" y="11925"/>
                  </a:lnTo>
                  <a:close/>
                </a:path>
                <a:path w="5714" h="13970">
                  <a:moveTo>
                    <a:pt x="5600" y="10045"/>
                  </a:moveTo>
                  <a:lnTo>
                    <a:pt x="5435" y="9169"/>
                  </a:lnTo>
                  <a:lnTo>
                    <a:pt x="5334" y="8712"/>
                  </a:lnTo>
                  <a:lnTo>
                    <a:pt x="5207" y="8305"/>
                  </a:lnTo>
                  <a:lnTo>
                    <a:pt x="4292" y="7823"/>
                  </a:lnTo>
                  <a:lnTo>
                    <a:pt x="4914" y="8953"/>
                  </a:lnTo>
                  <a:lnTo>
                    <a:pt x="4546" y="9677"/>
                  </a:lnTo>
                  <a:lnTo>
                    <a:pt x="4064" y="10363"/>
                  </a:lnTo>
                  <a:lnTo>
                    <a:pt x="4432" y="10642"/>
                  </a:lnTo>
                  <a:lnTo>
                    <a:pt x="5105" y="10414"/>
                  </a:lnTo>
                  <a:lnTo>
                    <a:pt x="5600" y="1004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2734932" y="570521"/>
              <a:ext cx="3175" cy="86360"/>
            </a:xfrm>
            <a:custGeom>
              <a:avLst/>
              <a:gdLst/>
              <a:ahLst/>
              <a:cxnLst/>
              <a:rect l="l" t="t" r="r" b="b"/>
              <a:pathLst>
                <a:path w="3175" h="86359">
                  <a:moveTo>
                    <a:pt x="1612" y="152"/>
                  </a:moveTo>
                  <a:lnTo>
                    <a:pt x="1143" y="63"/>
                  </a:lnTo>
                  <a:lnTo>
                    <a:pt x="685" y="12"/>
                  </a:lnTo>
                  <a:lnTo>
                    <a:pt x="266" y="0"/>
                  </a:lnTo>
                  <a:lnTo>
                    <a:pt x="0" y="165"/>
                  </a:lnTo>
                  <a:lnTo>
                    <a:pt x="25" y="520"/>
                  </a:lnTo>
                  <a:lnTo>
                    <a:pt x="76" y="1066"/>
                  </a:lnTo>
                  <a:lnTo>
                    <a:pt x="520" y="1270"/>
                  </a:lnTo>
                  <a:lnTo>
                    <a:pt x="965" y="1333"/>
                  </a:lnTo>
                  <a:lnTo>
                    <a:pt x="1409" y="1346"/>
                  </a:lnTo>
                  <a:lnTo>
                    <a:pt x="1612" y="1079"/>
                  </a:lnTo>
                  <a:lnTo>
                    <a:pt x="1612" y="736"/>
                  </a:lnTo>
                  <a:lnTo>
                    <a:pt x="1612" y="152"/>
                  </a:lnTo>
                  <a:close/>
                </a:path>
                <a:path w="3175" h="86359">
                  <a:moveTo>
                    <a:pt x="2260" y="85166"/>
                  </a:moveTo>
                  <a:lnTo>
                    <a:pt x="1816" y="84391"/>
                  </a:lnTo>
                  <a:lnTo>
                    <a:pt x="1651" y="84366"/>
                  </a:lnTo>
                  <a:lnTo>
                    <a:pt x="1079" y="84366"/>
                  </a:lnTo>
                  <a:lnTo>
                    <a:pt x="850" y="84848"/>
                  </a:lnTo>
                  <a:lnTo>
                    <a:pt x="647" y="85255"/>
                  </a:lnTo>
                  <a:lnTo>
                    <a:pt x="635" y="85661"/>
                  </a:lnTo>
                  <a:lnTo>
                    <a:pt x="774" y="85928"/>
                  </a:lnTo>
                  <a:lnTo>
                    <a:pt x="1117" y="85928"/>
                  </a:lnTo>
                  <a:lnTo>
                    <a:pt x="1676" y="85864"/>
                  </a:lnTo>
                  <a:lnTo>
                    <a:pt x="2133" y="85610"/>
                  </a:lnTo>
                  <a:lnTo>
                    <a:pt x="2260" y="85166"/>
                  </a:lnTo>
                  <a:close/>
                </a:path>
                <a:path w="3175" h="86359">
                  <a:moveTo>
                    <a:pt x="2781" y="60299"/>
                  </a:moveTo>
                  <a:lnTo>
                    <a:pt x="2590" y="59728"/>
                  </a:lnTo>
                  <a:lnTo>
                    <a:pt x="2425" y="59359"/>
                  </a:lnTo>
                  <a:lnTo>
                    <a:pt x="2070" y="59169"/>
                  </a:lnTo>
                  <a:lnTo>
                    <a:pt x="1536" y="59169"/>
                  </a:lnTo>
                  <a:lnTo>
                    <a:pt x="1346" y="59207"/>
                  </a:lnTo>
                  <a:lnTo>
                    <a:pt x="812" y="59283"/>
                  </a:lnTo>
                  <a:lnTo>
                    <a:pt x="584" y="59728"/>
                  </a:lnTo>
                  <a:lnTo>
                    <a:pt x="774" y="60134"/>
                  </a:lnTo>
                  <a:lnTo>
                    <a:pt x="927" y="60528"/>
                  </a:lnTo>
                  <a:lnTo>
                    <a:pt x="1244" y="60629"/>
                  </a:lnTo>
                  <a:lnTo>
                    <a:pt x="1587" y="60629"/>
                  </a:lnTo>
                  <a:lnTo>
                    <a:pt x="1790" y="60629"/>
                  </a:lnTo>
                  <a:lnTo>
                    <a:pt x="1993" y="60604"/>
                  </a:lnTo>
                  <a:lnTo>
                    <a:pt x="2451" y="60490"/>
                  </a:lnTo>
                  <a:lnTo>
                    <a:pt x="2781" y="6029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2737437" y="534919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049" y="3649"/>
                  </a:moveTo>
                  <a:lnTo>
                    <a:pt x="710" y="3649"/>
                  </a:lnTo>
                  <a:lnTo>
                    <a:pt x="572" y="3639"/>
                  </a:lnTo>
                  <a:lnTo>
                    <a:pt x="53" y="3369"/>
                  </a:lnTo>
                  <a:lnTo>
                    <a:pt x="371" y="2993"/>
                  </a:lnTo>
                  <a:lnTo>
                    <a:pt x="593" y="2766"/>
                  </a:lnTo>
                  <a:lnTo>
                    <a:pt x="1092" y="2282"/>
                  </a:lnTo>
                  <a:lnTo>
                    <a:pt x="975" y="1754"/>
                  </a:lnTo>
                  <a:lnTo>
                    <a:pt x="710" y="1238"/>
                  </a:lnTo>
                  <a:lnTo>
                    <a:pt x="530" y="861"/>
                  </a:lnTo>
                  <a:lnTo>
                    <a:pt x="0" y="258"/>
                  </a:lnTo>
                  <a:lnTo>
                    <a:pt x="222" y="64"/>
                  </a:lnTo>
                  <a:lnTo>
                    <a:pt x="381" y="0"/>
                  </a:lnTo>
                  <a:lnTo>
                    <a:pt x="986" y="0"/>
                  </a:lnTo>
                  <a:lnTo>
                    <a:pt x="1389" y="452"/>
                  </a:lnTo>
                  <a:lnTo>
                    <a:pt x="1845" y="484"/>
                  </a:lnTo>
                  <a:lnTo>
                    <a:pt x="2439" y="516"/>
                  </a:lnTo>
                  <a:lnTo>
                    <a:pt x="2937" y="753"/>
                  </a:lnTo>
                  <a:lnTo>
                    <a:pt x="2948" y="1162"/>
                  </a:lnTo>
                  <a:lnTo>
                    <a:pt x="3086" y="2583"/>
                  </a:lnTo>
                  <a:lnTo>
                    <a:pt x="2057" y="2573"/>
                  </a:lnTo>
                  <a:lnTo>
                    <a:pt x="1219" y="3186"/>
                  </a:lnTo>
                  <a:lnTo>
                    <a:pt x="1049" y="3649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2665920" y="559624"/>
              <a:ext cx="71755" cy="103505"/>
            </a:xfrm>
            <a:custGeom>
              <a:avLst/>
              <a:gdLst/>
              <a:ahLst/>
              <a:cxnLst/>
              <a:rect l="l" t="t" r="r" b="b"/>
              <a:pathLst>
                <a:path w="71755" h="103504">
                  <a:moveTo>
                    <a:pt x="8839" y="71170"/>
                  </a:moveTo>
                  <a:lnTo>
                    <a:pt x="8712" y="70446"/>
                  </a:lnTo>
                  <a:lnTo>
                    <a:pt x="7124" y="69951"/>
                  </a:lnTo>
                  <a:lnTo>
                    <a:pt x="6845" y="68770"/>
                  </a:lnTo>
                  <a:lnTo>
                    <a:pt x="5613" y="68199"/>
                  </a:lnTo>
                  <a:lnTo>
                    <a:pt x="5397" y="67945"/>
                  </a:lnTo>
                  <a:lnTo>
                    <a:pt x="5435" y="67691"/>
                  </a:lnTo>
                  <a:lnTo>
                    <a:pt x="7112" y="64427"/>
                  </a:lnTo>
                  <a:lnTo>
                    <a:pt x="7391" y="63677"/>
                  </a:lnTo>
                  <a:lnTo>
                    <a:pt x="5245" y="62141"/>
                  </a:lnTo>
                  <a:lnTo>
                    <a:pt x="2616" y="60350"/>
                  </a:lnTo>
                  <a:lnTo>
                    <a:pt x="2044" y="60325"/>
                  </a:lnTo>
                  <a:lnTo>
                    <a:pt x="1739" y="60553"/>
                  </a:lnTo>
                  <a:lnTo>
                    <a:pt x="1651" y="60934"/>
                  </a:lnTo>
                  <a:lnTo>
                    <a:pt x="3429" y="62141"/>
                  </a:lnTo>
                  <a:lnTo>
                    <a:pt x="3441" y="63944"/>
                  </a:lnTo>
                  <a:lnTo>
                    <a:pt x="4648" y="65671"/>
                  </a:lnTo>
                  <a:lnTo>
                    <a:pt x="4318" y="66090"/>
                  </a:lnTo>
                  <a:lnTo>
                    <a:pt x="3860" y="66294"/>
                  </a:lnTo>
                  <a:lnTo>
                    <a:pt x="3695" y="66357"/>
                  </a:lnTo>
                  <a:lnTo>
                    <a:pt x="3352" y="66357"/>
                  </a:lnTo>
                  <a:lnTo>
                    <a:pt x="3238" y="66065"/>
                  </a:lnTo>
                  <a:lnTo>
                    <a:pt x="2971" y="64617"/>
                  </a:lnTo>
                  <a:lnTo>
                    <a:pt x="2095" y="63817"/>
                  </a:lnTo>
                  <a:lnTo>
                    <a:pt x="1333" y="62611"/>
                  </a:lnTo>
                  <a:lnTo>
                    <a:pt x="1092" y="62306"/>
                  </a:lnTo>
                  <a:lnTo>
                    <a:pt x="673" y="62306"/>
                  </a:lnTo>
                  <a:lnTo>
                    <a:pt x="546" y="62344"/>
                  </a:lnTo>
                  <a:lnTo>
                    <a:pt x="0" y="62750"/>
                  </a:lnTo>
                  <a:lnTo>
                    <a:pt x="101" y="63195"/>
                  </a:lnTo>
                  <a:lnTo>
                    <a:pt x="533" y="65976"/>
                  </a:lnTo>
                  <a:lnTo>
                    <a:pt x="2578" y="67818"/>
                  </a:lnTo>
                  <a:lnTo>
                    <a:pt x="1676" y="70853"/>
                  </a:lnTo>
                  <a:lnTo>
                    <a:pt x="2095" y="71386"/>
                  </a:lnTo>
                  <a:lnTo>
                    <a:pt x="2857" y="71386"/>
                  </a:lnTo>
                  <a:lnTo>
                    <a:pt x="3035" y="71335"/>
                  </a:lnTo>
                  <a:lnTo>
                    <a:pt x="3708" y="70954"/>
                  </a:lnTo>
                  <a:lnTo>
                    <a:pt x="4076" y="70434"/>
                  </a:lnTo>
                  <a:lnTo>
                    <a:pt x="4572" y="70192"/>
                  </a:lnTo>
                  <a:lnTo>
                    <a:pt x="5511" y="69786"/>
                  </a:lnTo>
                  <a:lnTo>
                    <a:pt x="6400" y="69786"/>
                  </a:lnTo>
                  <a:lnTo>
                    <a:pt x="6718" y="70167"/>
                  </a:lnTo>
                  <a:lnTo>
                    <a:pt x="6477" y="71983"/>
                  </a:lnTo>
                  <a:lnTo>
                    <a:pt x="6731" y="72517"/>
                  </a:lnTo>
                  <a:lnTo>
                    <a:pt x="7378" y="72517"/>
                  </a:lnTo>
                  <a:lnTo>
                    <a:pt x="7886" y="72478"/>
                  </a:lnTo>
                  <a:lnTo>
                    <a:pt x="8331" y="72250"/>
                  </a:lnTo>
                  <a:lnTo>
                    <a:pt x="8839" y="71170"/>
                  </a:lnTo>
                  <a:close/>
                </a:path>
                <a:path w="71755" h="103504">
                  <a:moveTo>
                    <a:pt x="25869" y="103149"/>
                  </a:moveTo>
                  <a:lnTo>
                    <a:pt x="25628" y="102641"/>
                  </a:lnTo>
                  <a:lnTo>
                    <a:pt x="25476" y="102323"/>
                  </a:lnTo>
                  <a:lnTo>
                    <a:pt x="25171" y="102108"/>
                  </a:lnTo>
                  <a:lnTo>
                    <a:pt x="24752" y="102108"/>
                  </a:lnTo>
                  <a:lnTo>
                    <a:pt x="24561" y="102158"/>
                  </a:lnTo>
                  <a:lnTo>
                    <a:pt x="24320" y="102260"/>
                  </a:lnTo>
                  <a:lnTo>
                    <a:pt x="24155" y="102603"/>
                  </a:lnTo>
                  <a:lnTo>
                    <a:pt x="23977" y="102806"/>
                  </a:lnTo>
                  <a:lnTo>
                    <a:pt x="24155" y="103187"/>
                  </a:lnTo>
                  <a:lnTo>
                    <a:pt x="24396" y="103301"/>
                  </a:lnTo>
                  <a:lnTo>
                    <a:pt x="24663" y="103301"/>
                  </a:lnTo>
                  <a:lnTo>
                    <a:pt x="24803" y="103301"/>
                  </a:lnTo>
                  <a:lnTo>
                    <a:pt x="24955" y="103263"/>
                  </a:lnTo>
                  <a:lnTo>
                    <a:pt x="25107" y="103212"/>
                  </a:lnTo>
                  <a:lnTo>
                    <a:pt x="25361" y="103136"/>
                  </a:lnTo>
                  <a:lnTo>
                    <a:pt x="25869" y="103149"/>
                  </a:lnTo>
                  <a:close/>
                </a:path>
                <a:path w="71755" h="103504">
                  <a:moveTo>
                    <a:pt x="51562" y="2908"/>
                  </a:moveTo>
                  <a:lnTo>
                    <a:pt x="51396" y="2222"/>
                  </a:lnTo>
                  <a:lnTo>
                    <a:pt x="49872" y="1231"/>
                  </a:lnTo>
                  <a:lnTo>
                    <a:pt x="49174" y="660"/>
                  </a:lnTo>
                  <a:lnTo>
                    <a:pt x="48247" y="50"/>
                  </a:lnTo>
                  <a:lnTo>
                    <a:pt x="48120" y="0"/>
                  </a:lnTo>
                  <a:lnTo>
                    <a:pt x="47764" y="0"/>
                  </a:lnTo>
                  <a:lnTo>
                    <a:pt x="47625" y="203"/>
                  </a:lnTo>
                  <a:lnTo>
                    <a:pt x="47650" y="698"/>
                  </a:lnTo>
                  <a:lnTo>
                    <a:pt x="48133" y="1206"/>
                  </a:lnTo>
                  <a:lnTo>
                    <a:pt x="47904" y="1968"/>
                  </a:lnTo>
                  <a:lnTo>
                    <a:pt x="48387" y="3390"/>
                  </a:lnTo>
                  <a:lnTo>
                    <a:pt x="47891" y="4622"/>
                  </a:lnTo>
                  <a:lnTo>
                    <a:pt x="49212" y="4953"/>
                  </a:lnTo>
                  <a:lnTo>
                    <a:pt x="49415" y="4965"/>
                  </a:lnTo>
                  <a:lnTo>
                    <a:pt x="50368" y="4965"/>
                  </a:lnTo>
                  <a:lnTo>
                    <a:pt x="49644" y="3378"/>
                  </a:lnTo>
                  <a:lnTo>
                    <a:pt x="50634" y="3136"/>
                  </a:lnTo>
                  <a:lnTo>
                    <a:pt x="51562" y="2908"/>
                  </a:lnTo>
                  <a:close/>
                </a:path>
                <a:path w="71755" h="103504">
                  <a:moveTo>
                    <a:pt x="71462" y="74041"/>
                  </a:moveTo>
                  <a:lnTo>
                    <a:pt x="71170" y="73825"/>
                  </a:lnTo>
                  <a:lnTo>
                    <a:pt x="70764" y="73723"/>
                  </a:lnTo>
                  <a:lnTo>
                    <a:pt x="70231" y="73723"/>
                  </a:lnTo>
                  <a:lnTo>
                    <a:pt x="69938" y="73977"/>
                  </a:lnTo>
                  <a:lnTo>
                    <a:pt x="69786" y="74396"/>
                  </a:lnTo>
                  <a:lnTo>
                    <a:pt x="69596" y="74917"/>
                  </a:lnTo>
                  <a:lnTo>
                    <a:pt x="70053" y="74917"/>
                  </a:lnTo>
                  <a:lnTo>
                    <a:pt x="70434" y="74968"/>
                  </a:lnTo>
                  <a:lnTo>
                    <a:pt x="70624" y="74968"/>
                  </a:lnTo>
                  <a:lnTo>
                    <a:pt x="70967" y="74968"/>
                  </a:lnTo>
                  <a:lnTo>
                    <a:pt x="71297" y="74866"/>
                  </a:lnTo>
                  <a:lnTo>
                    <a:pt x="71462" y="7404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2710797" y="60542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463" y="1475"/>
                  </a:moveTo>
                  <a:lnTo>
                    <a:pt x="784" y="1475"/>
                  </a:lnTo>
                  <a:lnTo>
                    <a:pt x="657" y="1475"/>
                  </a:lnTo>
                  <a:lnTo>
                    <a:pt x="275" y="1431"/>
                  </a:lnTo>
                  <a:lnTo>
                    <a:pt x="0" y="1119"/>
                  </a:lnTo>
                  <a:lnTo>
                    <a:pt x="180" y="0"/>
                  </a:lnTo>
                  <a:lnTo>
                    <a:pt x="869" y="301"/>
                  </a:lnTo>
                  <a:lnTo>
                    <a:pt x="1357" y="193"/>
                  </a:lnTo>
                  <a:lnTo>
                    <a:pt x="1665" y="301"/>
                  </a:lnTo>
                  <a:lnTo>
                    <a:pt x="1983" y="398"/>
                  </a:lnTo>
                  <a:lnTo>
                    <a:pt x="2290" y="516"/>
                  </a:lnTo>
                  <a:lnTo>
                    <a:pt x="1845" y="936"/>
                  </a:lnTo>
                  <a:lnTo>
                    <a:pt x="1463" y="147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2665344" y="69604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912" y="1744"/>
                  </a:moveTo>
                  <a:lnTo>
                    <a:pt x="371" y="1744"/>
                  </a:lnTo>
                  <a:lnTo>
                    <a:pt x="95" y="1453"/>
                  </a:lnTo>
                  <a:lnTo>
                    <a:pt x="0" y="968"/>
                  </a:lnTo>
                  <a:lnTo>
                    <a:pt x="42" y="484"/>
                  </a:lnTo>
                  <a:lnTo>
                    <a:pt x="212" y="64"/>
                  </a:lnTo>
                  <a:lnTo>
                    <a:pt x="731" y="10"/>
                  </a:lnTo>
                  <a:lnTo>
                    <a:pt x="1304" y="0"/>
                  </a:lnTo>
                  <a:lnTo>
                    <a:pt x="1601" y="301"/>
                  </a:lnTo>
                  <a:lnTo>
                    <a:pt x="1643" y="1248"/>
                  </a:lnTo>
                  <a:lnTo>
                    <a:pt x="1474" y="1701"/>
                  </a:lnTo>
                  <a:lnTo>
                    <a:pt x="912" y="1744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688993" y="643618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2608" y="2228"/>
                  </a:moveTo>
                  <a:lnTo>
                    <a:pt x="2428" y="2228"/>
                  </a:lnTo>
                  <a:lnTo>
                    <a:pt x="1463" y="2228"/>
                  </a:lnTo>
                  <a:lnTo>
                    <a:pt x="0" y="1636"/>
                  </a:lnTo>
                  <a:lnTo>
                    <a:pt x="53" y="1173"/>
                  </a:lnTo>
                  <a:lnTo>
                    <a:pt x="159" y="430"/>
                  </a:lnTo>
                  <a:lnTo>
                    <a:pt x="901" y="183"/>
                  </a:lnTo>
                  <a:lnTo>
                    <a:pt x="1484" y="43"/>
                  </a:lnTo>
                  <a:lnTo>
                    <a:pt x="1686" y="0"/>
                  </a:lnTo>
                  <a:lnTo>
                    <a:pt x="2661" y="0"/>
                  </a:lnTo>
                  <a:lnTo>
                    <a:pt x="2767" y="1216"/>
                  </a:lnTo>
                  <a:lnTo>
                    <a:pt x="3584" y="1550"/>
                  </a:lnTo>
                  <a:lnTo>
                    <a:pt x="3319" y="1798"/>
                  </a:lnTo>
                  <a:lnTo>
                    <a:pt x="3149" y="2077"/>
                  </a:lnTo>
                  <a:lnTo>
                    <a:pt x="2767" y="2207"/>
                  </a:lnTo>
                  <a:lnTo>
                    <a:pt x="2608" y="222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2676161" y="67554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145" y="1399"/>
                  </a:moveTo>
                  <a:lnTo>
                    <a:pt x="604" y="1281"/>
                  </a:lnTo>
                  <a:lnTo>
                    <a:pt x="84" y="1065"/>
                  </a:lnTo>
                  <a:lnTo>
                    <a:pt x="0" y="409"/>
                  </a:lnTo>
                  <a:lnTo>
                    <a:pt x="402" y="0"/>
                  </a:lnTo>
                  <a:lnTo>
                    <a:pt x="1081" y="0"/>
                  </a:lnTo>
                  <a:lnTo>
                    <a:pt x="1389" y="376"/>
                  </a:lnTo>
                  <a:lnTo>
                    <a:pt x="1495" y="958"/>
                  </a:lnTo>
                  <a:lnTo>
                    <a:pt x="1145" y="1399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2675174" y="552781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604" y="2196"/>
                  </a:moveTo>
                  <a:lnTo>
                    <a:pt x="286" y="2196"/>
                  </a:lnTo>
                  <a:lnTo>
                    <a:pt x="0" y="1873"/>
                  </a:lnTo>
                  <a:lnTo>
                    <a:pt x="392" y="990"/>
                  </a:lnTo>
                  <a:lnTo>
                    <a:pt x="774" y="473"/>
                  </a:lnTo>
                  <a:lnTo>
                    <a:pt x="1071" y="0"/>
                  </a:lnTo>
                  <a:lnTo>
                    <a:pt x="1675" y="161"/>
                  </a:lnTo>
                  <a:lnTo>
                    <a:pt x="1537" y="387"/>
                  </a:lnTo>
                  <a:lnTo>
                    <a:pt x="1463" y="710"/>
                  </a:lnTo>
                  <a:lnTo>
                    <a:pt x="1304" y="1302"/>
                  </a:lnTo>
                  <a:lnTo>
                    <a:pt x="1601" y="2121"/>
                  </a:lnTo>
                  <a:lnTo>
                    <a:pt x="604" y="219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2709927" y="70942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208" y="1496"/>
                  </a:moveTo>
                  <a:lnTo>
                    <a:pt x="901" y="1496"/>
                  </a:lnTo>
                  <a:lnTo>
                    <a:pt x="265" y="1421"/>
                  </a:lnTo>
                  <a:lnTo>
                    <a:pt x="0" y="1076"/>
                  </a:lnTo>
                  <a:lnTo>
                    <a:pt x="137" y="538"/>
                  </a:lnTo>
                  <a:lnTo>
                    <a:pt x="222" y="183"/>
                  </a:lnTo>
                  <a:lnTo>
                    <a:pt x="519" y="21"/>
                  </a:lnTo>
                  <a:lnTo>
                    <a:pt x="890" y="0"/>
                  </a:lnTo>
                  <a:lnTo>
                    <a:pt x="1389" y="129"/>
                  </a:lnTo>
                  <a:lnTo>
                    <a:pt x="1664" y="462"/>
                  </a:lnTo>
                  <a:lnTo>
                    <a:pt x="1548" y="990"/>
                  </a:lnTo>
                  <a:lnTo>
                    <a:pt x="1484" y="1313"/>
                  </a:lnTo>
                  <a:lnTo>
                    <a:pt x="1208" y="149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2669172" y="611770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2884" y="3542"/>
                  </a:moveTo>
                  <a:lnTo>
                    <a:pt x="2672" y="3542"/>
                  </a:lnTo>
                  <a:lnTo>
                    <a:pt x="2110" y="3542"/>
                  </a:lnTo>
                  <a:lnTo>
                    <a:pt x="1760" y="2939"/>
                  </a:lnTo>
                  <a:lnTo>
                    <a:pt x="1113" y="1927"/>
                  </a:lnTo>
                  <a:lnTo>
                    <a:pt x="752" y="1507"/>
                  </a:lnTo>
                  <a:lnTo>
                    <a:pt x="63" y="506"/>
                  </a:lnTo>
                  <a:lnTo>
                    <a:pt x="0" y="64"/>
                  </a:lnTo>
                  <a:lnTo>
                    <a:pt x="763" y="0"/>
                  </a:lnTo>
                  <a:lnTo>
                    <a:pt x="1739" y="0"/>
                  </a:lnTo>
                  <a:lnTo>
                    <a:pt x="2407" y="118"/>
                  </a:lnTo>
                  <a:lnTo>
                    <a:pt x="3001" y="656"/>
                  </a:lnTo>
                  <a:lnTo>
                    <a:pt x="3945" y="1528"/>
                  </a:lnTo>
                  <a:lnTo>
                    <a:pt x="4199" y="2670"/>
                  </a:lnTo>
                  <a:lnTo>
                    <a:pt x="3436" y="3229"/>
                  </a:lnTo>
                  <a:lnTo>
                    <a:pt x="3139" y="3456"/>
                  </a:lnTo>
                  <a:lnTo>
                    <a:pt x="2884" y="3542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2666009" y="496683"/>
              <a:ext cx="8890" cy="14604"/>
            </a:xfrm>
            <a:custGeom>
              <a:avLst/>
              <a:gdLst/>
              <a:ahLst/>
              <a:cxnLst/>
              <a:rect l="l" t="t" r="r" b="b"/>
              <a:pathLst>
                <a:path w="8889" h="14604">
                  <a:moveTo>
                    <a:pt x="2057" y="292"/>
                  </a:moveTo>
                  <a:lnTo>
                    <a:pt x="1612" y="101"/>
                  </a:lnTo>
                  <a:lnTo>
                    <a:pt x="1143" y="12"/>
                  </a:lnTo>
                  <a:lnTo>
                    <a:pt x="546" y="0"/>
                  </a:lnTo>
                  <a:lnTo>
                    <a:pt x="203" y="215"/>
                  </a:lnTo>
                  <a:lnTo>
                    <a:pt x="0" y="1143"/>
                  </a:lnTo>
                  <a:lnTo>
                    <a:pt x="368" y="1511"/>
                  </a:lnTo>
                  <a:lnTo>
                    <a:pt x="825" y="1587"/>
                  </a:lnTo>
                  <a:lnTo>
                    <a:pt x="1041" y="1612"/>
                  </a:lnTo>
                  <a:lnTo>
                    <a:pt x="1587" y="1612"/>
                  </a:lnTo>
                  <a:lnTo>
                    <a:pt x="2006" y="1422"/>
                  </a:lnTo>
                  <a:lnTo>
                    <a:pt x="2019" y="812"/>
                  </a:lnTo>
                  <a:lnTo>
                    <a:pt x="2057" y="292"/>
                  </a:lnTo>
                  <a:close/>
                </a:path>
                <a:path w="8889" h="14604">
                  <a:moveTo>
                    <a:pt x="8432" y="13030"/>
                  </a:moveTo>
                  <a:lnTo>
                    <a:pt x="8178" y="12865"/>
                  </a:lnTo>
                  <a:lnTo>
                    <a:pt x="7874" y="12865"/>
                  </a:lnTo>
                  <a:lnTo>
                    <a:pt x="7289" y="12903"/>
                  </a:lnTo>
                  <a:lnTo>
                    <a:pt x="6731" y="13068"/>
                  </a:lnTo>
                  <a:lnTo>
                    <a:pt x="6565" y="13652"/>
                  </a:lnTo>
                  <a:lnTo>
                    <a:pt x="6896" y="14427"/>
                  </a:lnTo>
                  <a:lnTo>
                    <a:pt x="7581" y="14427"/>
                  </a:lnTo>
                  <a:lnTo>
                    <a:pt x="8102" y="14097"/>
                  </a:lnTo>
                  <a:lnTo>
                    <a:pt x="8369" y="13487"/>
                  </a:lnTo>
                  <a:lnTo>
                    <a:pt x="8432" y="13030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2719239" y="584240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577" y="3412"/>
                  </a:moveTo>
                  <a:lnTo>
                    <a:pt x="1378" y="3412"/>
                  </a:lnTo>
                  <a:lnTo>
                    <a:pt x="615" y="3412"/>
                  </a:lnTo>
                  <a:lnTo>
                    <a:pt x="148" y="2950"/>
                  </a:lnTo>
                  <a:lnTo>
                    <a:pt x="21" y="2207"/>
                  </a:lnTo>
                  <a:lnTo>
                    <a:pt x="0" y="1410"/>
                  </a:lnTo>
                  <a:lnTo>
                    <a:pt x="1081" y="0"/>
                  </a:lnTo>
                  <a:lnTo>
                    <a:pt x="1802" y="0"/>
                  </a:lnTo>
                  <a:lnTo>
                    <a:pt x="2608" y="150"/>
                  </a:lnTo>
                  <a:lnTo>
                    <a:pt x="2757" y="839"/>
                  </a:lnTo>
                  <a:lnTo>
                    <a:pt x="2778" y="1561"/>
                  </a:lnTo>
                  <a:lnTo>
                    <a:pt x="2799" y="2562"/>
                  </a:lnTo>
                  <a:lnTo>
                    <a:pt x="2577" y="3412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2719070" y="674737"/>
              <a:ext cx="8255" cy="87630"/>
            </a:xfrm>
            <a:custGeom>
              <a:avLst/>
              <a:gdLst/>
              <a:ahLst/>
              <a:cxnLst/>
              <a:rect l="l" t="t" r="r" b="b"/>
              <a:pathLst>
                <a:path w="8255" h="87629">
                  <a:moveTo>
                    <a:pt x="1054" y="393"/>
                  </a:moveTo>
                  <a:lnTo>
                    <a:pt x="647" y="0"/>
                  </a:lnTo>
                  <a:lnTo>
                    <a:pt x="292" y="0"/>
                  </a:lnTo>
                  <a:lnTo>
                    <a:pt x="101" y="254"/>
                  </a:lnTo>
                  <a:lnTo>
                    <a:pt x="25" y="609"/>
                  </a:lnTo>
                  <a:lnTo>
                    <a:pt x="0" y="762"/>
                  </a:lnTo>
                  <a:lnTo>
                    <a:pt x="876" y="774"/>
                  </a:lnTo>
                  <a:lnTo>
                    <a:pt x="965" y="533"/>
                  </a:lnTo>
                  <a:lnTo>
                    <a:pt x="1054" y="393"/>
                  </a:lnTo>
                  <a:close/>
                </a:path>
                <a:path w="8255" h="87629">
                  <a:moveTo>
                    <a:pt x="6870" y="56286"/>
                  </a:moveTo>
                  <a:lnTo>
                    <a:pt x="6565" y="55714"/>
                  </a:lnTo>
                  <a:lnTo>
                    <a:pt x="5448" y="54559"/>
                  </a:lnTo>
                  <a:lnTo>
                    <a:pt x="6159" y="54140"/>
                  </a:lnTo>
                  <a:lnTo>
                    <a:pt x="6324" y="53086"/>
                  </a:lnTo>
                  <a:lnTo>
                    <a:pt x="6426" y="52451"/>
                  </a:lnTo>
                  <a:lnTo>
                    <a:pt x="5715" y="52260"/>
                  </a:lnTo>
                  <a:lnTo>
                    <a:pt x="5537" y="52222"/>
                  </a:lnTo>
                  <a:lnTo>
                    <a:pt x="4940" y="52222"/>
                  </a:lnTo>
                  <a:lnTo>
                    <a:pt x="4813" y="52743"/>
                  </a:lnTo>
                  <a:lnTo>
                    <a:pt x="4699" y="53225"/>
                  </a:lnTo>
                  <a:lnTo>
                    <a:pt x="4622" y="53657"/>
                  </a:lnTo>
                  <a:lnTo>
                    <a:pt x="4572" y="54114"/>
                  </a:lnTo>
                  <a:lnTo>
                    <a:pt x="4495" y="54521"/>
                  </a:lnTo>
                  <a:lnTo>
                    <a:pt x="4495" y="54787"/>
                  </a:lnTo>
                  <a:lnTo>
                    <a:pt x="4521" y="55003"/>
                  </a:lnTo>
                  <a:lnTo>
                    <a:pt x="4495" y="55232"/>
                  </a:lnTo>
                  <a:lnTo>
                    <a:pt x="4470" y="56032"/>
                  </a:lnTo>
                  <a:lnTo>
                    <a:pt x="4699" y="56629"/>
                  </a:lnTo>
                  <a:lnTo>
                    <a:pt x="5397" y="56629"/>
                  </a:lnTo>
                  <a:lnTo>
                    <a:pt x="5524" y="56629"/>
                  </a:lnTo>
                  <a:lnTo>
                    <a:pt x="5676" y="56616"/>
                  </a:lnTo>
                  <a:lnTo>
                    <a:pt x="6870" y="56286"/>
                  </a:lnTo>
                  <a:close/>
                </a:path>
                <a:path w="8255" h="87629">
                  <a:moveTo>
                    <a:pt x="8153" y="86296"/>
                  </a:moveTo>
                  <a:lnTo>
                    <a:pt x="7645" y="86156"/>
                  </a:lnTo>
                  <a:lnTo>
                    <a:pt x="6743" y="86067"/>
                  </a:lnTo>
                  <a:lnTo>
                    <a:pt x="5778" y="86017"/>
                  </a:lnTo>
                  <a:lnTo>
                    <a:pt x="5245" y="86055"/>
                  </a:lnTo>
                  <a:lnTo>
                    <a:pt x="4368" y="85953"/>
                  </a:lnTo>
                  <a:lnTo>
                    <a:pt x="4597" y="87452"/>
                  </a:lnTo>
                  <a:lnTo>
                    <a:pt x="4838" y="87604"/>
                  </a:lnTo>
                  <a:lnTo>
                    <a:pt x="5156" y="87604"/>
                  </a:lnTo>
                  <a:lnTo>
                    <a:pt x="5435" y="87604"/>
                  </a:lnTo>
                  <a:lnTo>
                    <a:pt x="5765" y="87477"/>
                  </a:lnTo>
                  <a:lnTo>
                    <a:pt x="6286" y="87337"/>
                  </a:lnTo>
                  <a:lnTo>
                    <a:pt x="6553" y="87299"/>
                  </a:lnTo>
                  <a:lnTo>
                    <a:pt x="6946" y="87299"/>
                  </a:lnTo>
                  <a:lnTo>
                    <a:pt x="7112" y="87312"/>
                  </a:lnTo>
                  <a:lnTo>
                    <a:pt x="7658" y="87312"/>
                  </a:lnTo>
                  <a:lnTo>
                    <a:pt x="8001" y="87223"/>
                  </a:lnTo>
                  <a:lnTo>
                    <a:pt x="8153" y="8629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719005" y="675497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2014" y="2476"/>
                  </a:moveTo>
                  <a:lnTo>
                    <a:pt x="1060" y="2379"/>
                  </a:lnTo>
                  <a:lnTo>
                    <a:pt x="0" y="947"/>
                  </a:lnTo>
                  <a:lnTo>
                    <a:pt x="74" y="0"/>
                  </a:lnTo>
                  <a:lnTo>
                    <a:pt x="943" y="10"/>
                  </a:lnTo>
                  <a:lnTo>
                    <a:pt x="646" y="936"/>
                  </a:lnTo>
                  <a:lnTo>
                    <a:pt x="1622" y="1065"/>
                  </a:lnTo>
                  <a:lnTo>
                    <a:pt x="2205" y="1453"/>
                  </a:lnTo>
                  <a:lnTo>
                    <a:pt x="2364" y="2034"/>
                  </a:lnTo>
                  <a:lnTo>
                    <a:pt x="2014" y="2476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2722431" y="631279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113" y="1076"/>
                  </a:moveTo>
                  <a:lnTo>
                    <a:pt x="965" y="1076"/>
                  </a:lnTo>
                  <a:lnTo>
                    <a:pt x="593" y="1076"/>
                  </a:lnTo>
                  <a:lnTo>
                    <a:pt x="233" y="1012"/>
                  </a:lnTo>
                  <a:lnTo>
                    <a:pt x="0" y="602"/>
                  </a:lnTo>
                  <a:lnTo>
                    <a:pt x="296" y="75"/>
                  </a:lnTo>
                  <a:lnTo>
                    <a:pt x="424" y="21"/>
                  </a:lnTo>
                  <a:lnTo>
                    <a:pt x="551" y="0"/>
                  </a:lnTo>
                  <a:lnTo>
                    <a:pt x="1081" y="0"/>
                  </a:lnTo>
                  <a:lnTo>
                    <a:pt x="1378" y="301"/>
                  </a:lnTo>
                  <a:lnTo>
                    <a:pt x="1643" y="656"/>
                  </a:lnTo>
                  <a:lnTo>
                    <a:pt x="1802" y="882"/>
                  </a:lnTo>
                  <a:lnTo>
                    <a:pt x="1718" y="1065"/>
                  </a:lnTo>
                  <a:lnTo>
                    <a:pt x="1261" y="1065"/>
                  </a:lnTo>
                  <a:lnTo>
                    <a:pt x="1113" y="107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2710829" y="762727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1421" y="1291"/>
                  </a:moveTo>
                  <a:lnTo>
                    <a:pt x="933" y="925"/>
                  </a:lnTo>
                  <a:lnTo>
                    <a:pt x="477" y="495"/>
                  </a:lnTo>
                  <a:lnTo>
                    <a:pt x="0" y="96"/>
                  </a:lnTo>
                  <a:lnTo>
                    <a:pt x="572" y="0"/>
                  </a:lnTo>
                  <a:lnTo>
                    <a:pt x="1102" y="269"/>
                  </a:lnTo>
                  <a:lnTo>
                    <a:pt x="1908" y="204"/>
                  </a:lnTo>
                  <a:lnTo>
                    <a:pt x="1951" y="1087"/>
                  </a:lnTo>
                  <a:lnTo>
                    <a:pt x="1421" y="1291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744903" y="640054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262" y="1539"/>
                  </a:moveTo>
                  <a:lnTo>
                    <a:pt x="1060" y="1539"/>
                  </a:lnTo>
                  <a:lnTo>
                    <a:pt x="604" y="1518"/>
                  </a:lnTo>
                  <a:lnTo>
                    <a:pt x="222" y="1162"/>
                  </a:lnTo>
                  <a:lnTo>
                    <a:pt x="0" y="0"/>
                  </a:lnTo>
                  <a:lnTo>
                    <a:pt x="678" y="258"/>
                  </a:lnTo>
                  <a:lnTo>
                    <a:pt x="986" y="107"/>
                  </a:lnTo>
                  <a:lnTo>
                    <a:pt x="1495" y="161"/>
                  </a:lnTo>
                  <a:lnTo>
                    <a:pt x="1855" y="376"/>
                  </a:lnTo>
                  <a:lnTo>
                    <a:pt x="1558" y="1184"/>
                  </a:lnTo>
                  <a:lnTo>
                    <a:pt x="1262" y="1539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716619" y="71583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858" y="1711"/>
                  </a:moveTo>
                  <a:lnTo>
                    <a:pt x="106" y="1259"/>
                  </a:lnTo>
                  <a:lnTo>
                    <a:pt x="0" y="409"/>
                  </a:lnTo>
                  <a:lnTo>
                    <a:pt x="816" y="355"/>
                  </a:lnTo>
                  <a:lnTo>
                    <a:pt x="1304" y="10"/>
                  </a:lnTo>
                  <a:lnTo>
                    <a:pt x="1781" y="0"/>
                  </a:lnTo>
                  <a:lnTo>
                    <a:pt x="1760" y="333"/>
                  </a:lnTo>
                  <a:lnTo>
                    <a:pt x="1834" y="1259"/>
                  </a:lnTo>
                  <a:lnTo>
                    <a:pt x="1442" y="1647"/>
                  </a:lnTo>
                  <a:lnTo>
                    <a:pt x="858" y="1711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2714942" y="462380"/>
              <a:ext cx="3175" cy="19685"/>
            </a:xfrm>
            <a:custGeom>
              <a:avLst/>
              <a:gdLst/>
              <a:ahLst/>
              <a:cxnLst/>
              <a:rect l="l" t="t" r="r" b="b"/>
              <a:pathLst>
                <a:path w="3175" h="19684">
                  <a:moveTo>
                    <a:pt x="2235" y="18211"/>
                  </a:moveTo>
                  <a:lnTo>
                    <a:pt x="1930" y="18046"/>
                  </a:lnTo>
                  <a:lnTo>
                    <a:pt x="1625" y="17792"/>
                  </a:lnTo>
                  <a:lnTo>
                    <a:pt x="1066" y="17945"/>
                  </a:lnTo>
                  <a:lnTo>
                    <a:pt x="457" y="18237"/>
                  </a:lnTo>
                  <a:lnTo>
                    <a:pt x="165" y="18859"/>
                  </a:lnTo>
                  <a:lnTo>
                    <a:pt x="0" y="19189"/>
                  </a:lnTo>
                  <a:lnTo>
                    <a:pt x="330" y="19342"/>
                  </a:lnTo>
                  <a:lnTo>
                    <a:pt x="635" y="19342"/>
                  </a:lnTo>
                  <a:lnTo>
                    <a:pt x="1397" y="19253"/>
                  </a:lnTo>
                  <a:lnTo>
                    <a:pt x="2095" y="19177"/>
                  </a:lnTo>
                  <a:lnTo>
                    <a:pt x="2209" y="18313"/>
                  </a:lnTo>
                  <a:close/>
                </a:path>
                <a:path w="3175" h="19684">
                  <a:moveTo>
                    <a:pt x="2971" y="368"/>
                  </a:moveTo>
                  <a:lnTo>
                    <a:pt x="2768" y="63"/>
                  </a:lnTo>
                  <a:lnTo>
                    <a:pt x="2057" y="0"/>
                  </a:lnTo>
                  <a:lnTo>
                    <a:pt x="1930" y="38"/>
                  </a:lnTo>
                  <a:lnTo>
                    <a:pt x="1676" y="38"/>
                  </a:lnTo>
                  <a:lnTo>
                    <a:pt x="1308" y="25"/>
                  </a:lnTo>
                  <a:lnTo>
                    <a:pt x="1003" y="76"/>
                  </a:lnTo>
                  <a:lnTo>
                    <a:pt x="812" y="1181"/>
                  </a:lnTo>
                  <a:lnTo>
                    <a:pt x="1181" y="1663"/>
                  </a:lnTo>
                  <a:lnTo>
                    <a:pt x="1752" y="1803"/>
                  </a:lnTo>
                  <a:lnTo>
                    <a:pt x="1930" y="1854"/>
                  </a:lnTo>
                  <a:lnTo>
                    <a:pt x="2501" y="1854"/>
                  </a:lnTo>
                  <a:lnTo>
                    <a:pt x="2679" y="1346"/>
                  </a:lnTo>
                  <a:lnTo>
                    <a:pt x="2819" y="889"/>
                  </a:lnTo>
                  <a:lnTo>
                    <a:pt x="2971" y="368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713374" y="602554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70">
                  <a:moveTo>
                    <a:pt x="1113" y="1195"/>
                  </a:moveTo>
                  <a:lnTo>
                    <a:pt x="837" y="1195"/>
                  </a:lnTo>
                  <a:lnTo>
                    <a:pt x="498" y="1130"/>
                  </a:lnTo>
                  <a:lnTo>
                    <a:pt x="212" y="818"/>
                  </a:lnTo>
                  <a:lnTo>
                    <a:pt x="116" y="559"/>
                  </a:lnTo>
                  <a:lnTo>
                    <a:pt x="0" y="215"/>
                  </a:lnTo>
                  <a:lnTo>
                    <a:pt x="233" y="0"/>
                  </a:lnTo>
                  <a:lnTo>
                    <a:pt x="912" y="0"/>
                  </a:lnTo>
                  <a:lnTo>
                    <a:pt x="1240" y="322"/>
                  </a:lnTo>
                  <a:lnTo>
                    <a:pt x="1304" y="613"/>
                  </a:lnTo>
                  <a:lnTo>
                    <a:pt x="1368" y="925"/>
                  </a:lnTo>
                  <a:lnTo>
                    <a:pt x="1113" y="1195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2758605" y="583056"/>
              <a:ext cx="30480" cy="29209"/>
            </a:xfrm>
            <a:custGeom>
              <a:avLst/>
              <a:gdLst/>
              <a:ahLst/>
              <a:cxnLst/>
              <a:rect l="l" t="t" r="r" b="b"/>
              <a:pathLst>
                <a:path w="30480" h="29209">
                  <a:moveTo>
                    <a:pt x="1765" y="28003"/>
                  </a:moveTo>
                  <a:lnTo>
                    <a:pt x="1689" y="27292"/>
                  </a:lnTo>
                  <a:lnTo>
                    <a:pt x="1663" y="27127"/>
                  </a:lnTo>
                  <a:lnTo>
                    <a:pt x="1282" y="27038"/>
                  </a:lnTo>
                  <a:lnTo>
                    <a:pt x="1143" y="27076"/>
                  </a:lnTo>
                  <a:lnTo>
                    <a:pt x="965" y="27152"/>
                  </a:lnTo>
                  <a:lnTo>
                    <a:pt x="825" y="27559"/>
                  </a:lnTo>
                  <a:lnTo>
                    <a:pt x="0" y="27749"/>
                  </a:lnTo>
                  <a:lnTo>
                    <a:pt x="228" y="28575"/>
                  </a:lnTo>
                  <a:lnTo>
                    <a:pt x="774" y="28778"/>
                  </a:lnTo>
                  <a:lnTo>
                    <a:pt x="1473" y="28562"/>
                  </a:lnTo>
                  <a:lnTo>
                    <a:pt x="1765" y="28003"/>
                  </a:lnTo>
                  <a:close/>
                </a:path>
                <a:path w="30480" h="29209">
                  <a:moveTo>
                    <a:pt x="30213" y="990"/>
                  </a:moveTo>
                  <a:lnTo>
                    <a:pt x="29921" y="635"/>
                  </a:lnTo>
                  <a:lnTo>
                    <a:pt x="29032" y="190"/>
                  </a:lnTo>
                  <a:lnTo>
                    <a:pt x="28625" y="0"/>
                  </a:lnTo>
                  <a:lnTo>
                    <a:pt x="27889" y="0"/>
                  </a:lnTo>
                  <a:lnTo>
                    <a:pt x="27813" y="533"/>
                  </a:lnTo>
                  <a:lnTo>
                    <a:pt x="27686" y="1905"/>
                  </a:lnTo>
                  <a:lnTo>
                    <a:pt x="27584" y="2171"/>
                  </a:lnTo>
                  <a:lnTo>
                    <a:pt x="27381" y="2565"/>
                  </a:lnTo>
                  <a:lnTo>
                    <a:pt x="27305" y="2984"/>
                  </a:lnTo>
                  <a:lnTo>
                    <a:pt x="27647" y="3479"/>
                  </a:lnTo>
                  <a:lnTo>
                    <a:pt x="27952" y="3403"/>
                  </a:lnTo>
                  <a:lnTo>
                    <a:pt x="28613" y="2578"/>
                  </a:lnTo>
                  <a:lnTo>
                    <a:pt x="28473" y="977"/>
                  </a:lnTo>
                  <a:lnTo>
                    <a:pt x="30137" y="977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2777662" y="484650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983" y="2336"/>
                  </a:moveTo>
                  <a:lnTo>
                    <a:pt x="1060" y="2336"/>
                  </a:lnTo>
                  <a:lnTo>
                    <a:pt x="869" y="2325"/>
                  </a:lnTo>
                  <a:lnTo>
                    <a:pt x="434" y="2260"/>
                  </a:lnTo>
                  <a:lnTo>
                    <a:pt x="0" y="1981"/>
                  </a:lnTo>
                  <a:lnTo>
                    <a:pt x="562" y="1087"/>
                  </a:lnTo>
                  <a:lnTo>
                    <a:pt x="880" y="441"/>
                  </a:lnTo>
                  <a:lnTo>
                    <a:pt x="1484" y="0"/>
                  </a:lnTo>
                  <a:lnTo>
                    <a:pt x="2067" y="527"/>
                  </a:lnTo>
                  <a:lnTo>
                    <a:pt x="2354" y="796"/>
                  </a:lnTo>
                  <a:lnTo>
                    <a:pt x="2152" y="1518"/>
                  </a:lnTo>
                  <a:lnTo>
                    <a:pt x="1983" y="233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2784056" y="607008"/>
              <a:ext cx="3810" cy="25400"/>
            </a:xfrm>
            <a:custGeom>
              <a:avLst/>
              <a:gdLst/>
              <a:ahLst/>
              <a:cxnLst/>
              <a:rect l="l" t="t" r="r" b="b"/>
              <a:pathLst>
                <a:path w="3810" h="25400">
                  <a:moveTo>
                    <a:pt x="2540" y="24828"/>
                  </a:moveTo>
                  <a:lnTo>
                    <a:pt x="2374" y="24612"/>
                  </a:lnTo>
                  <a:lnTo>
                    <a:pt x="1930" y="24015"/>
                  </a:lnTo>
                  <a:lnTo>
                    <a:pt x="1778" y="23037"/>
                  </a:lnTo>
                  <a:lnTo>
                    <a:pt x="558" y="23037"/>
                  </a:lnTo>
                  <a:lnTo>
                    <a:pt x="0" y="23799"/>
                  </a:lnTo>
                  <a:lnTo>
                    <a:pt x="342" y="24777"/>
                  </a:lnTo>
                  <a:lnTo>
                    <a:pt x="1498" y="24498"/>
                  </a:lnTo>
                  <a:lnTo>
                    <a:pt x="2247" y="25146"/>
                  </a:lnTo>
                  <a:lnTo>
                    <a:pt x="2527" y="25171"/>
                  </a:lnTo>
                  <a:lnTo>
                    <a:pt x="2540" y="24828"/>
                  </a:lnTo>
                  <a:close/>
                </a:path>
                <a:path w="3810" h="25400">
                  <a:moveTo>
                    <a:pt x="3721" y="190"/>
                  </a:moveTo>
                  <a:lnTo>
                    <a:pt x="3225" y="114"/>
                  </a:lnTo>
                  <a:lnTo>
                    <a:pt x="2590" y="0"/>
                  </a:lnTo>
                  <a:lnTo>
                    <a:pt x="2171" y="0"/>
                  </a:lnTo>
                  <a:lnTo>
                    <a:pt x="1917" y="127"/>
                  </a:lnTo>
                  <a:lnTo>
                    <a:pt x="1803" y="571"/>
                  </a:lnTo>
                  <a:lnTo>
                    <a:pt x="1841" y="1028"/>
                  </a:lnTo>
                  <a:lnTo>
                    <a:pt x="2082" y="1397"/>
                  </a:lnTo>
                  <a:lnTo>
                    <a:pt x="2565" y="1473"/>
                  </a:lnTo>
                  <a:lnTo>
                    <a:pt x="2717" y="1498"/>
                  </a:lnTo>
                  <a:lnTo>
                    <a:pt x="3124" y="1498"/>
                  </a:lnTo>
                  <a:lnTo>
                    <a:pt x="3416" y="1231"/>
                  </a:lnTo>
                  <a:lnTo>
                    <a:pt x="3721" y="19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2763202" y="502106"/>
              <a:ext cx="14604" cy="215265"/>
            </a:xfrm>
            <a:custGeom>
              <a:avLst/>
              <a:gdLst/>
              <a:ahLst/>
              <a:cxnLst/>
              <a:rect l="l" t="t" r="r" b="b"/>
              <a:pathLst>
                <a:path w="14605" h="215265">
                  <a:moveTo>
                    <a:pt x="2628" y="4305"/>
                  </a:moveTo>
                  <a:lnTo>
                    <a:pt x="2362" y="3784"/>
                  </a:lnTo>
                  <a:lnTo>
                    <a:pt x="1612" y="2806"/>
                  </a:lnTo>
                  <a:lnTo>
                    <a:pt x="1612" y="2286"/>
                  </a:lnTo>
                  <a:lnTo>
                    <a:pt x="1892" y="1612"/>
                  </a:lnTo>
                  <a:lnTo>
                    <a:pt x="2032" y="1066"/>
                  </a:lnTo>
                  <a:lnTo>
                    <a:pt x="2184" y="177"/>
                  </a:lnTo>
                  <a:lnTo>
                    <a:pt x="1435" y="25"/>
                  </a:lnTo>
                  <a:lnTo>
                    <a:pt x="457" y="0"/>
                  </a:lnTo>
                  <a:lnTo>
                    <a:pt x="317" y="965"/>
                  </a:lnTo>
                  <a:lnTo>
                    <a:pt x="0" y="2209"/>
                  </a:lnTo>
                  <a:lnTo>
                    <a:pt x="25" y="2921"/>
                  </a:lnTo>
                  <a:lnTo>
                    <a:pt x="114" y="3581"/>
                  </a:lnTo>
                  <a:lnTo>
                    <a:pt x="203" y="4241"/>
                  </a:lnTo>
                  <a:lnTo>
                    <a:pt x="635" y="4343"/>
                  </a:lnTo>
                  <a:lnTo>
                    <a:pt x="1092" y="4343"/>
                  </a:lnTo>
                  <a:lnTo>
                    <a:pt x="1282" y="4343"/>
                  </a:lnTo>
                  <a:lnTo>
                    <a:pt x="1485" y="4330"/>
                  </a:lnTo>
                  <a:lnTo>
                    <a:pt x="2628" y="4305"/>
                  </a:lnTo>
                  <a:close/>
                </a:path>
                <a:path w="14605" h="215265">
                  <a:moveTo>
                    <a:pt x="12941" y="191147"/>
                  </a:moveTo>
                  <a:lnTo>
                    <a:pt x="12357" y="190728"/>
                  </a:lnTo>
                  <a:lnTo>
                    <a:pt x="12039" y="190233"/>
                  </a:lnTo>
                  <a:lnTo>
                    <a:pt x="11925" y="190055"/>
                  </a:lnTo>
                  <a:lnTo>
                    <a:pt x="11658" y="189928"/>
                  </a:lnTo>
                  <a:lnTo>
                    <a:pt x="11379" y="189928"/>
                  </a:lnTo>
                  <a:lnTo>
                    <a:pt x="11150" y="190652"/>
                  </a:lnTo>
                  <a:lnTo>
                    <a:pt x="11010" y="191439"/>
                  </a:lnTo>
                  <a:lnTo>
                    <a:pt x="11264" y="191947"/>
                  </a:lnTo>
                  <a:lnTo>
                    <a:pt x="11379" y="192163"/>
                  </a:lnTo>
                  <a:lnTo>
                    <a:pt x="11531" y="192239"/>
                  </a:lnTo>
                  <a:lnTo>
                    <a:pt x="11696" y="192239"/>
                  </a:lnTo>
                  <a:lnTo>
                    <a:pt x="11988" y="192239"/>
                  </a:lnTo>
                  <a:lnTo>
                    <a:pt x="12319" y="192024"/>
                  </a:lnTo>
                  <a:lnTo>
                    <a:pt x="12611" y="191858"/>
                  </a:lnTo>
                  <a:lnTo>
                    <a:pt x="12941" y="191147"/>
                  </a:lnTo>
                  <a:close/>
                </a:path>
                <a:path w="14605" h="215265">
                  <a:moveTo>
                    <a:pt x="14566" y="214782"/>
                  </a:moveTo>
                  <a:lnTo>
                    <a:pt x="14516" y="214376"/>
                  </a:lnTo>
                  <a:lnTo>
                    <a:pt x="14452" y="213829"/>
                  </a:lnTo>
                  <a:lnTo>
                    <a:pt x="14452" y="213207"/>
                  </a:lnTo>
                  <a:lnTo>
                    <a:pt x="13728" y="213207"/>
                  </a:lnTo>
                  <a:lnTo>
                    <a:pt x="13398" y="213220"/>
                  </a:lnTo>
                  <a:lnTo>
                    <a:pt x="13144" y="213525"/>
                  </a:lnTo>
                  <a:lnTo>
                    <a:pt x="13284" y="213906"/>
                  </a:lnTo>
                  <a:lnTo>
                    <a:pt x="13335" y="214414"/>
                  </a:lnTo>
                  <a:lnTo>
                    <a:pt x="13208" y="215074"/>
                  </a:lnTo>
                  <a:lnTo>
                    <a:pt x="13944" y="215074"/>
                  </a:lnTo>
                  <a:lnTo>
                    <a:pt x="14325" y="215049"/>
                  </a:lnTo>
                  <a:lnTo>
                    <a:pt x="14566" y="21478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2764709" y="57101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2189" y="1841"/>
                  </a:moveTo>
                  <a:lnTo>
                    <a:pt x="46" y="1841"/>
                  </a:lnTo>
                  <a:lnTo>
                    <a:pt x="0" y="0"/>
                  </a:lnTo>
                  <a:lnTo>
                    <a:pt x="1414" y="0"/>
                  </a:lnTo>
                  <a:lnTo>
                    <a:pt x="1998" y="1055"/>
                  </a:lnTo>
                  <a:lnTo>
                    <a:pt x="2189" y="184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2775559" y="693457"/>
              <a:ext cx="9525" cy="16510"/>
            </a:xfrm>
            <a:custGeom>
              <a:avLst/>
              <a:gdLst/>
              <a:ahLst/>
              <a:cxnLst/>
              <a:rect l="l" t="t" r="r" b="b"/>
              <a:pathLst>
                <a:path w="9525" h="16509">
                  <a:moveTo>
                    <a:pt x="330" y="469"/>
                  </a:moveTo>
                  <a:lnTo>
                    <a:pt x="228" y="609"/>
                  </a:lnTo>
                  <a:lnTo>
                    <a:pt x="330" y="469"/>
                  </a:lnTo>
                  <a:close/>
                </a:path>
                <a:path w="9525" h="16509">
                  <a:moveTo>
                    <a:pt x="2984" y="685"/>
                  </a:moveTo>
                  <a:lnTo>
                    <a:pt x="2108" y="114"/>
                  </a:lnTo>
                  <a:lnTo>
                    <a:pt x="1981" y="38"/>
                  </a:lnTo>
                  <a:lnTo>
                    <a:pt x="1841" y="0"/>
                  </a:lnTo>
                  <a:lnTo>
                    <a:pt x="1257" y="0"/>
                  </a:lnTo>
                  <a:lnTo>
                    <a:pt x="749" y="279"/>
                  </a:lnTo>
                  <a:lnTo>
                    <a:pt x="330" y="558"/>
                  </a:lnTo>
                  <a:lnTo>
                    <a:pt x="203" y="1549"/>
                  </a:lnTo>
                  <a:lnTo>
                    <a:pt x="50" y="2540"/>
                  </a:lnTo>
                  <a:lnTo>
                    <a:pt x="0" y="4051"/>
                  </a:lnTo>
                  <a:lnTo>
                    <a:pt x="12" y="4787"/>
                  </a:lnTo>
                  <a:lnTo>
                    <a:pt x="660" y="4940"/>
                  </a:lnTo>
                  <a:lnTo>
                    <a:pt x="850" y="4953"/>
                  </a:lnTo>
                  <a:lnTo>
                    <a:pt x="1409" y="4953"/>
                  </a:lnTo>
                  <a:lnTo>
                    <a:pt x="1511" y="4343"/>
                  </a:lnTo>
                  <a:lnTo>
                    <a:pt x="1752" y="3302"/>
                  </a:lnTo>
                  <a:lnTo>
                    <a:pt x="1816" y="2717"/>
                  </a:lnTo>
                  <a:lnTo>
                    <a:pt x="2032" y="2197"/>
                  </a:lnTo>
                  <a:lnTo>
                    <a:pt x="2311" y="1485"/>
                  </a:lnTo>
                  <a:lnTo>
                    <a:pt x="2984" y="685"/>
                  </a:lnTo>
                  <a:close/>
                </a:path>
                <a:path w="9525" h="16509">
                  <a:moveTo>
                    <a:pt x="9105" y="12966"/>
                  </a:moveTo>
                  <a:lnTo>
                    <a:pt x="8509" y="12573"/>
                  </a:lnTo>
                  <a:lnTo>
                    <a:pt x="8305" y="12954"/>
                  </a:lnTo>
                  <a:lnTo>
                    <a:pt x="8178" y="13398"/>
                  </a:lnTo>
                  <a:lnTo>
                    <a:pt x="7912" y="13728"/>
                  </a:lnTo>
                  <a:lnTo>
                    <a:pt x="7188" y="14579"/>
                  </a:lnTo>
                  <a:lnTo>
                    <a:pt x="7366" y="15417"/>
                  </a:lnTo>
                  <a:lnTo>
                    <a:pt x="7899" y="16230"/>
                  </a:lnTo>
                  <a:lnTo>
                    <a:pt x="8407" y="16344"/>
                  </a:lnTo>
                  <a:lnTo>
                    <a:pt x="8585" y="15582"/>
                  </a:lnTo>
                  <a:lnTo>
                    <a:pt x="8864" y="14262"/>
                  </a:lnTo>
                  <a:lnTo>
                    <a:pt x="8623" y="13550"/>
                  </a:lnTo>
                  <a:lnTo>
                    <a:pt x="9105" y="1296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2765069" y="562406"/>
              <a:ext cx="29209" cy="17145"/>
            </a:xfrm>
            <a:custGeom>
              <a:avLst/>
              <a:gdLst/>
              <a:ahLst/>
              <a:cxnLst/>
              <a:rect l="l" t="t" r="r" b="b"/>
              <a:pathLst>
                <a:path w="29210" h="17145">
                  <a:moveTo>
                    <a:pt x="3568" y="15684"/>
                  </a:moveTo>
                  <a:lnTo>
                    <a:pt x="3213" y="15214"/>
                  </a:lnTo>
                  <a:lnTo>
                    <a:pt x="1320" y="15633"/>
                  </a:lnTo>
                  <a:lnTo>
                    <a:pt x="419" y="15938"/>
                  </a:lnTo>
                  <a:lnTo>
                    <a:pt x="215" y="16002"/>
                  </a:lnTo>
                  <a:lnTo>
                    <a:pt x="139" y="16459"/>
                  </a:lnTo>
                  <a:lnTo>
                    <a:pt x="0" y="16738"/>
                  </a:lnTo>
                  <a:lnTo>
                    <a:pt x="266" y="16865"/>
                  </a:lnTo>
                  <a:lnTo>
                    <a:pt x="558" y="17132"/>
                  </a:lnTo>
                  <a:lnTo>
                    <a:pt x="787" y="17132"/>
                  </a:lnTo>
                  <a:lnTo>
                    <a:pt x="1676" y="16891"/>
                  </a:lnTo>
                  <a:lnTo>
                    <a:pt x="2489" y="16548"/>
                  </a:lnTo>
                  <a:lnTo>
                    <a:pt x="3289" y="16205"/>
                  </a:lnTo>
                  <a:lnTo>
                    <a:pt x="3568" y="15684"/>
                  </a:lnTo>
                  <a:close/>
                </a:path>
                <a:path w="29210" h="17145">
                  <a:moveTo>
                    <a:pt x="18681" y="15062"/>
                  </a:moveTo>
                  <a:lnTo>
                    <a:pt x="18554" y="14516"/>
                  </a:lnTo>
                  <a:lnTo>
                    <a:pt x="18465" y="13868"/>
                  </a:lnTo>
                  <a:lnTo>
                    <a:pt x="17805" y="13779"/>
                  </a:lnTo>
                  <a:lnTo>
                    <a:pt x="17246" y="13766"/>
                  </a:lnTo>
                  <a:lnTo>
                    <a:pt x="17005" y="14224"/>
                  </a:lnTo>
                  <a:lnTo>
                    <a:pt x="17056" y="14668"/>
                  </a:lnTo>
                  <a:lnTo>
                    <a:pt x="17132" y="15214"/>
                  </a:lnTo>
                  <a:lnTo>
                    <a:pt x="17259" y="15862"/>
                  </a:lnTo>
                  <a:lnTo>
                    <a:pt x="17932" y="15963"/>
                  </a:lnTo>
                  <a:lnTo>
                    <a:pt x="18516" y="15976"/>
                  </a:lnTo>
                  <a:lnTo>
                    <a:pt x="18669" y="15544"/>
                  </a:lnTo>
                  <a:lnTo>
                    <a:pt x="18681" y="15062"/>
                  </a:lnTo>
                  <a:close/>
                </a:path>
                <a:path w="29210" h="17145">
                  <a:moveTo>
                    <a:pt x="29133" y="2273"/>
                  </a:moveTo>
                  <a:lnTo>
                    <a:pt x="29044" y="1409"/>
                  </a:lnTo>
                  <a:lnTo>
                    <a:pt x="28829" y="571"/>
                  </a:lnTo>
                  <a:lnTo>
                    <a:pt x="28117" y="25"/>
                  </a:lnTo>
                  <a:lnTo>
                    <a:pt x="27825" y="0"/>
                  </a:lnTo>
                  <a:lnTo>
                    <a:pt x="27228" y="825"/>
                  </a:lnTo>
                  <a:lnTo>
                    <a:pt x="28435" y="1320"/>
                  </a:lnTo>
                  <a:lnTo>
                    <a:pt x="28181" y="2120"/>
                  </a:lnTo>
                  <a:lnTo>
                    <a:pt x="28130" y="2349"/>
                  </a:lnTo>
                  <a:lnTo>
                    <a:pt x="28371" y="2527"/>
                  </a:lnTo>
                  <a:lnTo>
                    <a:pt x="28663" y="2527"/>
                  </a:lnTo>
                  <a:lnTo>
                    <a:pt x="28816" y="2514"/>
                  </a:lnTo>
                  <a:lnTo>
                    <a:pt x="29133" y="2273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2791269" y="677696"/>
              <a:ext cx="5080" cy="31750"/>
            </a:xfrm>
            <a:custGeom>
              <a:avLst/>
              <a:gdLst/>
              <a:ahLst/>
              <a:cxnLst/>
              <a:rect l="l" t="t" r="r" b="b"/>
              <a:pathLst>
                <a:path w="5080" h="31750">
                  <a:moveTo>
                    <a:pt x="1727" y="29946"/>
                  </a:moveTo>
                  <a:lnTo>
                    <a:pt x="1600" y="29692"/>
                  </a:lnTo>
                  <a:lnTo>
                    <a:pt x="1206" y="29692"/>
                  </a:lnTo>
                  <a:lnTo>
                    <a:pt x="673" y="29806"/>
                  </a:lnTo>
                  <a:lnTo>
                    <a:pt x="177" y="29946"/>
                  </a:lnTo>
                  <a:lnTo>
                    <a:pt x="0" y="30797"/>
                  </a:lnTo>
                  <a:lnTo>
                    <a:pt x="254" y="31064"/>
                  </a:lnTo>
                  <a:lnTo>
                    <a:pt x="635" y="31140"/>
                  </a:lnTo>
                  <a:lnTo>
                    <a:pt x="1143" y="31089"/>
                  </a:lnTo>
                  <a:lnTo>
                    <a:pt x="1409" y="30695"/>
                  </a:lnTo>
                  <a:lnTo>
                    <a:pt x="1587" y="30289"/>
                  </a:lnTo>
                  <a:lnTo>
                    <a:pt x="1727" y="29946"/>
                  </a:lnTo>
                  <a:close/>
                </a:path>
                <a:path w="5080" h="31750">
                  <a:moveTo>
                    <a:pt x="4737" y="584"/>
                  </a:moveTo>
                  <a:lnTo>
                    <a:pt x="4559" y="215"/>
                  </a:lnTo>
                  <a:lnTo>
                    <a:pt x="4038" y="0"/>
                  </a:lnTo>
                  <a:lnTo>
                    <a:pt x="3517" y="0"/>
                  </a:lnTo>
                  <a:lnTo>
                    <a:pt x="3302" y="406"/>
                  </a:lnTo>
                  <a:lnTo>
                    <a:pt x="3276" y="863"/>
                  </a:lnTo>
                  <a:lnTo>
                    <a:pt x="3263" y="1270"/>
                  </a:lnTo>
                  <a:lnTo>
                    <a:pt x="3263" y="1892"/>
                  </a:lnTo>
                  <a:lnTo>
                    <a:pt x="3721" y="1968"/>
                  </a:lnTo>
                  <a:lnTo>
                    <a:pt x="4216" y="1968"/>
                  </a:lnTo>
                  <a:lnTo>
                    <a:pt x="4457" y="1498"/>
                  </a:lnTo>
                  <a:lnTo>
                    <a:pt x="4737" y="584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2781262" y="547128"/>
              <a:ext cx="17145" cy="103505"/>
            </a:xfrm>
            <a:custGeom>
              <a:avLst/>
              <a:gdLst/>
              <a:ahLst/>
              <a:cxnLst/>
              <a:rect l="l" t="t" r="r" b="b"/>
              <a:pathLst>
                <a:path w="17144" h="103504">
                  <a:moveTo>
                    <a:pt x="2120" y="1612"/>
                  </a:moveTo>
                  <a:lnTo>
                    <a:pt x="2070" y="1003"/>
                  </a:lnTo>
                  <a:lnTo>
                    <a:pt x="2006" y="342"/>
                  </a:lnTo>
                  <a:lnTo>
                    <a:pt x="1447" y="0"/>
                  </a:lnTo>
                  <a:lnTo>
                    <a:pt x="673" y="0"/>
                  </a:lnTo>
                  <a:lnTo>
                    <a:pt x="228" y="50"/>
                  </a:lnTo>
                  <a:lnTo>
                    <a:pt x="50" y="330"/>
                  </a:lnTo>
                  <a:lnTo>
                    <a:pt x="0" y="787"/>
                  </a:lnTo>
                  <a:lnTo>
                    <a:pt x="508" y="1447"/>
                  </a:lnTo>
                  <a:lnTo>
                    <a:pt x="1587" y="2895"/>
                  </a:lnTo>
                  <a:lnTo>
                    <a:pt x="1765" y="2273"/>
                  </a:lnTo>
                  <a:lnTo>
                    <a:pt x="2120" y="1612"/>
                  </a:lnTo>
                  <a:close/>
                </a:path>
                <a:path w="17144" h="103504">
                  <a:moveTo>
                    <a:pt x="3111" y="8242"/>
                  </a:moveTo>
                  <a:lnTo>
                    <a:pt x="3098" y="7645"/>
                  </a:lnTo>
                  <a:lnTo>
                    <a:pt x="3060" y="6946"/>
                  </a:lnTo>
                  <a:lnTo>
                    <a:pt x="2730" y="6807"/>
                  </a:lnTo>
                  <a:lnTo>
                    <a:pt x="2095" y="6807"/>
                  </a:lnTo>
                  <a:lnTo>
                    <a:pt x="1841" y="6858"/>
                  </a:lnTo>
                  <a:lnTo>
                    <a:pt x="1244" y="6921"/>
                  </a:lnTo>
                  <a:lnTo>
                    <a:pt x="647" y="6934"/>
                  </a:lnTo>
                  <a:lnTo>
                    <a:pt x="1244" y="8128"/>
                  </a:lnTo>
                  <a:lnTo>
                    <a:pt x="1219" y="8915"/>
                  </a:lnTo>
                  <a:lnTo>
                    <a:pt x="1905" y="8915"/>
                  </a:lnTo>
                  <a:lnTo>
                    <a:pt x="2082" y="8902"/>
                  </a:lnTo>
                  <a:lnTo>
                    <a:pt x="2971" y="8775"/>
                  </a:lnTo>
                  <a:lnTo>
                    <a:pt x="3111" y="8242"/>
                  </a:lnTo>
                  <a:close/>
                </a:path>
                <a:path w="17144" h="103504">
                  <a:moveTo>
                    <a:pt x="15976" y="41008"/>
                  </a:moveTo>
                  <a:lnTo>
                    <a:pt x="15925" y="40538"/>
                  </a:lnTo>
                  <a:lnTo>
                    <a:pt x="15748" y="40144"/>
                  </a:lnTo>
                  <a:lnTo>
                    <a:pt x="15252" y="40081"/>
                  </a:lnTo>
                  <a:lnTo>
                    <a:pt x="14706" y="40081"/>
                  </a:lnTo>
                  <a:lnTo>
                    <a:pt x="14427" y="40398"/>
                  </a:lnTo>
                  <a:lnTo>
                    <a:pt x="14363" y="40817"/>
                  </a:lnTo>
                  <a:lnTo>
                    <a:pt x="14300" y="41287"/>
                  </a:lnTo>
                  <a:lnTo>
                    <a:pt x="14630" y="41656"/>
                  </a:lnTo>
                  <a:lnTo>
                    <a:pt x="15074" y="41706"/>
                  </a:lnTo>
                  <a:lnTo>
                    <a:pt x="15570" y="41706"/>
                  </a:lnTo>
                  <a:lnTo>
                    <a:pt x="15900" y="41478"/>
                  </a:lnTo>
                  <a:lnTo>
                    <a:pt x="15976" y="41008"/>
                  </a:lnTo>
                  <a:close/>
                </a:path>
                <a:path w="17144" h="103504">
                  <a:moveTo>
                    <a:pt x="16814" y="102501"/>
                  </a:moveTo>
                  <a:lnTo>
                    <a:pt x="16040" y="102235"/>
                  </a:lnTo>
                  <a:lnTo>
                    <a:pt x="15976" y="101701"/>
                  </a:lnTo>
                  <a:lnTo>
                    <a:pt x="15887" y="100888"/>
                  </a:lnTo>
                  <a:lnTo>
                    <a:pt x="15328" y="100685"/>
                  </a:lnTo>
                  <a:lnTo>
                    <a:pt x="14528" y="100685"/>
                  </a:lnTo>
                  <a:lnTo>
                    <a:pt x="14046" y="100952"/>
                  </a:lnTo>
                  <a:lnTo>
                    <a:pt x="14757" y="101739"/>
                  </a:lnTo>
                  <a:lnTo>
                    <a:pt x="15468" y="102539"/>
                  </a:lnTo>
                  <a:lnTo>
                    <a:pt x="16205" y="103327"/>
                  </a:lnTo>
                  <a:lnTo>
                    <a:pt x="16433" y="103149"/>
                  </a:lnTo>
                  <a:lnTo>
                    <a:pt x="16814" y="10250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2778966" y="689580"/>
              <a:ext cx="3810" cy="1905"/>
            </a:xfrm>
            <a:custGeom>
              <a:avLst/>
              <a:gdLst/>
              <a:ahLst/>
              <a:cxnLst/>
              <a:rect l="l" t="t" r="r" b="b"/>
              <a:pathLst>
                <a:path w="3810" h="1904">
                  <a:moveTo>
                    <a:pt x="2640" y="1507"/>
                  </a:moveTo>
                  <a:lnTo>
                    <a:pt x="2364" y="1507"/>
                  </a:lnTo>
                  <a:lnTo>
                    <a:pt x="2014" y="1507"/>
                  </a:lnTo>
                  <a:lnTo>
                    <a:pt x="1654" y="1378"/>
                  </a:lnTo>
                  <a:lnTo>
                    <a:pt x="805" y="1173"/>
                  </a:lnTo>
                  <a:lnTo>
                    <a:pt x="0" y="1055"/>
                  </a:lnTo>
                  <a:lnTo>
                    <a:pt x="212" y="96"/>
                  </a:lnTo>
                  <a:lnTo>
                    <a:pt x="551" y="0"/>
                  </a:lnTo>
                  <a:lnTo>
                    <a:pt x="1081" y="366"/>
                  </a:lnTo>
                  <a:lnTo>
                    <a:pt x="1230" y="366"/>
                  </a:lnTo>
                  <a:lnTo>
                    <a:pt x="1696" y="279"/>
                  </a:lnTo>
                  <a:lnTo>
                    <a:pt x="2057" y="193"/>
                  </a:lnTo>
                  <a:lnTo>
                    <a:pt x="2725" y="193"/>
                  </a:lnTo>
                  <a:lnTo>
                    <a:pt x="3033" y="279"/>
                  </a:lnTo>
                  <a:lnTo>
                    <a:pt x="3276" y="602"/>
                  </a:lnTo>
                  <a:lnTo>
                    <a:pt x="3170" y="1184"/>
                  </a:lnTo>
                  <a:lnTo>
                    <a:pt x="2916" y="1431"/>
                  </a:lnTo>
                  <a:lnTo>
                    <a:pt x="2640" y="1507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2782625" y="558422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145" y="1571"/>
                  </a:moveTo>
                  <a:lnTo>
                    <a:pt x="657" y="1571"/>
                  </a:lnTo>
                  <a:lnTo>
                    <a:pt x="286" y="1561"/>
                  </a:lnTo>
                  <a:lnTo>
                    <a:pt x="0" y="1270"/>
                  </a:lnTo>
                  <a:lnTo>
                    <a:pt x="95" y="409"/>
                  </a:lnTo>
                  <a:lnTo>
                    <a:pt x="392" y="107"/>
                  </a:lnTo>
                  <a:lnTo>
                    <a:pt x="954" y="0"/>
                  </a:lnTo>
                  <a:lnTo>
                    <a:pt x="1124" y="236"/>
                  </a:lnTo>
                  <a:lnTo>
                    <a:pt x="1463" y="495"/>
                  </a:lnTo>
                  <a:lnTo>
                    <a:pt x="1474" y="753"/>
                  </a:lnTo>
                  <a:lnTo>
                    <a:pt x="1484" y="1216"/>
                  </a:lnTo>
                  <a:lnTo>
                    <a:pt x="1145" y="157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2760089" y="605031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060" y="2131"/>
                  </a:moveTo>
                  <a:lnTo>
                    <a:pt x="402" y="2131"/>
                  </a:lnTo>
                  <a:lnTo>
                    <a:pt x="254" y="2121"/>
                  </a:lnTo>
                  <a:lnTo>
                    <a:pt x="0" y="1561"/>
                  </a:lnTo>
                  <a:lnTo>
                    <a:pt x="710" y="1022"/>
                  </a:lnTo>
                  <a:lnTo>
                    <a:pt x="1452" y="516"/>
                  </a:lnTo>
                  <a:lnTo>
                    <a:pt x="2184" y="0"/>
                  </a:lnTo>
                  <a:lnTo>
                    <a:pt x="2322" y="269"/>
                  </a:lnTo>
                  <a:lnTo>
                    <a:pt x="2502" y="452"/>
                  </a:lnTo>
                  <a:lnTo>
                    <a:pt x="2449" y="1195"/>
                  </a:lnTo>
                  <a:lnTo>
                    <a:pt x="1060" y="2131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2745751" y="558670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357" y="2002"/>
                  </a:moveTo>
                  <a:lnTo>
                    <a:pt x="625" y="2002"/>
                  </a:lnTo>
                  <a:lnTo>
                    <a:pt x="275" y="1991"/>
                  </a:lnTo>
                  <a:lnTo>
                    <a:pt x="0" y="1765"/>
                  </a:lnTo>
                  <a:lnTo>
                    <a:pt x="0" y="796"/>
                  </a:lnTo>
                  <a:lnTo>
                    <a:pt x="53" y="215"/>
                  </a:lnTo>
                  <a:lnTo>
                    <a:pt x="689" y="32"/>
                  </a:lnTo>
                  <a:lnTo>
                    <a:pt x="848" y="0"/>
                  </a:lnTo>
                  <a:lnTo>
                    <a:pt x="1336" y="0"/>
                  </a:lnTo>
                  <a:lnTo>
                    <a:pt x="1272" y="538"/>
                  </a:lnTo>
                  <a:lnTo>
                    <a:pt x="1399" y="850"/>
                  </a:lnTo>
                  <a:lnTo>
                    <a:pt x="1336" y="1388"/>
                  </a:lnTo>
                  <a:lnTo>
                    <a:pt x="1357" y="2002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2767173" y="51846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378" y="1571"/>
                  </a:moveTo>
                  <a:lnTo>
                    <a:pt x="1007" y="1571"/>
                  </a:lnTo>
                  <a:lnTo>
                    <a:pt x="784" y="1550"/>
                  </a:lnTo>
                  <a:lnTo>
                    <a:pt x="339" y="1442"/>
                  </a:lnTo>
                  <a:lnTo>
                    <a:pt x="0" y="1098"/>
                  </a:lnTo>
                  <a:lnTo>
                    <a:pt x="212" y="226"/>
                  </a:lnTo>
                  <a:lnTo>
                    <a:pt x="699" y="86"/>
                  </a:lnTo>
                  <a:lnTo>
                    <a:pt x="1145" y="0"/>
                  </a:lnTo>
                  <a:lnTo>
                    <a:pt x="1696" y="64"/>
                  </a:lnTo>
                  <a:lnTo>
                    <a:pt x="1771" y="506"/>
                  </a:lnTo>
                  <a:lnTo>
                    <a:pt x="1643" y="1335"/>
                  </a:lnTo>
                  <a:lnTo>
                    <a:pt x="1378" y="1571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2755667" y="646988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487" y="1948"/>
                  </a:moveTo>
                  <a:lnTo>
                    <a:pt x="0" y="1690"/>
                  </a:lnTo>
                  <a:lnTo>
                    <a:pt x="328" y="850"/>
                  </a:lnTo>
                  <a:lnTo>
                    <a:pt x="848" y="193"/>
                  </a:lnTo>
                  <a:lnTo>
                    <a:pt x="1760" y="0"/>
                  </a:lnTo>
                  <a:lnTo>
                    <a:pt x="2258" y="376"/>
                  </a:lnTo>
                  <a:lnTo>
                    <a:pt x="2205" y="1485"/>
                  </a:lnTo>
                  <a:lnTo>
                    <a:pt x="1113" y="1453"/>
                  </a:lnTo>
                  <a:lnTo>
                    <a:pt x="487" y="1948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2742044" y="475754"/>
              <a:ext cx="17780" cy="267970"/>
            </a:xfrm>
            <a:custGeom>
              <a:avLst/>
              <a:gdLst/>
              <a:ahLst/>
              <a:cxnLst/>
              <a:rect l="l" t="t" r="r" b="b"/>
              <a:pathLst>
                <a:path w="17780" h="267970">
                  <a:moveTo>
                    <a:pt x="1536" y="1206"/>
                  </a:moveTo>
                  <a:lnTo>
                    <a:pt x="1460" y="825"/>
                  </a:lnTo>
                  <a:lnTo>
                    <a:pt x="1371" y="381"/>
                  </a:lnTo>
                  <a:lnTo>
                    <a:pt x="1066" y="38"/>
                  </a:lnTo>
                  <a:lnTo>
                    <a:pt x="571" y="0"/>
                  </a:lnTo>
                  <a:lnTo>
                    <a:pt x="203" y="101"/>
                  </a:lnTo>
                  <a:lnTo>
                    <a:pt x="0" y="393"/>
                  </a:lnTo>
                  <a:lnTo>
                    <a:pt x="38" y="736"/>
                  </a:lnTo>
                  <a:lnTo>
                    <a:pt x="101" y="1193"/>
                  </a:lnTo>
                  <a:lnTo>
                    <a:pt x="368" y="1549"/>
                  </a:lnTo>
                  <a:lnTo>
                    <a:pt x="838" y="1549"/>
                  </a:lnTo>
                  <a:lnTo>
                    <a:pt x="1282" y="1511"/>
                  </a:lnTo>
                  <a:lnTo>
                    <a:pt x="1536" y="1206"/>
                  </a:lnTo>
                  <a:close/>
                </a:path>
                <a:path w="17780" h="267970">
                  <a:moveTo>
                    <a:pt x="2286" y="25996"/>
                  </a:moveTo>
                  <a:lnTo>
                    <a:pt x="2235" y="25717"/>
                  </a:lnTo>
                  <a:lnTo>
                    <a:pt x="863" y="25717"/>
                  </a:lnTo>
                  <a:lnTo>
                    <a:pt x="635" y="25996"/>
                  </a:lnTo>
                  <a:lnTo>
                    <a:pt x="2286" y="25996"/>
                  </a:lnTo>
                  <a:close/>
                </a:path>
                <a:path w="17780" h="267970">
                  <a:moveTo>
                    <a:pt x="13982" y="267550"/>
                  </a:moveTo>
                  <a:lnTo>
                    <a:pt x="13957" y="267055"/>
                  </a:lnTo>
                  <a:lnTo>
                    <a:pt x="13665" y="265950"/>
                  </a:lnTo>
                  <a:lnTo>
                    <a:pt x="13538" y="265290"/>
                  </a:lnTo>
                  <a:lnTo>
                    <a:pt x="13335" y="264655"/>
                  </a:lnTo>
                  <a:lnTo>
                    <a:pt x="12890" y="264236"/>
                  </a:lnTo>
                  <a:lnTo>
                    <a:pt x="12585" y="264642"/>
                  </a:lnTo>
                  <a:lnTo>
                    <a:pt x="12573" y="265315"/>
                  </a:lnTo>
                  <a:lnTo>
                    <a:pt x="12636" y="266001"/>
                  </a:lnTo>
                  <a:lnTo>
                    <a:pt x="12636" y="267195"/>
                  </a:lnTo>
                  <a:lnTo>
                    <a:pt x="12890" y="267576"/>
                  </a:lnTo>
                  <a:lnTo>
                    <a:pt x="13347" y="267576"/>
                  </a:lnTo>
                  <a:lnTo>
                    <a:pt x="13982" y="267550"/>
                  </a:lnTo>
                  <a:close/>
                </a:path>
                <a:path w="17780" h="267970">
                  <a:moveTo>
                    <a:pt x="17183" y="242976"/>
                  </a:moveTo>
                  <a:lnTo>
                    <a:pt x="16624" y="243014"/>
                  </a:lnTo>
                  <a:lnTo>
                    <a:pt x="16230" y="242887"/>
                  </a:lnTo>
                  <a:lnTo>
                    <a:pt x="15824" y="242951"/>
                  </a:lnTo>
                  <a:lnTo>
                    <a:pt x="15201" y="242798"/>
                  </a:lnTo>
                  <a:lnTo>
                    <a:pt x="15201" y="243967"/>
                  </a:lnTo>
                  <a:lnTo>
                    <a:pt x="15773" y="244411"/>
                  </a:lnTo>
                  <a:lnTo>
                    <a:pt x="16306" y="244538"/>
                  </a:lnTo>
                  <a:lnTo>
                    <a:pt x="16776" y="244538"/>
                  </a:lnTo>
                  <a:lnTo>
                    <a:pt x="16967" y="244030"/>
                  </a:lnTo>
                  <a:lnTo>
                    <a:pt x="17043" y="243649"/>
                  </a:lnTo>
                  <a:lnTo>
                    <a:pt x="17183" y="242976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2745794" y="57856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431" y="1561"/>
                  </a:moveTo>
                  <a:lnTo>
                    <a:pt x="954" y="1561"/>
                  </a:lnTo>
                  <a:lnTo>
                    <a:pt x="710" y="1561"/>
                  </a:lnTo>
                  <a:lnTo>
                    <a:pt x="381" y="1227"/>
                  </a:lnTo>
                  <a:lnTo>
                    <a:pt x="0" y="462"/>
                  </a:lnTo>
                  <a:lnTo>
                    <a:pt x="296" y="150"/>
                  </a:lnTo>
                  <a:lnTo>
                    <a:pt x="774" y="0"/>
                  </a:lnTo>
                  <a:lnTo>
                    <a:pt x="1283" y="0"/>
                  </a:lnTo>
                  <a:lnTo>
                    <a:pt x="1664" y="183"/>
                  </a:lnTo>
                  <a:lnTo>
                    <a:pt x="1696" y="678"/>
                  </a:lnTo>
                  <a:lnTo>
                    <a:pt x="1718" y="1141"/>
                  </a:lnTo>
                  <a:lnTo>
                    <a:pt x="1431" y="1561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2746419" y="59684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837" y="1690"/>
                  </a:moveTo>
                  <a:lnTo>
                    <a:pt x="381" y="1690"/>
                  </a:lnTo>
                  <a:lnTo>
                    <a:pt x="84" y="1399"/>
                  </a:lnTo>
                  <a:lnTo>
                    <a:pt x="0" y="904"/>
                  </a:lnTo>
                  <a:lnTo>
                    <a:pt x="106" y="462"/>
                  </a:lnTo>
                  <a:lnTo>
                    <a:pt x="307" y="53"/>
                  </a:lnTo>
                  <a:lnTo>
                    <a:pt x="805" y="0"/>
                  </a:lnTo>
                  <a:lnTo>
                    <a:pt x="1516" y="0"/>
                  </a:lnTo>
                  <a:lnTo>
                    <a:pt x="1898" y="366"/>
                  </a:lnTo>
                  <a:lnTo>
                    <a:pt x="1877" y="1410"/>
                  </a:lnTo>
                  <a:lnTo>
                    <a:pt x="1336" y="1636"/>
                  </a:lnTo>
                  <a:lnTo>
                    <a:pt x="901" y="1679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2742768" y="542606"/>
              <a:ext cx="3810" cy="163830"/>
            </a:xfrm>
            <a:custGeom>
              <a:avLst/>
              <a:gdLst/>
              <a:ahLst/>
              <a:cxnLst/>
              <a:rect l="l" t="t" r="r" b="b"/>
              <a:pathLst>
                <a:path w="3810" h="163829">
                  <a:moveTo>
                    <a:pt x="2197" y="736"/>
                  </a:moveTo>
                  <a:lnTo>
                    <a:pt x="2006" y="215"/>
                  </a:lnTo>
                  <a:lnTo>
                    <a:pt x="1866" y="127"/>
                  </a:lnTo>
                  <a:lnTo>
                    <a:pt x="190" y="0"/>
                  </a:lnTo>
                  <a:lnTo>
                    <a:pt x="0" y="215"/>
                  </a:lnTo>
                  <a:lnTo>
                    <a:pt x="952" y="762"/>
                  </a:lnTo>
                  <a:lnTo>
                    <a:pt x="1397" y="939"/>
                  </a:lnTo>
                  <a:lnTo>
                    <a:pt x="1562" y="1003"/>
                  </a:lnTo>
                  <a:lnTo>
                    <a:pt x="1955" y="1003"/>
                  </a:lnTo>
                  <a:lnTo>
                    <a:pt x="2197" y="736"/>
                  </a:lnTo>
                  <a:close/>
                </a:path>
                <a:path w="3810" h="163829">
                  <a:moveTo>
                    <a:pt x="3543" y="163372"/>
                  </a:moveTo>
                  <a:lnTo>
                    <a:pt x="2603" y="162229"/>
                  </a:lnTo>
                  <a:lnTo>
                    <a:pt x="215" y="162229"/>
                  </a:lnTo>
                  <a:lnTo>
                    <a:pt x="139" y="162775"/>
                  </a:lnTo>
                  <a:lnTo>
                    <a:pt x="736" y="163372"/>
                  </a:lnTo>
                  <a:lnTo>
                    <a:pt x="3543" y="163372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2742644" y="540798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1951" y="1862"/>
                  </a:moveTo>
                  <a:lnTo>
                    <a:pt x="318" y="1798"/>
                  </a:lnTo>
                  <a:lnTo>
                    <a:pt x="1230" y="1302"/>
                  </a:lnTo>
                  <a:lnTo>
                    <a:pt x="0" y="0"/>
                  </a:lnTo>
                  <a:lnTo>
                    <a:pt x="1219" y="0"/>
                  </a:lnTo>
                  <a:lnTo>
                    <a:pt x="2757" y="86"/>
                  </a:lnTo>
                  <a:lnTo>
                    <a:pt x="1601" y="1302"/>
                  </a:lnTo>
                  <a:lnTo>
                    <a:pt x="1951" y="1862"/>
                  </a:lnTo>
                  <a:close/>
                </a:path>
              </a:pathLst>
            </a:custGeom>
            <a:solidFill>
              <a:srgbClr val="9DC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2770035" y="695057"/>
              <a:ext cx="33020" cy="20955"/>
            </a:xfrm>
            <a:custGeom>
              <a:avLst/>
              <a:gdLst/>
              <a:ahLst/>
              <a:cxnLst/>
              <a:rect l="l" t="t" r="r" b="b"/>
              <a:pathLst>
                <a:path w="33019" h="20954">
                  <a:moveTo>
                    <a:pt x="1879" y="19659"/>
                  </a:moveTo>
                  <a:lnTo>
                    <a:pt x="1663" y="19050"/>
                  </a:lnTo>
                  <a:lnTo>
                    <a:pt x="1574" y="18300"/>
                  </a:lnTo>
                  <a:lnTo>
                    <a:pt x="736" y="18199"/>
                  </a:lnTo>
                  <a:lnTo>
                    <a:pt x="76" y="18186"/>
                  </a:lnTo>
                  <a:lnTo>
                    <a:pt x="0" y="18656"/>
                  </a:lnTo>
                  <a:lnTo>
                    <a:pt x="38" y="19050"/>
                  </a:lnTo>
                  <a:lnTo>
                    <a:pt x="101" y="19748"/>
                  </a:lnTo>
                  <a:lnTo>
                    <a:pt x="533" y="20370"/>
                  </a:lnTo>
                  <a:lnTo>
                    <a:pt x="1143" y="20574"/>
                  </a:lnTo>
                  <a:lnTo>
                    <a:pt x="1282" y="20599"/>
                  </a:lnTo>
                  <a:lnTo>
                    <a:pt x="1651" y="20599"/>
                  </a:lnTo>
                  <a:lnTo>
                    <a:pt x="1790" y="20053"/>
                  </a:lnTo>
                  <a:lnTo>
                    <a:pt x="1879" y="19659"/>
                  </a:lnTo>
                  <a:close/>
                </a:path>
                <a:path w="33019" h="20954">
                  <a:moveTo>
                    <a:pt x="32689" y="3175"/>
                  </a:moveTo>
                  <a:lnTo>
                    <a:pt x="31889" y="1257"/>
                  </a:lnTo>
                  <a:lnTo>
                    <a:pt x="32651" y="139"/>
                  </a:lnTo>
                  <a:lnTo>
                    <a:pt x="32537" y="0"/>
                  </a:lnTo>
                  <a:lnTo>
                    <a:pt x="32219" y="0"/>
                  </a:lnTo>
                  <a:lnTo>
                    <a:pt x="32092" y="50"/>
                  </a:lnTo>
                  <a:lnTo>
                    <a:pt x="31953" y="165"/>
                  </a:lnTo>
                  <a:lnTo>
                    <a:pt x="31762" y="444"/>
                  </a:lnTo>
                  <a:lnTo>
                    <a:pt x="31394" y="482"/>
                  </a:lnTo>
                  <a:lnTo>
                    <a:pt x="30441" y="482"/>
                  </a:lnTo>
                  <a:lnTo>
                    <a:pt x="30226" y="508"/>
                  </a:lnTo>
                  <a:lnTo>
                    <a:pt x="29870" y="2159"/>
                  </a:lnTo>
                  <a:lnTo>
                    <a:pt x="29108" y="3111"/>
                  </a:lnTo>
                  <a:lnTo>
                    <a:pt x="27889" y="3797"/>
                  </a:lnTo>
                  <a:lnTo>
                    <a:pt x="27495" y="4292"/>
                  </a:lnTo>
                  <a:lnTo>
                    <a:pt x="27609" y="5219"/>
                  </a:lnTo>
                  <a:lnTo>
                    <a:pt x="28321" y="6362"/>
                  </a:lnTo>
                  <a:lnTo>
                    <a:pt x="28714" y="7670"/>
                  </a:lnTo>
                  <a:lnTo>
                    <a:pt x="29591" y="7670"/>
                  </a:lnTo>
                  <a:lnTo>
                    <a:pt x="29756" y="7670"/>
                  </a:lnTo>
                  <a:lnTo>
                    <a:pt x="29933" y="7632"/>
                  </a:lnTo>
                  <a:lnTo>
                    <a:pt x="31318" y="6946"/>
                  </a:lnTo>
                  <a:lnTo>
                    <a:pt x="30340" y="5753"/>
                  </a:lnTo>
                  <a:lnTo>
                    <a:pt x="28905" y="3873"/>
                  </a:lnTo>
                  <a:lnTo>
                    <a:pt x="29425" y="3175"/>
                  </a:lnTo>
                  <a:lnTo>
                    <a:pt x="32689" y="317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2756103" y="554024"/>
              <a:ext cx="17145" cy="69850"/>
            </a:xfrm>
            <a:custGeom>
              <a:avLst/>
              <a:gdLst/>
              <a:ahLst/>
              <a:cxnLst/>
              <a:rect l="l" t="t" r="r" b="b"/>
              <a:pathLst>
                <a:path w="17144" h="69850">
                  <a:moveTo>
                    <a:pt x="2387" y="2209"/>
                  </a:moveTo>
                  <a:lnTo>
                    <a:pt x="2298" y="533"/>
                  </a:lnTo>
                  <a:lnTo>
                    <a:pt x="2082" y="0"/>
                  </a:lnTo>
                  <a:lnTo>
                    <a:pt x="1409" y="0"/>
                  </a:lnTo>
                  <a:lnTo>
                    <a:pt x="355" y="25"/>
                  </a:lnTo>
                  <a:lnTo>
                    <a:pt x="50" y="609"/>
                  </a:lnTo>
                  <a:lnTo>
                    <a:pt x="368" y="1612"/>
                  </a:lnTo>
                  <a:lnTo>
                    <a:pt x="304" y="2095"/>
                  </a:lnTo>
                  <a:lnTo>
                    <a:pt x="0" y="2857"/>
                  </a:lnTo>
                  <a:lnTo>
                    <a:pt x="863" y="2882"/>
                  </a:lnTo>
                  <a:lnTo>
                    <a:pt x="1841" y="2882"/>
                  </a:lnTo>
                  <a:lnTo>
                    <a:pt x="2387" y="2209"/>
                  </a:lnTo>
                  <a:close/>
                </a:path>
                <a:path w="17144" h="69850">
                  <a:moveTo>
                    <a:pt x="15862" y="61836"/>
                  </a:moveTo>
                  <a:lnTo>
                    <a:pt x="15138" y="61137"/>
                  </a:lnTo>
                  <a:lnTo>
                    <a:pt x="14693" y="61061"/>
                  </a:lnTo>
                  <a:lnTo>
                    <a:pt x="13868" y="61048"/>
                  </a:lnTo>
                  <a:lnTo>
                    <a:pt x="14147" y="62052"/>
                  </a:lnTo>
                  <a:lnTo>
                    <a:pt x="13703" y="62357"/>
                  </a:lnTo>
                  <a:lnTo>
                    <a:pt x="13677" y="62712"/>
                  </a:lnTo>
                  <a:lnTo>
                    <a:pt x="13868" y="62979"/>
                  </a:lnTo>
                  <a:lnTo>
                    <a:pt x="14122" y="62979"/>
                  </a:lnTo>
                  <a:lnTo>
                    <a:pt x="14262" y="62953"/>
                  </a:lnTo>
                  <a:lnTo>
                    <a:pt x="14820" y="62750"/>
                  </a:lnTo>
                  <a:lnTo>
                    <a:pt x="15659" y="62776"/>
                  </a:lnTo>
                  <a:lnTo>
                    <a:pt x="15798" y="62103"/>
                  </a:lnTo>
                  <a:lnTo>
                    <a:pt x="15862" y="61836"/>
                  </a:lnTo>
                  <a:close/>
                </a:path>
                <a:path w="17144" h="69850">
                  <a:moveTo>
                    <a:pt x="17132" y="69075"/>
                  </a:moveTo>
                  <a:lnTo>
                    <a:pt x="16649" y="68757"/>
                  </a:lnTo>
                  <a:lnTo>
                    <a:pt x="16268" y="68249"/>
                  </a:lnTo>
                  <a:lnTo>
                    <a:pt x="15506" y="68249"/>
                  </a:lnTo>
                  <a:lnTo>
                    <a:pt x="15062" y="68313"/>
                  </a:lnTo>
                  <a:lnTo>
                    <a:pt x="14935" y="68554"/>
                  </a:lnTo>
                  <a:lnTo>
                    <a:pt x="15163" y="68910"/>
                  </a:lnTo>
                  <a:lnTo>
                    <a:pt x="15481" y="69342"/>
                  </a:lnTo>
                  <a:lnTo>
                    <a:pt x="15798" y="69773"/>
                  </a:lnTo>
                  <a:lnTo>
                    <a:pt x="16294" y="69773"/>
                  </a:lnTo>
                  <a:lnTo>
                    <a:pt x="16433" y="69773"/>
                  </a:lnTo>
                  <a:lnTo>
                    <a:pt x="16586" y="69735"/>
                  </a:lnTo>
                  <a:lnTo>
                    <a:pt x="16751" y="69672"/>
                  </a:lnTo>
                  <a:lnTo>
                    <a:pt x="17132" y="69075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2768022" y="706645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1834" y="4295"/>
                  </a:moveTo>
                  <a:lnTo>
                    <a:pt x="1304" y="4295"/>
                  </a:lnTo>
                  <a:lnTo>
                    <a:pt x="0" y="4134"/>
                  </a:lnTo>
                  <a:lnTo>
                    <a:pt x="1039" y="3273"/>
                  </a:lnTo>
                  <a:lnTo>
                    <a:pt x="859" y="2766"/>
                  </a:lnTo>
                  <a:lnTo>
                    <a:pt x="731" y="1733"/>
                  </a:lnTo>
                  <a:lnTo>
                    <a:pt x="827" y="753"/>
                  </a:lnTo>
                  <a:lnTo>
                    <a:pt x="1643" y="10"/>
                  </a:lnTo>
                  <a:lnTo>
                    <a:pt x="2205" y="0"/>
                  </a:lnTo>
                  <a:lnTo>
                    <a:pt x="2704" y="1044"/>
                  </a:lnTo>
                  <a:lnTo>
                    <a:pt x="2555" y="2088"/>
                  </a:lnTo>
                  <a:lnTo>
                    <a:pt x="2014" y="3671"/>
                  </a:lnTo>
                  <a:lnTo>
                    <a:pt x="1834" y="4295"/>
                  </a:lnTo>
                  <a:close/>
                </a:path>
              </a:pathLst>
            </a:custGeom>
            <a:solidFill>
              <a:srgbClr val="99C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2752521" y="552474"/>
              <a:ext cx="22225" cy="85090"/>
            </a:xfrm>
            <a:custGeom>
              <a:avLst/>
              <a:gdLst/>
              <a:ahLst/>
              <a:cxnLst/>
              <a:rect l="l" t="t" r="r" b="b"/>
              <a:pathLst>
                <a:path w="22225" h="85090">
                  <a:moveTo>
                    <a:pt x="1892" y="84239"/>
                  </a:moveTo>
                  <a:lnTo>
                    <a:pt x="1803" y="83934"/>
                  </a:lnTo>
                  <a:lnTo>
                    <a:pt x="1600" y="83273"/>
                  </a:lnTo>
                  <a:lnTo>
                    <a:pt x="1574" y="82435"/>
                  </a:lnTo>
                  <a:lnTo>
                    <a:pt x="647" y="82118"/>
                  </a:lnTo>
                  <a:lnTo>
                    <a:pt x="469" y="82346"/>
                  </a:lnTo>
                  <a:lnTo>
                    <a:pt x="152" y="82562"/>
                  </a:lnTo>
                  <a:lnTo>
                    <a:pt x="101" y="82816"/>
                  </a:lnTo>
                  <a:lnTo>
                    <a:pt x="0" y="83654"/>
                  </a:lnTo>
                  <a:lnTo>
                    <a:pt x="419" y="84264"/>
                  </a:lnTo>
                  <a:lnTo>
                    <a:pt x="1244" y="84531"/>
                  </a:lnTo>
                  <a:lnTo>
                    <a:pt x="1574" y="84531"/>
                  </a:lnTo>
                  <a:lnTo>
                    <a:pt x="1892" y="84239"/>
                  </a:lnTo>
                  <a:close/>
                </a:path>
                <a:path w="22225" h="85090">
                  <a:moveTo>
                    <a:pt x="4953" y="58686"/>
                  </a:moveTo>
                  <a:lnTo>
                    <a:pt x="596" y="62712"/>
                  </a:lnTo>
                  <a:lnTo>
                    <a:pt x="889" y="62865"/>
                  </a:lnTo>
                  <a:lnTo>
                    <a:pt x="1193" y="62953"/>
                  </a:lnTo>
                  <a:lnTo>
                    <a:pt x="1498" y="62953"/>
                  </a:lnTo>
                  <a:lnTo>
                    <a:pt x="1905" y="62953"/>
                  </a:lnTo>
                  <a:lnTo>
                    <a:pt x="2298" y="62776"/>
                  </a:lnTo>
                  <a:lnTo>
                    <a:pt x="3517" y="61252"/>
                  </a:lnTo>
                  <a:lnTo>
                    <a:pt x="4953" y="60363"/>
                  </a:lnTo>
                  <a:lnTo>
                    <a:pt x="4953" y="58686"/>
                  </a:lnTo>
                  <a:close/>
                </a:path>
                <a:path w="22225" h="85090">
                  <a:moveTo>
                    <a:pt x="22148" y="0"/>
                  </a:moveTo>
                  <a:lnTo>
                    <a:pt x="21424" y="342"/>
                  </a:lnTo>
                  <a:lnTo>
                    <a:pt x="21170" y="152"/>
                  </a:lnTo>
                  <a:lnTo>
                    <a:pt x="20726" y="165"/>
                  </a:lnTo>
                  <a:lnTo>
                    <a:pt x="20193" y="139"/>
                  </a:lnTo>
                  <a:lnTo>
                    <a:pt x="20002" y="1130"/>
                  </a:lnTo>
                  <a:lnTo>
                    <a:pt x="20472" y="1371"/>
                  </a:lnTo>
                  <a:lnTo>
                    <a:pt x="20916" y="1435"/>
                  </a:lnTo>
                  <a:lnTo>
                    <a:pt x="21056" y="1447"/>
                  </a:lnTo>
                  <a:lnTo>
                    <a:pt x="21475" y="1447"/>
                  </a:lnTo>
                  <a:lnTo>
                    <a:pt x="21793" y="1155"/>
                  </a:lnTo>
                  <a:lnTo>
                    <a:pt x="22148" y="0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2752114" y="603738"/>
              <a:ext cx="7620" cy="12065"/>
            </a:xfrm>
            <a:custGeom>
              <a:avLst/>
              <a:gdLst/>
              <a:ahLst/>
              <a:cxnLst/>
              <a:rect l="l" t="t" r="r" b="b"/>
              <a:pathLst>
                <a:path w="7619" h="12065">
                  <a:moveTo>
                    <a:pt x="1007" y="11444"/>
                  </a:moveTo>
                  <a:lnTo>
                    <a:pt x="880" y="11369"/>
                  </a:lnTo>
                  <a:lnTo>
                    <a:pt x="392" y="10917"/>
                  </a:lnTo>
                  <a:lnTo>
                    <a:pt x="0" y="10421"/>
                  </a:lnTo>
                  <a:lnTo>
                    <a:pt x="2969" y="9980"/>
                  </a:lnTo>
                  <a:lnTo>
                    <a:pt x="2873" y="8085"/>
                  </a:lnTo>
                  <a:lnTo>
                    <a:pt x="3849" y="4984"/>
                  </a:lnTo>
                  <a:lnTo>
                    <a:pt x="5355" y="3606"/>
                  </a:lnTo>
                  <a:lnTo>
                    <a:pt x="3552" y="1475"/>
                  </a:lnTo>
                  <a:lnTo>
                    <a:pt x="3626" y="958"/>
                  </a:lnTo>
                  <a:lnTo>
                    <a:pt x="3923" y="269"/>
                  </a:lnTo>
                  <a:lnTo>
                    <a:pt x="4114" y="0"/>
                  </a:lnTo>
                  <a:lnTo>
                    <a:pt x="4560" y="0"/>
                  </a:lnTo>
                  <a:lnTo>
                    <a:pt x="4878" y="139"/>
                  </a:lnTo>
                  <a:lnTo>
                    <a:pt x="5175" y="710"/>
                  </a:lnTo>
                  <a:lnTo>
                    <a:pt x="6108" y="2745"/>
                  </a:lnTo>
                  <a:lnTo>
                    <a:pt x="7412" y="4758"/>
                  </a:lnTo>
                  <a:lnTo>
                    <a:pt x="5313" y="6858"/>
                  </a:lnTo>
                  <a:lnTo>
                    <a:pt x="5366" y="7418"/>
                  </a:lnTo>
                  <a:lnTo>
                    <a:pt x="1007" y="11444"/>
                  </a:lnTo>
                  <a:close/>
                </a:path>
              </a:pathLst>
            </a:custGeom>
            <a:solidFill>
              <a:srgbClr val="81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2775381" y="592492"/>
              <a:ext cx="3810" cy="67310"/>
            </a:xfrm>
            <a:custGeom>
              <a:avLst/>
              <a:gdLst/>
              <a:ahLst/>
              <a:cxnLst/>
              <a:rect l="l" t="t" r="r" b="b"/>
              <a:pathLst>
                <a:path w="3810" h="67309">
                  <a:moveTo>
                    <a:pt x="2108" y="66522"/>
                  </a:moveTo>
                  <a:lnTo>
                    <a:pt x="1485" y="66090"/>
                  </a:lnTo>
                  <a:lnTo>
                    <a:pt x="1092" y="65951"/>
                  </a:lnTo>
                  <a:lnTo>
                    <a:pt x="876" y="65836"/>
                  </a:lnTo>
                  <a:lnTo>
                    <a:pt x="330" y="65849"/>
                  </a:lnTo>
                  <a:lnTo>
                    <a:pt x="0" y="65900"/>
                  </a:lnTo>
                  <a:lnTo>
                    <a:pt x="25" y="66306"/>
                  </a:lnTo>
                  <a:lnTo>
                    <a:pt x="444" y="66675"/>
                  </a:lnTo>
                  <a:lnTo>
                    <a:pt x="685" y="66713"/>
                  </a:lnTo>
                  <a:lnTo>
                    <a:pt x="939" y="66725"/>
                  </a:lnTo>
                  <a:lnTo>
                    <a:pt x="1181" y="66725"/>
                  </a:lnTo>
                  <a:lnTo>
                    <a:pt x="1358" y="66725"/>
                  </a:lnTo>
                  <a:lnTo>
                    <a:pt x="1536" y="66713"/>
                  </a:lnTo>
                  <a:lnTo>
                    <a:pt x="2032" y="66713"/>
                  </a:lnTo>
                  <a:lnTo>
                    <a:pt x="2108" y="66522"/>
                  </a:lnTo>
                  <a:close/>
                </a:path>
                <a:path w="3810" h="67309">
                  <a:moveTo>
                    <a:pt x="3276" y="1066"/>
                  </a:moveTo>
                  <a:lnTo>
                    <a:pt x="3086" y="711"/>
                  </a:lnTo>
                  <a:lnTo>
                    <a:pt x="2311" y="317"/>
                  </a:lnTo>
                  <a:lnTo>
                    <a:pt x="1790" y="165"/>
                  </a:lnTo>
                  <a:lnTo>
                    <a:pt x="1346" y="0"/>
                  </a:lnTo>
                  <a:lnTo>
                    <a:pt x="1041" y="127"/>
                  </a:lnTo>
                  <a:lnTo>
                    <a:pt x="647" y="317"/>
                  </a:lnTo>
                  <a:lnTo>
                    <a:pt x="1092" y="749"/>
                  </a:lnTo>
                  <a:lnTo>
                    <a:pt x="1460" y="990"/>
                  </a:lnTo>
                  <a:lnTo>
                    <a:pt x="1866" y="1168"/>
                  </a:lnTo>
                  <a:lnTo>
                    <a:pt x="2222" y="1409"/>
                  </a:lnTo>
                  <a:lnTo>
                    <a:pt x="2374" y="1536"/>
                  </a:lnTo>
                  <a:lnTo>
                    <a:pt x="2552" y="1625"/>
                  </a:lnTo>
                  <a:lnTo>
                    <a:pt x="2692" y="1625"/>
                  </a:lnTo>
                  <a:lnTo>
                    <a:pt x="2819" y="1625"/>
                  </a:lnTo>
                  <a:lnTo>
                    <a:pt x="2946" y="1562"/>
                  </a:lnTo>
                  <a:lnTo>
                    <a:pt x="3048" y="1397"/>
                  </a:lnTo>
                  <a:lnTo>
                    <a:pt x="3276" y="1066"/>
                  </a:lnTo>
                  <a:close/>
                </a:path>
              </a:pathLst>
            </a:custGeom>
            <a:solidFill>
              <a:srgbClr val="A2DE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065302" y="9130605"/>
              <a:ext cx="707390" cy="928369"/>
            </a:xfrm>
            <a:custGeom>
              <a:avLst/>
              <a:gdLst/>
              <a:ahLst/>
              <a:cxnLst/>
              <a:rect l="l" t="t" r="r" b="b"/>
              <a:pathLst>
                <a:path w="707390" h="928370">
                  <a:moveTo>
                    <a:pt x="238721" y="927793"/>
                  </a:moveTo>
                  <a:lnTo>
                    <a:pt x="0" y="927793"/>
                  </a:lnTo>
                  <a:lnTo>
                    <a:pt x="4600" y="899700"/>
                  </a:lnTo>
                  <a:lnTo>
                    <a:pt x="14896" y="850957"/>
                  </a:lnTo>
                  <a:lnTo>
                    <a:pt x="27436" y="802174"/>
                  </a:lnTo>
                  <a:lnTo>
                    <a:pt x="42210" y="754105"/>
                  </a:lnTo>
                  <a:lnTo>
                    <a:pt x="58947" y="707506"/>
                  </a:lnTo>
                  <a:lnTo>
                    <a:pt x="77643" y="662102"/>
                  </a:lnTo>
                  <a:lnTo>
                    <a:pt x="98228" y="617875"/>
                  </a:lnTo>
                  <a:lnTo>
                    <a:pt x="120628" y="574807"/>
                  </a:lnTo>
                  <a:lnTo>
                    <a:pt x="144775" y="532880"/>
                  </a:lnTo>
                  <a:lnTo>
                    <a:pt x="170595" y="492078"/>
                  </a:lnTo>
                  <a:lnTo>
                    <a:pt x="198019" y="452381"/>
                  </a:lnTo>
                  <a:lnTo>
                    <a:pt x="226974" y="413773"/>
                  </a:lnTo>
                  <a:lnTo>
                    <a:pt x="257391" y="376236"/>
                  </a:lnTo>
                  <a:lnTo>
                    <a:pt x="289196" y="339752"/>
                  </a:lnTo>
                  <a:lnTo>
                    <a:pt x="322321" y="304304"/>
                  </a:lnTo>
                  <a:lnTo>
                    <a:pt x="356692" y="269873"/>
                  </a:lnTo>
                  <a:lnTo>
                    <a:pt x="392239" y="236442"/>
                  </a:lnTo>
                  <a:lnTo>
                    <a:pt x="428892" y="203993"/>
                  </a:lnTo>
                  <a:lnTo>
                    <a:pt x="466640" y="172461"/>
                  </a:lnTo>
                  <a:lnTo>
                    <a:pt x="505226" y="141973"/>
                  </a:lnTo>
                  <a:lnTo>
                    <a:pt x="544766" y="112365"/>
                  </a:lnTo>
                  <a:lnTo>
                    <a:pt x="657442" y="32741"/>
                  </a:lnTo>
                  <a:lnTo>
                    <a:pt x="698956" y="4965"/>
                  </a:lnTo>
                  <a:lnTo>
                    <a:pt x="707096" y="0"/>
                  </a:lnTo>
                  <a:lnTo>
                    <a:pt x="707096" y="47467"/>
                  </a:lnTo>
                  <a:lnTo>
                    <a:pt x="675617" y="71194"/>
                  </a:lnTo>
                  <a:lnTo>
                    <a:pt x="640128" y="100566"/>
                  </a:lnTo>
                  <a:lnTo>
                    <a:pt x="609886" y="129040"/>
                  </a:lnTo>
                  <a:lnTo>
                    <a:pt x="568604" y="172461"/>
                  </a:lnTo>
                  <a:lnTo>
                    <a:pt x="529998" y="215416"/>
                  </a:lnTo>
                  <a:lnTo>
                    <a:pt x="494021" y="257927"/>
                  </a:lnTo>
                  <a:lnTo>
                    <a:pt x="460627" y="300013"/>
                  </a:lnTo>
                  <a:lnTo>
                    <a:pt x="429766" y="341697"/>
                  </a:lnTo>
                  <a:lnTo>
                    <a:pt x="401392" y="382996"/>
                  </a:lnTo>
                  <a:lnTo>
                    <a:pt x="375550" y="423787"/>
                  </a:lnTo>
                  <a:lnTo>
                    <a:pt x="351914" y="464529"/>
                  </a:lnTo>
                  <a:lnTo>
                    <a:pt x="330716" y="504803"/>
                  </a:lnTo>
                  <a:lnTo>
                    <a:pt x="311814" y="544775"/>
                  </a:lnTo>
                  <a:lnTo>
                    <a:pt x="295162" y="584468"/>
                  </a:lnTo>
                  <a:lnTo>
                    <a:pt x="280712" y="623900"/>
                  </a:lnTo>
                  <a:lnTo>
                    <a:pt x="268416" y="663092"/>
                  </a:lnTo>
                  <a:lnTo>
                    <a:pt x="298898" y="663092"/>
                  </a:lnTo>
                  <a:lnTo>
                    <a:pt x="297384" y="666381"/>
                  </a:lnTo>
                  <a:lnTo>
                    <a:pt x="293448" y="676592"/>
                  </a:lnTo>
                  <a:lnTo>
                    <a:pt x="293288" y="677101"/>
                  </a:lnTo>
                  <a:lnTo>
                    <a:pt x="276680" y="677101"/>
                  </a:lnTo>
                  <a:lnTo>
                    <a:pt x="275830" y="677888"/>
                  </a:lnTo>
                  <a:lnTo>
                    <a:pt x="275699" y="677888"/>
                  </a:lnTo>
                  <a:lnTo>
                    <a:pt x="276319" y="678282"/>
                  </a:lnTo>
                  <a:lnTo>
                    <a:pt x="292917" y="678282"/>
                  </a:lnTo>
                  <a:lnTo>
                    <a:pt x="290169" y="687025"/>
                  </a:lnTo>
                  <a:lnTo>
                    <a:pt x="296635" y="691109"/>
                  </a:lnTo>
                  <a:lnTo>
                    <a:pt x="267003" y="691109"/>
                  </a:lnTo>
                  <a:lnTo>
                    <a:pt x="267150" y="691453"/>
                  </a:lnTo>
                  <a:lnTo>
                    <a:pt x="269724" y="700803"/>
                  </a:lnTo>
                  <a:lnTo>
                    <a:pt x="311983" y="700803"/>
                  </a:lnTo>
                  <a:lnTo>
                    <a:pt x="320007" y="705872"/>
                  </a:lnTo>
                  <a:lnTo>
                    <a:pt x="317949" y="715894"/>
                  </a:lnTo>
                  <a:lnTo>
                    <a:pt x="292897" y="715894"/>
                  </a:lnTo>
                  <a:lnTo>
                    <a:pt x="284649" y="716058"/>
                  </a:lnTo>
                  <a:lnTo>
                    <a:pt x="284419" y="719246"/>
                  </a:lnTo>
                  <a:lnTo>
                    <a:pt x="284321" y="720618"/>
                  </a:lnTo>
                  <a:lnTo>
                    <a:pt x="254072" y="720618"/>
                  </a:lnTo>
                  <a:lnTo>
                    <a:pt x="245314" y="769814"/>
                  </a:lnTo>
                  <a:lnTo>
                    <a:pt x="239759" y="818748"/>
                  </a:lnTo>
                  <a:lnTo>
                    <a:pt x="237595" y="861816"/>
                  </a:lnTo>
                  <a:lnTo>
                    <a:pt x="237494" y="863817"/>
                  </a:lnTo>
                  <a:lnTo>
                    <a:pt x="237455" y="864605"/>
                  </a:lnTo>
                  <a:lnTo>
                    <a:pt x="237335" y="869525"/>
                  </a:lnTo>
                  <a:lnTo>
                    <a:pt x="237685" y="899700"/>
                  </a:lnTo>
                  <a:lnTo>
                    <a:pt x="237789" y="908641"/>
                  </a:lnTo>
                  <a:lnTo>
                    <a:pt x="237874" y="916000"/>
                  </a:lnTo>
                  <a:lnTo>
                    <a:pt x="238721" y="927793"/>
                  </a:lnTo>
                  <a:close/>
                </a:path>
                <a:path w="707390" h="928370">
                  <a:moveTo>
                    <a:pt x="549598" y="326251"/>
                  </a:moveTo>
                  <a:lnTo>
                    <a:pt x="544588" y="325104"/>
                  </a:lnTo>
                  <a:lnTo>
                    <a:pt x="540940" y="321395"/>
                  </a:lnTo>
                  <a:lnTo>
                    <a:pt x="539811" y="316298"/>
                  </a:lnTo>
                  <a:lnTo>
                    <a:pt x="536229" y="313263"/>
                  </a:lnTo>
                  <a:lnTo>
                    <a:pt x="569149" y="270080"/>
                  </a:lnTo>
                  <a:lnTo>
                    <a:pt x="600570" y="237907"/>
                  </a:lnTo>
                  <a:lnTo>
                    <a:pt x="632841" y="206584"/>
                  </a:lnTo>
                  <a:lnTo>
                    <a:pt x="665914" y="176101"/>
                  </a:lnTo>
                  <a:lnTo>
                    <a:pt x="706348" y="140769"/>
                  </a:lnTo>
                  <a:lnTo>
                    <a:pt x="707096" y="140150"/>
                  </a:lnTo>
                  <a:lnTo>
                    <a:pt x="707096" y="184455"/>
                  </a:lnTo>
                  <a:lnTo>
                    <a:pt x="686599" y="200705"/>
                  </a:lnTo>
                  <a:lnTo>
                    <a:pt x="653073" y="230821"/>
                  </a:lnTo>
                  <a:lnTo>
                    <a:pt x="619929" y="261354"/>
                  </a:lnTo>
                  <a:lnTo>
                    <a:pt x="587173" y="292301"/>
                  </a:lnTo>
                  <a:lnTo>
                    <a:pt x="554812" y="323663"/>
                  </a:lnTo>
                  <a:lnTo>
                    <a:pt x="549598" y="326251"/>
                  </a:lnTo>
                  <a:close/>
                </a:path>
                <a:path w="707390" h="928370">
                  <a:moveTo>
                    <a:pt x="467534" y="866688"/>
                  </a:moveTo>
                  <a:lnTo>
                    <a:pt x="356400" y="866688"/>
                  </a:lnTo>
                  <a:lnTo>
                    <a:pt x="358086" y="851678"/>
                  </a:lnTo>
                  <a:lnTo>
                    <a:pt x="367589" y="802174"/>
                  </a:lnTo>
                  <a:lnTo>
                    <a:pt x="379999" y="756253"/>
                  </a:lnTo>
                  <a:lnTo>
                    <a:pt x="394945" y="710177"/>
                  </a:lnTo>
                  <a:lnTo>
                    <a:pt x="412342" y="664261"/>
                  </a:lnTo>
                  <a:lnTo>
                    <a:pt x="432103" y="618822"/>
                  </a:lnTo>
                  <a:lnTo>
                    <a:pt x="454143" y="574175"/>
                  </a:lnTo>
                  <a:lnTo>
                    <a:pt x="478374" y="530638"/>
                  </a:lnTo>
                  <a:lnTo>
                    <a:pt x="504712" y="488527"/>
                  </a:lnTo>
                  <a:lnTo>
                    <a:pt x="533071" y="448156"/>
                  </a:lnTo>
                  <a:lnTo>
                    <a:pt x="563363" y="409844"/>
                  </a:lnTo>
                  <a:lnTo>
                    <a:pt x="595503" y="373905"/>
                  </a:lnTo>
                  <a:lnTo>
                    <a:pt x="629405" y="340657"/>
                  </a:lnTo>
                  <a:lnTo>
                    <a:pt x="667588" y="307040"/>
                  </a:lnTo>
                  <a:lnTo>
                    <a:pt x="707096" y="274842"/>
                  </a:lnTo>
                  <a:lnTo>
                    <a:pt x="707096" y="382517"/>
                  </a:lnTo>
                  <a:lnTo>
                    <a:pt x="682691" y="410343"/>
                  </a:lnTo>
                  <a:lnTo>
                    <a:pt x="645043" y="457724"/>
                  </a:lnTo>
                  <a:lnTo>
                    <a:pt x="607586" y="509609"/>
                  </a:lnTo>
                  <a:lnTo>
                    <a:pt x="582456" y="548285"/>
                  </a:lnTo>
                  <a:lnTo>
                    <a:pt x="558313" y="590203"/>
                  </a:lnTo>
                  <a:lnTo>
                    <a:pt x="535795" y="634774"/>
                  </a:lnTo>
                  <a:lnTo>
                    <a:pt x="515190" y="682104"/>
                  </a:lnTo>
                  <a:lnTo>
                    <a:pt x="497312" y="731256"/>
                  </a:lnTo>
                  <a:lnTo>
                    <a:pt x="482625" y="781990"/>
                  </a:lnTo>
                  <a:lnTo>
                    <a:pt x="471678" y="833891"/>
                  </a:lnTo>
                  <a:lnTo>
                    <a:pt x="467534" y="866688"/>
                  </a:lnTo>
                  <a:close/>
                </a:path>
                <a:path w="707390" h="928370">
                  <a:moveTo>
                    <a:pt x="419459" y="522190"/>
                  </a:moveTo>
                  <a:lnTo>
                    <a:pt x="410223" y="521613"/>
                  </a:lnTo>
                  <a:lnTo>
                    <a:pt x="403536" y="516791"/>
                  </a:lnTo>
                  <a:lnTo>
                    <a:pt x="400247" y="509099"/>
                  </a:lnTo>
                  <a:lnTo>
                    <a:pt x="401205" y="499914"/>
                  </a:lnTo>
                  <a:lnTo>
                    <a:pt x="403374" y="493780"/>
                  </a:lnTo>
                  <a:lnTo>
                    <a:pt x="407071" y="488137"/>
                  </a:lnTo>
                  <a:lnTo>
                    <a:pt x="417701" y="468863"/>
                  </a:lnTo>
                  <a:lnTo>
                    <a:pt x="437746" y="434089"/>
                  </a:lnTo>
                  <a:lnTo>
                    <a:pt x="468460" y="418472"/>
                  </a:lnTo>
                  <a:lnTo>
                    <a:pt x="479348" y="423787"/>
                  </a:lnTo>
                  <a:lnTo>
                    <a:pt x="482568" y="426724"/>
                  </a:lnTo>
                  <a:lnTo>
                    <a:pt x="482207" y="431989"/>
                  </a:lnTo>
                  <a:lnTo>
                    <a:pt x="479348" y="434974"/>
                  </a:lnTo>
                  <a:lnTo>
                    <a:pt x="475707" y="438960"/>
                  </a:lnTo>
                  <a:lnTo>
                    <a:pt x="454949" y="438960"/>
                  </a:lnTo>
                  <a:lnTo>
                    <a:pt x="451433" y="441864"/>
                  </a:lnTo>
                  <a:lnTo>
                    <a:pt x="434592" y="470077"/>
                  </a:lnTo>
                  <a:lnTo>
                    <a:pt x="452703" y="470077"/>
                  </a:lnTo>
                  <a:lnTo>
                    <a:pt x="450963" y="472985"/>
                  </a:lnTo>
                  <a:lnTo>
                    <a:pt x="446892" y="480495"/>
                  </a:lnTo>
                  <a:lnTo>
                    <a:pt x="443190" y="488137"/>
                  </a:lnTo>
                  <a:lnTo>
                    <a:pt x="442385" y="490023"/>
                  </a:lnTo>
                  <a:lnTo>
                    <a:pt x="425391" y="490023"/>
                  </a:lnTo>
                  <a:lnTo>
                    <a:pt x="423748" y="490679"/>
                  </a:lnTo>
                  <a:lnTo>
                    <a:pt x="421135" y="495436"/>
                  </a:lnTo>
                  <a:lnTo>
                    <a:pt x="419509" y="498258"/>
                  </a:lnTo>
                  <a:lnTo>
                    <a:pt x="417307" y="502391"/>
                  </a:lnTo>
                  <a:lnTo>
                    <a:pt x="415697" y="504803"/>
                  </a:lnTo>
                  <a:lnTo>
                    <a:pt x="415646" y="506705"/>
                  </a:lnTo>
                  <a:lnTo>
                    <a:pt x="435480" y="506705"/>
                  </a:lnTo>
                  <a:lnTo>
                    <a:pt x="432887" y="512079"/>
                  </a:lnTo>
                  <a:lnTo>
                    <a:pt x="427444" y="518515"/>
                  </a:lnTo>
                  <a:lnTo>
                    <a:pt x="419459" y="522190"/>
                  </a:lnTo>
                  <a:close/>
                </a:path>
                <a:path w="707390" h="928370">
                  <a:moveTo>
                    <a:pt x="452703" y="470077"/>
                  </a:moveTo>
                  <a:lnTo>
                    <a:pt x="434592" y="470077"/>
                  </a:lnTo>
                  <a:lnTo>
                    <a:pt x="439152" y="461956"/>
                  </a:lnTo>
                  <a:lnTo>
                    <a:pt x="444074" y="454057"/>
                  </a:lnTo>
                  <a:lnTo>
                    <a:pt x="449344" y="446390"/>
                  </a:lnTo>
                  <a:lnTo>
                    <a:pt x="454949" y="438960"/>
                  </a:lnTo>
                  <a:lnTo>
                    <a:pt x="475707" y="438960"/>
                  </a:lnTo>
                  <a:lnTo>
                    <a:pt x="472760" y="442187"/>
                  </a:lnTo>
                  <a:lnTo>
                    <a:pt x="466557" y="449704"/>
                  </a:lnTo>
                  <a:lnTo>
                    <a:pt x="460748" y="457529"/>
                  </a:lnTo>
                  <a:lnTo>
                    <a:pt x="455343" y="465665"/>
                  </a:lnTo>
                  <a:lnTo>
                    <a:pt x="452703" y="470077"/>
                  </a:lnTo>
                  <a:close/>
                </a:path>
                <a:path w="707390" h="928370">
                  <a:moveTo>
                    <a:pt x="435480" y="506705"/>
                  </a:moveTo>
                  <a:lnTo>
                    <a:pt x="416715" y="506705"/>
                  </a:lnTo>
                  <a:lnTo>
                    <a:pt x="418523" y="505770"/>
                  </a:lnTo>
                  <a:lnTo>
                    <a:pt x="422335" y="498914"/>
                  </a:lnTo>
                  <a:lnTo>
                    <a:pt x="423780" y="494386"/>
                  </a:lnTo>
                  <a:lnTo>
                    <a:pt x="425391" y="490023"/>
                  </a:lnTo>
                  <a:lnTo>
                    <a:pt x="442385" y="490023"/>
                  </a:lnTo>
                  <a:lnTo>
                    <a:pt x="439833" y="496027"/>
                  </a:lnTo>
                  <a:lnTo>
                    <a:pt x="436710" y="504158"/>
                  </a:lnTo>
                  <a:lnTo>
                    <a:pt x="435480" y="506705"/>
                  </a:lnTo>
                  <a:close/>
                </a:path>
                <a:path w="707390" h="928370">
                  <a:moveTo>
                    <a:pt x="707096" y="927793"/>
                  </a:moveTo>
                  <a:lnTo>
                    <a:pt x="592781" y="927793"/>
                  </a:lnTo>
                  <a:lnTo>
                    <a:pt x="590143" y="912626"/>
                  </a:lnTo>
                  <a:lnTo>
                    <a:pt x="587964" y="869525"/>
                  </a:lnTo>
                  <a:lnTo>
                    <a:pt x="587859" y="867463"/>
                  </a:lnTo>
                  <a:lnTo>
                    <a:pt x="587829" y="866852"/>
                  </a:lnTo>
                  <a:lnTo>
                    <a:pt x="587715" y="864605"/>
                  </a:lnTo>
                  <a:lnTo>
                    <a:pt x="587675" y="863817"/>
                  </a:lnTo>
                  <a:lnTo>
                    <a:pt x="587574" y="861816"/>
                  </a:lnTo>
                  <a:lnTo>
                    <a:pt x="590101" y="819574"/>
                  </a:lnTo>
                  <a:lnTo>
                    <a:pt x="590150" y="818748"/>
                  </a:lnTo>
                  <a:lnTo>
                    <a:pt x="590262" y="816881"/>
                  </a:lnTo>
                  <a:lnTo>
                    <a:pt x="597521" y="767859"/>
                  </a:lnTo>
                  <a:lnTo>
                    <a:pt x="608761" y="720618"/>
                  </a:lnTo>
                  <a:lnTo>
                    <a:pt x="624187" y="673086"/>
                  </a:lnTo>
                  <a:lnTo>
                    <a:pt x="643316" y="627222"/>
                  </a:lnTo>
                  <a:lnTo>
                    <a:pt x="666047" y="583387"/>
                  </a:lnTo>
                  <a:lnTo>
                    <a:pt x="692187" y="542331"/>
                  </a:lnTo>
                  <a:lnTo>
                    <a:pt x="707096" y="523269"/>
                  </a:lnTo>
                  <a:lnTo>
                    <a:pt x="707096" y="719246"/>
                  </a:lnTo>
                  <a:lnTo>
                    <a:pt x="706116" y="723861"/>
                  </a:lnTo>
                  <a:lnTo>
                    <a:pt x="700213" y="769814"/>
                  </a:lnTo>
                  <a:lnTo>
                    <a:pt x="700167" y="770168"/>
                  </a:lnTo>
                  <a:lnTo>
                    <a:pt x="698254" y="815342"/>
                  </a:lnTo>
                  <a:lnTo>
                    <a:pt x="698323" y="819574"/>
                  </a:lnTo>
                  <a:lnTo>
                    <a:pt x="700419" y="861816"/>
                  </a:lnTo>
                  <a:lnTo>
                    <a:pt x="700490" y="863243"/>
                  </a:lnTo>
                  <a:lnTo>
                    <a:pt x="707096" y="906852"/>
                  </a:lnTo>
                  <a:lnTo>
                    <a:pt x="707096" y="927793"/>
                  </a:lnTo>
                  <a:close/>
                </a:path>
                <a:path w="707390" h="928370">
                  <a:moveTo>
                    <a:pt x="298898" y="663092"/>
                  </a:moveTo>
                  <a:lnTo>
                    <a:pt x="268416" y="663092"/>
                  </a:lnTo>
                  <a:lnTo>
                    <a:pt x="275154" y="656754"/>
                  </a:lnTo>
                  <a:lnTo>
                    <a:pt x="281802" y="650327"/>
                  </a:lnTo>
                  <a:lnTo>
                    <a:pt x="288346" y="643795"/>
                  </a:lnTo>
                  <a:lnTo>
                    <a:pt x="294770" y="637143"/>
                  </a:lnTo>
                  <a:lnTo>
                    <a:pt x="299994" y="634774"/>
                  </a:lnTo>
                  <a:lnTo>
                    <a:pt x="305002" y="636612"/>
                  </a:lnTo>
                  <a:lnTo>
                    <a:pt x="307995" y="641122"/>
                  </a:lnTo>
                  <a:lnTo>
                    <a:pt x="307175" y="646771"/>
                  </a:lnTo>
                  <a:lnTo>
                    <a:pt x="301964" y="656429"/>
                  </a:lnTo>
                  <a:lnTo>
                    <a:pt x="298898" y="663092"/>
                  </a:lnTo>
                  <a:close/>
                </a:path>
                <a:path w="707390" h="928370">
                  <a:moveTo>
                    <a:pt x="292917" y="678282"/>
                  </a:moveTo>
                  <a:lnTo>
                    <a:pt x="276319" y="678282"/>
                  </a:lnTo>
                  <a:lnTo>
                    <a:pt x="276680" y="677101"/>
                  </a:lnTo>
                  <a:lnTo>
                    <a:pt x="293288" y="677101"/>
                  </a:lnTo>
                  <a:lnTo>
                    <a:pt x="293164" y="677494"/>
                  </a:lnTo>
                  <a:lnTo>
                    <a:pt x="293041" y="677888"/>
                  </a:lnTo>
                  <a:lnTo>
                    <a:pt x="292917" y="678282"/>
                  </a:lnTo>
                  <a:close/>
                </a:path>
                <a:path w="707390" h="928370">
                  <a:moveTo>
                    <a:pt x="311983" y="700803"/>
                  </a:moveTo>
                  <a:lnTo>
                    <a:pt x="270946" y="700803"/>
                  </a:lnTo>
                  <a:lnTo>
                    <a:pt x="271324" y="698638"/>
                  </a:lnTo>
                  <a:lnTo>
                    <a:pt x="271735" y="696506"/>
                  </a:lnTo>
                  <a:lnTo>
                    <a:pt x="272178" y="694373"/>
                  </a:lnTo>
                  <a:lnTo>
                    <a:pt x="267003" y="691109"/>
                  </a:lnTo>
                  <a:lnTo>
                    <a:pt x="296635" y="691109"/>
                  </a:lnTo>
                  <a:lnTo>
                    <a:pt x="311983" y="700803"/>
                  </a:lnTo>
                  <a:close/>
                </a:path>
                <a:path w="707390" h="928370">
                  <a:moveTo>
                    <a:pt x="317706" y="717075"/>
                  </a:moveTo>
                  <a:lnTo>
                    <a:pt x="301178" y="716058"/>
                  </a:lnTo>
                  <a:lnTo>
                    <a:pt x="292897" y="715894"/>
                  </a:lnTo>
                  <a:lnTo>
                    <a:pt x="317949" y="715894"/>
                  </a:lnTo>
                  <a:lnTo>
                    <a:pt x="317706" y="717075"/>
                  </a:lnTo>
                  <a:close/>
                </a:path>
                <a:path w="707390" h="928370">
                  <a:moveTo>
                    <a:pt x="279364" y="773303"/>
                  </a:moveTo>
                  <a:lnTo>
                    <a:pt x="273544" y="772768"/>
                  </a:lnTo>
                  <a:lnTo>
                    <a:pt x="269549" y="767859"/>
                  </a:lnTo>
                  <a:lnTo>
                    <a:pt x="266072" y="756253"/>
                  </a:lnTo>
                  <a:lnTo>
                    <a:pt x="262205" y="744103"/>
                  </a:lnTo>
                  <a:lnTo>
                    <a:pt x="258232" y="732327"/>
                  </a:lnTo>
                  <a:lnTo>
                    <a:pt x="254072" y="720618"/>
                  </a:lnTo>
                  <a:lnTo>
                    <a:pt x="284321" y="720618"/>
                  </a:lnTo>
                  <a:lnTo>
                    <a:pt x="283890" y="726607"/>
                  </a:lnTo>
                  <a:lnTo>
                    <a:pt x="283788" y="737193"/>
                  </a:lnTo>
                  <a:lnTo>
                    <a:pt x="284355" y="747780"/>
                  </a:lnTo>
                  <a:lnTo>
                    <a:pt x="285602" y="758329"/>
                  </a:lnTo>
                  <a:lnTo>
                    <a:pt x="285897" y="760346"/>
                  </a:lnTo>
                  <a:lnTo>
                    <a:pt x="285536" y="762102"/>
                  </a:lnTo>
                  <a:lnTo>
                    <a:pt x="284780" y="763545"/>
                  </a:lnTo>
                  <a:lnTo>
                    <a:pt x="284928" y="764070"/>
                  </a:lnTo>
                  <a:lnTo>
                    <a:pt x="284169" y="769814"/>
                  </a:lnTo>
                  <a:lnTo>
                    <a:pt x="284122" y="770168"/>
                  </a:lnTo>
                  <a:lnTo>
                    <a:pt x="279364" y="773303"/>
                  </a:lnTo>
                  <a:close/>
                </a:path>
                <a:path w="707390" h="928370">
                  <a:moveTo>
                    <a:pt x="463615" y="927793"/>
                  </a:moveTo>
                  <a:lnTo>
                    <a:pt x="342194" y="927793"/>
                  </a:lnTo>
                  <a:lnTo>
                    <a:pt x="336191" y="869525"/>
                  </a:lnTo>
                  <a:lnTo>
                    <a:pt x="339608" y="866852"/>
                  </a:lnTo>
                  <a:lnTo>
                    <a:pt x="347445" y="863817"/>
                  </a:lnTo>
                  <a:lnTo>
                    <a:pt x="352128" y="864605"/>
                  </a:lnTo>
                  <a:lnTo>
                    <a:pt x="356400" y="866688"/>
                  </a:lnTo>
                  <a:lnTo>
                    <a:pt x="467534" y="866688"/>
                  </a:lnTo>
                  <a:lnTo>
                    <a:pt x="465024" y="886544"/>
                  </a:lnTo>
                  <a:lnTo>
                    <a:pt x="463615" y="927793"/>
                  </a:lnTo>
                  <a:close/>
                </a:path>
                <a:path w="707390" h="928370">
                  <a:moveTo>
                    <a:pt x="549853" y="927793"/>
                  </a:moveTo>
                  <a:lnTo>
                    <a:pt x="493438" y="927793"/>
                  </a:lnTo>
                  <a:lnTo>
                    <a:pt x="504817" y="923473"/>
                  </a:lnTo>
                  <a:lnTo>
                    <a:pt x="525770" y="915812"/>
                  </a:lnTo>
                  <a:lnTo>
                    <a:pt x="546827" y="908417"/>
                  </a:lnTo>
                  <a:lnTo>
                    <a:pt x="552332" y="908641"/>
                  </a:lnTo>
                  <a:lnTo>
                    <a:pt x="555923" y="912336"/>
                  </a:lnTo>
                  <a:lnTo>
                    <a:pt x="556954" y="917614"/>
                  </a:lnTo>
                  <a:lnTo>
                    <a:pt x="554779" y="922590"/>
                  </a:lnTo>
                  <a:lnTo>
                    <a:pt x="549853" y="927793"/>
                  </a:lnTo>
                  <a:close/>
                </a:path>
              </a:pathLst>
            </a:custGeom>
            <a:solidFill>
              <a:srgbClr val="D5B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065336" y="9130605"/>
              <a:ext cx="707390" cy="928369"/>
            </a:xfrm>
            <a:custGeom>
              <a:avLst/>
              <a:gdLst/>
              <a:ahLst/>
              <a:cxnLst/>
              <a:rect l="l" t="t" r="r" b="b"/>
              <a:pathLst>
                <a:path w="707390" h="928370">
                  <a:moveTo>
                    <a:pt x="238447" y="927793"/>
                  </a:moveTo>
                  <a:lnTo>
                    <a:pt x="0" y="927793"/>
                  </a:lnTo>
                  <a:lnTo>
                    <a:pt x="3910" y="903269"/>
                  </a:lnTo>
                  <a:lnTo>
                    <a:pt x="14863" y="850957"/>
                  </a:lnTo>
                  <a:lnTo>
                    <a:pt x="27469" y="801916"/>
                  </a:lnTo>
                  <a:lnTo>
                    <a:pt x="42176" y="754105"/>
                  </a:lnTo>
                  <a:lnTo>
                    <a:pt x="58913" y="707506"/>
                  </a:lnTo>
                  <a:lnTo>
                    <a:pt x="77610" y="662102"/>
                  </a:lnTo>
                  <a:lnTo>
                    <a:pt x="98194" y="617875"/>
                  </a:lnTo>
                  <a:lnTo>
                    <a:pt x="120595" y="574807"/>
                  </a:lnTo>
                  <a:lnTo>
                    <a:pt x="144741" y="532880"/>
                  </a:lnTo>
                  <a:lnTo>
                    <a:pt x="170562" y="492078"/>
                  </a:lnTo>
                  <a:lnTo>
                    <a:pt x="197985" y="452381"/>
                  </a:lnTo>
                  <a:lnTo>
                    <a:pt x="226941" y="413773"/>
                  </a:lnTo>
                  <a:lnTo>
                    <a:pt x="257357" y="376236"/>
                  </a:lnTo>
                  <a:lnTo>
                    <a:pt x="289163" y="339752"/>
                  </a:lnTo>
                  <a:lnTo>
                    <a:pt x="322287" y="304304"/>
                  </a:lnTo>
                  <a:lnTo>
                    <a:pt x="356658" y="269873"/>
                  </a:lnTo>
                  <a:lnTo>
                    <a:pt x="392206" y="236442"/>
                  </a:lnTo>
                  <a:lnTo>
                    <a:pt x="428858" y="203993"/>
                  </a:lnTo>
                  <a:lnTo>
                    <a:pt x="466544" y="172510"/>
                  </a:lnTo>
                  <a:lnTo>
                    <a:pt x="505193" y="141973"/>
                  </a:lnTo>
                  <a:lnTo>
                    <a:pt x="544732" y="112365"/>
                  </a:lnTo>
                  <a:lnTo>
                    <a:pt x="657408" y="32741"/>
                  </a:lnTo>
                  <a:lnTo>
                    <a:pt x="698922" y="4965"/>
                  </a:lnTo>
                  <a:lnTo>
                    <a:pt x="707063" y="0"/>
                  </a:lnTo>
                  <a:lnTo>
                    <a:pt x="707063" y="47467"/>
                  </a:lnTo>
                  <a:lnTo>
                    <a:pt x="675583" y="71194"/>
                  </a:lnTo>
                  <a:lnTo>
                    <a:pt x="640095" y="100566"/>
                  </a:lnTo>
                  <a:lnTo>
                    <a:pt x="609853" y="129040"/>
                  </a:lnTo>
                  <a:lnTo>
                    <a:pt x="564367" y="177022"/>
                  </a:lnTo>
                  <a:lnTo>
                    <a:pt x="522145" y="224437"/>
                  </a:lnTo>
                  <a:lnTo>
                    <a:pt x="483123" y="271314"/>
                  </a:lnTo>
                  <a:lnTo>
                    <a:pt x="447238" y="317680"/>
                  </a:lnTo>
                  <a:lnTo>
                    <a:pt x="414426" y="363563"/>
                  </a:lnTo>
                  <a:lnTo>
                    <a:pt x="384623" y="408990"/>
                  </a:lnTo>
                  <a:lnTo>
                    <a:pt x="357765" y="453990"/>
                  </a:lnTo>
                  <a:lnTo>
                    <a:pt x="333788" y="498590"/>
                  </a:lnTo>
                  <a:lnTo>
                    <a:pt x="312630" y="542818"/>
                  </a:lnTo>
                  <a:lnTo>
                    <a:pt x="294225" y="586701"/>
                  </a:lnTo>
                  <a:lnTo>
                    <a:pt x="278510" y="630268"/>
                  </a:lnTo>
                  <a:lnTo>
                    <a:pt x="265422" y="673546"/>
                  </a:lnTo>
                  <a:lnTo>
                    <a:pt x="254896" y="716564"/>
                  </a:lnTo>
                  <a:lnTo>
                    <a:pt x="246870" y="759347"/>
                  </a:lnTo>
                  <a:lnTo>
                    <a:pt x="241279" y="801916"/>
                  </a:lnTo>
                  <a:lnTo>
                    <a:pt x="238058" y="844327"/>
                  </a:lnTo>
                  <a:lnTo>
                    <a:pt x="237145" y="886578"/>
                  </a:lnTo>
                  <a:lnTo>
                    <a:pt x="238447" y="927793"/>
                  </a:lnTo>
                  <a:close/>
                </a:path>
                <a:path w="707390" h="928370">
                  <a:moveTo>
                    <a:pt x="707063" y="927793"/>
                  </a:moveTo>
                  <a:lnTo>
                    <a:pt x="592714" y="927793"/>
                  </a:lnTo>
                  <a:lnTo>
                    <a:pt x="589576" y="907612"/>
                  </a:lnTo>
                  <a:lnTo>
                    <a:pt x="587540" y="861816"/>
                  </a:lnTo>
                  <a:lnTo>
                    <a:pt x="590320" y="815342"/>
                  </a:lnTo>
                  <a:lnTo>
                    <a:pt x="597478" y="767896"/>
                  </a:lnTo>
                  <a:lnTo>
                    <a:pt x="608821" y="720227"/>
                  </a:lnTo>
                  <a:lnTo>
                    <a:pt x="624154" y="673086"/>
                  </a:lnTo>
                  <a:lnTo>
                    <a:pt x="643283" y="627222"/>
                  </a:lnTo>
                  <a:lnTo>
                    <a:pt x="666014" y="583387"/>
                  </a:lnTo>
                  <a:lnTo>
                    <a:pt x="692153" y="542331"/>
                  </a:lnTo>
                  <a:lnTo>
                    <a:pt x="707063" y="523269"/>
                  </a:lnTo>
                  <a:lnTo>
                    <a:pt x="707063" y="717828"/>
                  </a:lnTo>
                  <a:lnTo>
                    <a:pt x="700656" y="764207"/>
                  </a:lnTo>
                  <a:lnTo>
                    <a:pt x="698153" y="811025"/>
                  </a:lnTo>
                  <a:lnTo>
                    <a:pt x="699911" y="857604"/>
                  </a:lnTo>
                  <a:lnTo>
                    <a:pt x="706126" y="902501"/>
                  </a:lnTo>
                  <a:lnTo>
                    <a:pt x="706233" y="903269"/>
                  </a:lnTo>
                  <a:lnTo>
                    <a:pt x="707063" y="906539"/>
                  </a:lnTo>
                  <a:lnTo>
                    <a:pt x="707063" y="927793"/>
                  </a:lnTo>
                  <a:close/>
                </a:path>
              </a:pathLst>
            </a:custGeom>
            <a:solidFill>
              <a:srgbClr val="B0E3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310535" y="9565384"/>
              <a:ext cx="311785" cy="493395"/>
            </a:xfrm>
            <a:custGeom>
              <a:avLst/>
              <a:gdLst/>
              <a:ahLst/>
              <a:cxnLst/>
              <a:rect l="l" t="t" r="r" b="b"/>
              <a:pathLst>
                <a:path w="311784" h="493395">
                  <a:moveTo>
                    <a:pt x="9102" y="53654"/>
                  </a:moveTo>
                  <a:lnTo>
                    <a:pt x="0" y="44862"/>
                  </a:lnTo>
                  <a:lnTo>
                    <a:pt x="49" y="39547"/>
                  </a:lnTo>
                  <a:lnTo>
                    <a:pt x="3282" y="31379"/>
                  </a:lnTo>
                  <a:lnTo>
                    <a:pt x="4620" y="28426"/>
                  </a:lnTo>
                  <a:lnTo>
                    <a:pt x="4710" y="28229"/>
                  </a:lnTo>
                  <a:lnTo>
                    <a:pt x="4814" y="28000"/>
                  </a:lnTo>
                  <a:lnTo>
                    <a:pt x="8017" y="22587"/>
                  </a:lnTo>
                  <a:lnTo>
                    <a:pt x="9463" y="20503"/>
                  </a:lnTo>
                  <a:lnTo>
                    <a:pt x="10991" y="18486"/>
                  </a:lnTo>
                  <a:lnTo>
                    <a:pt x="11453" y="16928"/>
                  </a:lnTo>
                  <a:lnTo>
                    <a:pt x="11540" y="16632"/>
                  </a:lnTo>
                  <a:lnTo>
                    <a:pt x="11588" y="16468"/>
                  </a:lnTo>
                  <a:lnTo>
                    <a:pt x="11705" y="16075"/>
                  </a:lnTo>
                  <a:lnTo>
                    <a:pt x="39827" y="0"/>
                  </a:lnTo>
                  <a:lnTo>
                    <a:pt x="46563" y="2673"/>
                  </a:lnTo>
                  <a:lnTo>
                    <a:pt x="56684" y="12417"/>
                  </a:lnTo>
                  <a:lnTo>
                    <a:pt x="57441" y="15599"/>
                  </a:lnTo>
                  <a:lnTo>
                    <a:pt x="57522" y="15943"/>
                  </a:lnTo>
                  <a:lnTo>
                    <a:pt x="33961" y="15943"/>
                  </a:lnTo>
                  <a:lnTo>
                    <a:pt x="33505" y="16075"/>
                  </a:lnTo>
                  <a:lnTo>
                    <a:pt x="34109" y="16075"/>
                  </a:lnTo>
                  <a:lnTo>
                    <a:pt x="31874" y="16468"/>
                  </a:lnTo>
                  <a:lnTo>
                    <a:pt x="32949" y="16468"/>
                  </a:lnTo>
                  <a:lnTo>
                    <a:pt x="32851" y="16928"/>
                  </a:lnTo>
                  <a:lnTo>
                    <a:pt x="32746" y="17420"/>
                  </a:lnTo>
                  <a:lnTo>
                    <a:pt x="32679" y="17731"/>
                  </a:lnTo>
                  <a:lnTo>
                    <a:pt x="32402" y="18273"/>
                  </a:lnTo>
                  <a:lnTo>
                    <a:pt x="32292" y="18486"/>
                  </a:lnTo>
                  <a:lnTo>
                    <a:pt x="32200" y="18666"/>
                  </a:lnTo>
                  <a:lnTo>
                    <a:pt x="32082" y="18896"/>
                  </a:lnTo>
                  <a:lnTo>
                    <a:pt x="31998" y="19060"/>
                  </a:lnTo>
                  <a:lnTo>
                    <a:pt x="30905" y="20077"/>
                  </a:lnTo>
                  <a:lnTo>
                    <a:pt x="29328" y="21488"/>
                  </a:lnTo>
                  <a:lnTo>
                    <a:pt x="27882" y="23029"/>
                  </a:lnTo>
                  <a:lnTo>
                    <a:pt x="26469" y="24588"/>
                  </a:lnTo>
                  <a:lnTo>
                    <a:pt x="27898" y="26343"/>
                  </a:lnTo>
                  <a:lnTo>
                    <a:pt x="28486" y="28000"/>
                  </a:lnTo>
                  <a:lnTo>
                    <a:pt x="28553" y="29066"/>
                  </a:lnTo>
                  <a:lnTo>
                    <a:pt x="28371" y="30444"/>
                  </a:lnTo>
                  <a:lnTo>
                    <a:pt x="10121" y="30444"/>
                  </a:lnTo>
                  <a:lnTo>
                    <a:pt x="10153" y="32707"/>
                  </a:lnTo>
                  <a:lnTo>
                    <a:pt x="28098" y="32707"/>
                  </a:lnTo>
                  <a:lnTo>
                    <a:pt x="27186" y="34380"/>
                  </a:lnTo>
                  <a:lnTo>
                    <a:pt x="25910" y="35758"/>
                  </a:lnTo>
                  <a:lnTo>
                    <a:pt x="54743" y="35758"/>
                  </a:lnTo>
                  <a:lnTo>
                    <a:pt x="51558" y="40072"/>
                  </a:lnTo>
                  <a:lnTo>
                    <a:pt x="50388" y="40974"/>
                  </a:lnTo>
                  <a:lnTo>
                    <a:pt x="16528" y="40974"/>
                  </a:lnTo>
                  <a:lnTo>
                    <a:pt x="16249" y="41696"/>
                  </a:lnTo>
                  <a:lnTo>
                    <a:pt x="49453" y="41696"/>
                  </a:lnTo>
                  <a:lnTo>
                    <a:pt x="39991" y="48996"/>
                  </a:lnTo>
                  <a:lnTo>
                    <a:pt x="32416" y="50866"/>
                  </a:lnTo>
                  <a:lnTo>
                    <a:pt x="9102" y="53654"/>
                  </a:lnTo>
                  <a:close/>
                </a:path>
                <a:path w="311784" h="493395">
                  <a:moveTo>
                    <a:pt x="58369" y="19503"/>
                  </a:moveTo>
                  <a:lnTo>
                    <a:pt x="41207" y="19503"/>
                  </a:lnTo>
                  <a:lnTo>
                    <a:pt x="40148" y="18486"/>
                  </a:lnTo>
                  <a:lnTo>
                    <a:pt x="40057" y="18273"/>
                  </a:lnTo>
                  <a:lnTo>
                    <a:pt x="39531" y="17862"/>
                  </a:lnTo>
                  <a:lnTo>
                    <a:pt x="38775" y="17420"/>
                  </a:lnTo>
                  <a:lnTo>
                    <a:pt x="37871" y="16928"/>
                  </a:lnTo>
                  <a:lnTo>
                    <a:pt x="36968" y="16632"/>
                  </a:lnTo>
                  <a:lnTo>
                    <a:pt x="36048" y="16468"/>
                  </a:lnTo>
                  <a:lnTo>
                    <a:pt x="34911" y="16075"/>
                  </a:lnTo>
                  <a:lnTo>
                    <a:pt x="33846" y="16075"/>
                  </a:lnTo>
                  <a:lnTo>
                    <a:pt x="33961" y="15943"/>
                  </a:lnTo>
                  <a:lnTo>
                    <a:pt x="57522" y="15943"/>
                  </a:lnTo>
                  <a:lnTo>
                    <a:pt x="57647" y="16468"/>
                  </a:lnTo>
                  <a:lnTo>
                    <a:pt x="57756" y="16928"/>
                  </a:lnTo>
                  <a:lnTo>
                    <a:pt x="57873" y="17420"/>
                  </a:lnTo>
                  <a:lnTo>
                    <a:pt x="57979" y="17862"/>
                  </a:lnTo>
                  <a:lnTo>
                    <a:pt x="58076" y="18273"/>
                  </a:lnTo>
                  <a:lnTo>
                    <a:pt x="58170" y="18666"/>
                  </a:lnTo>
                  <a:lnTo>
                    <a:pt x="58263" y="19060"/>
                  </a:lnTo>
                  <a:lnTo>
                    <a:pt x="58369" y="19503"/>
                  </a:lnTo>
                  <a:close/>
                </a:path>
                <a:path w="311784" h="493395">
                  <a:moveTo>
                    <a:pt x="32949" y="16468"/>
                  </a:moveTo>
                  <a:lnTo>
                    <a:pt x="31874" y="16468"/>
                  </a:lnTo>
                  <a:lnTo>
                    <a:pt x="34109" y="16075"/>
                  </a:lnTo>
                  <a:lnTo>
                    <a:pt x="33034" y="16075"/>
                  </a:lnTo>
                  <a:lnTo>
                    <a:pt x="32949" y="16468"/>
                  </a:lnTo>
                  <a:close/>
                </a:path>
                <a:path w="311784" h="493395">
                  <a:moveTo>
                    <a:pt x="33780" y="16468"/>
                  </a:moveTo>
                  <a:lnTo>
                    <a:pt x="32949" y="16468"/>
                  </a:lnTo>
                  <a:lnTo>
                    <a:pt x="33034" y="16075"/>
                  </a:lnTo>
                  <a:lnTo>
                    <a:pt x="32203" y="16075"/>
                  </a:lnTo>
                  <a:lnTo>
                    <a:pt x="33780" y="16468"/>
                  </a:lnTo>
                  <a:close/>
                </a:path>
                <a:path w="311784" h="493395">
                  <a:moveTo>
                    <a:pt x="54743" y="35758"/>
                  </a:moveTo>
                  <a:lnTo>
                    <a:pt x="25910" y="35758"/>
                  </a:lnTo>
                  <a:lnTo>
                    <a:pt x="28062" y="35332"/>
                  </a:lnTo>
                  <a:lnTo>
                    <a:pt x="30231" y="34758"/>
                  </a:lnTo>
                  <a:lnTo>
                    <a:pt x="31299" y="34380"/>
                  </a:lnTo>
                  <a:lnTo>
                    <a:pt x="32646" y="33954"/>
                  </a:lnTo>
                  <a:lnTo>
                    <a:pt x="33205" y="33659"/>
                  </a:lnTo>
                  <a:lnTo>
                    <a:pt x="33731" y="33429"/>
                  </a:lnTo>
                  <a:lnTo>
                    <a:pt x="35374" y="32543"/>
                  </a:lnTo>
                  <a:lnTo>
                    <a:pt x="35933" y="32182"/>
                  </a:lnTo>
                  <a:lnTo>
                    <a:pt x="36475" y="31871"/>
                  </a:lnTo>
                  <a:lnTo>
                    <a:pt x="37181" y="31379"/>
                  </a:lnTo>
                  <a:lnTo>
                    <a:pt x="39350" y="29066"/>
                  </a:lnTo>
                  <a:lnTo>
                    <a:pt x="39752" y="28426"/>
                  </a:lnTo>
                  <a:lnTo>
                    <a:pt x="40369" y="27508"/>
                  </a:lnTo>
                  <a:lnTo>
                    <a:pt x="41667" y="21045"/>
                  </a:lnTo>
                  <a:lnTo>
                    <a:pt x="41326" y="20077"/>
                  </a:lnTo>
                  <a:lnTo>
                    <a:pt x="40992" y="19503"/>
                  </a:lnTo>
                  <a:lnTo>
                    <a:pt x="40906" y="19355"/>
                  </a:lnTo>
                  <a:lnTo>
                    <a:pt x="41207" y="19503"/>
                  </a:lnTo>
                  <a:lnTo>
                    <a:pt x="58369" y="19503"/>
                  </a:lnTo>
                  <a:lnTo>
                    <a:pt x="58258" y="21045"/>
                  </a:lnTo>
                  <a:lnTo>
                    <a:pt x="57993" y="22587"/>
                  </a:lnTo>
                  <a:lnTo>
                    <a:pt x="57917" y="23029"/>
                  </a:lnTo>
                  <a:lnTo>
                    <a:pt x="41969" y="23029"/>
                  </a:lnTo>
                  <a:lnTo>
                    <a:pt x="41782" y="23964"/>
                  </a:lnTo>
                  <a:lnTo>
                    <a:pt x="57756" y="23964"/>
                  </a:lnTo>
                  <a:lnTo>
                    <a:pt x="56481" y="31379"/>
                  </a:lnTo>
                  <a:lnTo>
                    <a:pt x="56396" y="31871"/>
                  </a:lnTo>
                  <a:lnTo>
                    <a:pt x="56281" y="32543"/>
                  </a:lnTo>
                  <a:lnTo>
                    <a:pt x="56252" y="32707"/>
                  </a:lnTo>
                  <a:lnTo>
                    <a:pt x="56128" y="33429"/>
                  </a:lnTo>
                  <a:lnTo>
                    <a:pt x="56038" y="33954"/>
                  </a:lnTo>
                  <a:lnTo>
                    <a:pt x="55760" y="34380"/>
                  </a:lnTo>
                  <a:lnTo>
                    <a:pt x="54743" y="35758"/>
                  </a:lnTo>
                  <a:close/>
                </a:path>
                <a:path w="311784" h="493395">
                  <a:moveTo>
                    <a:pt x="57756" y="23964"/>
                  </a:moveTo>
                  <a:lnTo>
                    <a:pt x="41782" y="23964"/>
                  </a:lnTo>
                  <a:lnTo>
                    <a:pt x="41969" y="23029"/>
                  </a:lnTo>
                  <a:lnTo>
                    <a:pt x="57917" y="23029"/>
                  </a:lnTo>
                  <a:lnTo>
                    <a:pt x="57756" y="23964"/>
                  </a:lnTo>
                  <a:close/>
                </a:path>
                <a:path w="311784" h="493395">
                  <a:moveTo>
                    <a:pt x="28071" y="32707"/>
                  </a:moveTo>
                  <a:lnTo>
                    <a:pt x="10153" y="32707"/>
                  </a:lnTo>
                  <a:lnTo>
                    <a:pt x="10121" y="30444"/>
                  </a:lnTo>
                  <a:lnTo>
                    <a:pt x="28371" y="30444"/>
                  </a:lnTo>
                  <a:lnTo>
                    <a:pt x="28247" y="31379"/>
                  </a:lnTo>
                  <a:lnTo>
                    <a:pt x="28141" y="32182"/>
                  </a:lnTo>
                  <a:lnTo>
                    <a:pt x="28071" y="32707"/>
                  </a:lnTo>
                  <a:close/>
                </a:path>
                <a:path w="311784" h="493395">
                  <a:moveTo>
                    <a:pt x="49453" y="41696"/>
                  </a:moveTo>
                  <a:lnTo>
                    <a:pt x="16249" y="41696"/>
                  </a:lnTo>
                  <a:lnTo>
                    <a:pt x="16528" y="40974"/>
                  </a:lnTo>
                  <a:lnTo>
                    <a:pt x="50388" y="40974"/>
                  </a:lnTo>
                  <a:lnTo>
                    <a:pt x="49453" y="41696"/>
                  </a:lnTo>
                  <a:close/>
                </a:path>
                <a:path w="311784" h="493395">
                  <a:moveTo>
                    <a:pt x="304620" y="493015"/>
                  </a:moveTo>
                  <a:lnTo>
                    <a:pt x="248159" y="493015"/>
                  </a:lnTo>
                  <a:lnTo>
                    <a:pt x="272974" y="483759"/>
                  </a:lnTo>
                  <a:lnTo>
                    <a:pt x="301594" y="473639"/>
                  </a:lnTo>
                  <a:lnTo>
                    <a:pt x="307099" y="473863"/>
                  </a:lnTo>
                  <a:lnTo>
                    <a:pt x="310690" y="477557"/>
                  </a:lnTo>
                  <a:lnTo>
                    <a:pt x="311721" y="482836"/>
                  </a:lnTo>
                  <a:lnTo>
                    <a:pt x="309546" y="487811"/>
                  </a:lnTo>
                  <a:lnTo>
                    <a:pt x="304620" y="493015"/>
                  </a:lnTo>
                  <a:close/>
                </a:path>
                <a:path w="311784" h="493395">
                  <a:moveTo>
                    <a:pt x="168068" y="493015"/>
                  </a:moveTo>
                  <a:lnTo>
                    <a:pt x="96961" y="493015"/>
                  </a:lnTo>
                  <a:lnTo>
                    <a:pt x="90958" y="434747"/>
                  </a:lnTo>
                  <a:lnTo>
                    <a:pt x="94375" y="432074"/>
                  </a:lnTo>
                  <a:lnTo>
                    <a:pt x="97365" y="430925"/>
                  </a:lnTo>
                  <a:lnTo>
                    <a:pt x="104768" y="429951"/>
                  </a:lnTo>
                  <a:lnTo>
                    <a:pt x="111417" y="432074"/>
                  </a:lnTo>
                  <a:lnTo>
                    <a:pt x="111558" y="432074"/>
                  </a:lnTo>
                  <a:lnTo>
                    <a:pt x="151470" y="473672"/>
                  </a:lnTo>
                  <a:lnTo>
                    <a:pt x="160739" y="484417"/>
                  </a:lnTo>
                  <a:lnTo>
                    <a:pt x="168068" y="493015"/>
                  </a:lnTo>
                  <a:close/>
                </a:path>
              </a:pathLst>
            </a:custGeom>
            <a:solidFill>
              <a:srgbClr val="867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168281" y="9765381"/>
              <a:ext cx="604520" cy="246379"/>
            </a:xfrm>
            <a:custGeom>
              <a:avLst/>
              <a:gdLst/>
              <a:ahLst/>
              <a:cxnLst/>
              <a:rect l="l" t="t" r="r" b="b"/>
              <a:pathLst>
                <a:path w="604520" h="246379">
                  <a:moveTo>
                    <a:pt x="193328" y="34403"/>
                  </a:moveTo>
                  <a:lnTo>
                    <a:pt x="158947" y="34403"/>
                  </a:lnTo>
                  <a:lnTo>
                    <a:pt x="167388" y="26634"/>
                  </a:lnTo>
                  <a:lnTo>
                    <a:pt x="175677" y="18705"/>
                  </a:lnTo>
                  <a:lnTo>
                    <a:pt x="183813" y="10617"/>
                  </a:lnTo>
                  <a:lnTo>
                    <a:pt x="191791" y="2368"/>
                  </a:lnTo>
                  <a:lnTo>
                    <a:pt x="197015" y="0"/>
                  </a:lnTo>
                  <a:lnTo>
                    <a:pt x="202023" y="1837"/>
                  </a:lnTo>
                  <a:lnTo>
                    <a:pt x="205017" y="6347"/>
                  </a:lnTo>
                  <a:lnTo>
                    <a:pt x="204196" y="11997"/>
                  </a:lnTo>
                  <a:lnTo>
                    <a:pt x="198986" y="21654"/>
                  </a:lnTo>
                  <a:lnTo>
                    <a:pt x="194406" y="31606"/>
                  </a:lnTo>
                  <a:lnTo>
                    <a:pt x="193328" y="34403"/>
                  </a:lnTo>
                  <a:close/>
                </a:path>
                <a:path w="604520" h="246379">
                  <a:moveTo>
                    <a:pt x="112745" y="90748"/>
                  </a:moveTo>
                  <a:lnTo>
                    <a:pt x="106969" y="90172"/>
                  </a:lnTo>
                  <a:lnTo>
                    <a:pt x="103811" y="86190"/>
                  </a:lnTo>
                  <a:lnTo>
                    <a:pt x="103780" y="84935"/>
                  </a:lnTo>
                  <a:lnTo>
                    <a:pt x="103679" y="80845"/>
                  </a:lnTo>
                  <a:lnTo>
                    <a:pt x="106978" y="76182"/>
                  </a:lnTo>
                  <a:lnTo>
                    <a:pt x="114884" y="70451"/>
                  </a:lnTo>
                  <a:lnTo>
                    <a:pt x="122684" y="64581"/>
                  </a:lnTo>
                  <a:lnTo>
                    <a:pt x="130381" y="58582"/>
                  </a:lnTo>
                  <a:lnTo>
                    <a:pt x="137982" y="52463"/>
                  </a:lnTo>
                  <a:lnTo>
                    <a:pt x="132659" y="39833"/>
                  </a:lnTo>
                  <a:lnTo>
                    <a:pt x="129816" y="33583"/>
                  </a:lnTo>
                  <a:lnTo>
                    <a:pt x="129238" y="28464"/>
                  </a:lnTo>
                  <a:lnTo>
                    <a:pt x="131466" y="24049"/>
                  </a:lnTo>
                  <a:lnTo>
                    <a:pt x="135738" y="21654"/>
                  </a:lnTo>
                  <a:lnTo>
                    <a:pt x="135260" y="21654"/>
                  </a:lnTo>
                  <a:lnTo>
                    <a:pt x="140742" y="22905"/>
                  </a:lnTo>
                  <a:lnTo>
                    <a:pt x="158947" y="34403"/>
                  </a:lnTo>
                  <a:lnTo>
                    <a:pt x="193328" y="34403"/>
                  </a:lnTo>
                  <a:lnTo>
                    <a:pt x="190470" y="41817"/>
                  </a:lnTo>
                  <a:lnTo>
                    <a:pt x="190310" y="42326"/>
                  </a:lnTo>
                  <a:lnTo>
                    <a:pt x="173702" y="42326"/>
                  </a:lnTo>
                  <a:lnTo>
                    <a:pt x="172798" y="43162"/>
                  </a:lnTo>
                  <a:lnTo>
                    <a:pt x="173340" y="43507"/>
                  </a:lnTo>
                  <a:lnTo>
                    <a:pt x="189939" y="43507"/>
                  </a:lnTo>
                  <a:lnTo>
                    <a:pt x="187191" y="52250"/>
                  </a:lnTo>
                  <a:lnTo>
                    <a:pt x="193657" y="56334"/>
                  </a:lnTo>
                  <a:lnTo>
                    <a:pt x="164024" y="56334"/>
                  </a:lnTo>
                  <a:lnTo>
                    <a:pt x="164172" y="56679"/>
                  </a:lnTo>
                  <a:lnTo>
                    <a:pt x="166745" y="66028"/>
                  </a:lnTo>
                  <a:lnTo>
                    <a:pt x="209004" y="66028"/>
                  </a:lnTo>
                  <a:lnTo>
                    <a:pt x="211627" y="67685"/>
                  </a:lnTo>
                  <a:lnTo>
                    <a:pt x="144144" y="67685"/>
                  </a:lnTo>
                  <a:lnTo>
                    <a:pt x="143010" y="68587"/>
                  </a:lnTo>
                  <a:lnTo>
                    <a:pt x="213055" y="68587"/>
                  </a:lnTo>
                  <a:lnTo>
                    <a:pt x="217028" y="71097"/>
                  </a:lnTo>
                  <a:lnTo>
                    <a:pt x="215027" y="80845"/>
                  </a:lnTo>
                  <a:lnTo>
                    <a:pt x="214971" y="81119"/>
                  </a:lnTo>
                  <a:lnTo>
                    <a:pt x="189918" y="81119"/>
                  </a:lnTo>
                  <a:lnTo>
                    <a:pt x="181670" y="81283"/>
                  </a:lnTo>
                  <a:lnTo>
                    <a:pt x="181597" y="82300"/>
                  </a:lnTo>
                  <a:lnTo>
                    <a:pt x="181504" y="83596"/>
                  </a:lnTo>
                  <a:lnTo>
                    <a:pt x="150321" y="83596"/>
                  </a:lnTo>
                  <a:lnTo>
                    <a:pt x="140864" y="84935"/>
                  </a:lnTo>
                  <a:lnTo>
                    <a:pt x="131447" y="86569"/>
                  </a:lnTo>
                  <a:lnTo>
                    <a:pt x="122073" y="88505"/>
                  </a:lnTo>
                  <a:lnTo>
                    <a:pt x="112745" y="90748"/>
                  </a:lnTo>
                  <a:close/>
                </a:path>
                <a:path w="604520" h="246379">
                  <a:moveTo>
                    <a:pt x="189939" y="43507"/>
                  </a:moveTo>
                  <a:lnTo>
                    <a:pt x="173340" y="43507"/>
                  </a:lnTo>
                  <a:lnTo>
                    <a:pt x="173702" y="42326"/>
                  </a:lnTo>
                  <a:lnTo>
                    <a:pt x="190310" y="42326"/>
                  </a:lnTo>
                  <a:lnTo>
                    <a:pt x="190047" y="43162"/>
                  </a:lnTo>
                  <a:lnTo>
                    <a:pt x="189939" y="43507"/>
                  </a:lnTo>
                  <a:close/>
                </a:path>
                <a:path w="604520" h="246379">
                  <a:moveTo>
                    <a:pt x="209004" y="66028"/>
                  </a:moveTo>
                  <a:lnTo>
                    <a:pt x="167967" y="66028"/>
                  </a:lnTo>
                  <a:lnTo>
                    <a:pt x="168220" y="64581"/>
                  </a:lnTo>
                  <a:lnTo>
                    <a:pt x="168756" y="61731"/>
                  </a:lnTo>
                  <a:lnTo>
                    <a:pt x="169200" y="59598"/>
                  </a:lnTo>
                  <a:lnTo>
                    <a:pt x="164024" y="56334"/>
                  </a:lnTo>
                  <a:lnTo>
                    <a:pt x="193657" y="56334"/>
                  </a:lnTo>
                  <a:lnTo>
                    <a:pt x="209004" y="66028"/>
                  </a:lnTo>
                  <a:close/>
                </a:path>
                <a:path w="604520" h="246379">
                  <a:moveTo>
                    <a:pt x="213055" y="68587"/>
                  </a:moveTo>
                  <a:lnTo>
                    <a:pt x="143089" y="68587"/>
                  </a:lnTo>
                  <a:lnTo>
                    <a:pt x="144423" y="68374"/>
                  </a:lnTo>
                  <a:lnTo>
                    <a:pt x="144144" y="67685"/>
                  </a:lnTo>
                  <a:lnTo>
                    <a:pt x="211627" y="67685"/>
                  </a:lnTo>
                  <a:lnTo>
                    <a:pt x="213055" y="68587"/>
                  </a:lnTo>
                  <a:close/>
                </a:path>
                <a:path w="604520" h="246379">
                  <a:moveTo>
                    <a:pt x="214728" y="82300"/>
                  </a:moveTo>
                  <a:lnTo>
                    <a:pt x="198199" y="81283"/>
                  </a:lnTo>
                  <a:lnTo>
                    <a:pt x="189918" y="81119"/>
                  </a:lnTo>
                  <a:lnTo>
                    <a:pt x="214971" y="81119"/>
                  </a:lnTo>
                  <a:lnTo>
                    <a:pt x="214728" y="82300"/>
                  </a:lnTo>
                  <a:close/>
                </a:path>
                <a:path w="604520" h="246379">
                  <a:moveTo>
                    <a:pt x="176386" y="138528"/>
                  </a:moveTo>
                  <a:lnTo>
                    <a:pt x="170566" y="137994"/>
                  </a:lnTo>
                  <a:lnTo>
                    <a:pt x="166571" y="133084"/>
                  </a:lnTo>
                  <a:lnTo>
                    <a:pt x="162835" y="120598"/>
                  </a:lnTo>
                  <a:lnTo>
                    <a:pt x="158877" y="108186"/>
                  </a:lnTo>
                  <a:lnTo>
                    <a:pt x="154704" y="95852"/>
                  </a:lnTo>
                  <a:lnTo>
                    <a:pt x="150321" y="83596"/>
                  </a:lnTo>
                  <a:lnTo>
                    <a:pt x="181504" y="83596"/>
                  </a:lnTo>
                  <a:lnTo>
                    <a:pt x="181151" y="88505"/>
                  </a:lnTo>
                  <a:lnTo>
                    <a:pt x="181031" y="90172"/>
                  </a:lnTo>
                  <a:lnTo>
                    <a:pt x="180911" y="91833"/>
                  </a:lnTo>
                  <a:lnTo>
                    <a:pt x="180810" y="102419"/>
                  </a:lnTo>
                  <a:lnTo>
                    <a:pt x="181377" y="113005"/>
                  </a:lnTo>
                  <a:lnTo>
                    <a:pt x="182623" y="123554"/>
                  </a:lnTo>
                  <a:lnTo>
                    <a:pt x="182919" y="125572"/>
                  </a:lnTo>
                  <a:lnTo>
                    <a:pt x="182558" y="127327"/>
                  </a:lnTo>
                  <a:lnTo>
                    <a:pt x="181802" y="128770"/>
                  </a:lnTo>
                  <a:lnTo>
                    <a:pt x="181950" y="129295"/>
                  </a:lnTo>
                  <a:lnTo>
                    <a:pt x="181143" y="135393"/>
                  </a:lnTo>
                  <a:lnTo>
                    <a:pt x="176386" y="138528"/>
                  </a:lnTo>
                  <a:close/>
                </a:path>
                <a:path w="604520" h="246379">
                  <a:moveTo>
                    <a:pt x="29033" y="246217"/>
                  </a:moveTo>
                  <a:lnTo>
                    <a:pt x="0" y="213312"/>
                  </a:lnTo>
                  <a:lnTo>
                    <a:pt x="1285" y="207338"/>
                  </a:lnTo>
                  <a:lnTo>
                    <a:pt x="5143" y="200140"/>
                  </a:lnTo>
                  <a:lnTo>
                    <a:pt x="8824" y="195236"/>
                  </a:lnTo>
                  <a:lnTo>
                    <a:pt x="13802" y="191397"/>
                  </a:lnTo>
                  <a:lnTo>
                    <a:pt x="25829" y="188543"/>
                  </a:lnTo>
                  <a:lnTo>
                    <a:pt x="32023" y="189216"/>
                  </a:lnTo>
                  <a:lnTo>
                    <a:pt x="55828" y="213312"/>
                  </a:lnTo>
                  <a:lnTo>
                    <a:pt x="29033" y="213312"/>
                  </a:lnTo>
                  <a:lnTo>
                    <a:pt x="28960" y="213689"/>
                  </a:lnTo>
                  <a:lnTo>
                    <a:pt x="28852" y="214247"/>
                  </a:lnTo>
                  <a:lnTo>
                    <a:pt x="28792" y="214493"/>
                  </a:lnTo>
                  <a:lnTo>
                    <a:pt x="28707" y="214837"/>
                  </a:lnTo>
                  <a:lnTo>
                    <a:pt x="28622" y="215182"/>
                  </a:lnTo>
                  <a:lnTo>
                    <a:pt x="28545" y="215641"/>
                  </a:lnTo>
                  <a:lnTo>
                    <a:pt x="28455" y="216182"/>
                  </a:lnTo>
                  <a:lnTo>
                    <a:pt x="28370" y="216691"/>
                  </a:lnTo>
                  <a:lnTo>
                    <a:pt x="28279" y="217232"/>
                  </a:lnTo>
                  <a:lnTo>
                    <a:pt x="28170" y="217806"/>
                  </a:lnTo>
                  <a:lnTo>
                    <a:pt x="28043" y="218446"/>
                  </a:lnTo>
                  <a:lnTo>
                    <a:pt x="27919" y="219725"/>
                  </a:lnTo>
                  <a:lnTo>
                    <a:pt x="27799" y="221120"/>
                  </a:lnTo>
                  <a:lnTo>
                    <a:pt x="27677" y="222826"/>
                  </a:lnTo>
                  <a:lnTo>
                    <a:pt x="27642" y="223426"/>
                  </a:lnTo>
                  <a:lnTo>
                    <a:pt x="26179" y="223426"/>
                  </a:lnTo>
                  <a:lnTo>
                    <a:pt x="30594" y="223793"/>
                  </a:lnTo>
                  <a:lnTo>
                    <a:pt x="59371" y="223793"/>
                  </a:lnTo>
                  <a:lnTo>
                    <a:pt x="60497" y="226910"/>
                  </a:lnTo>
                  <a:lnTo>
                    <a:pt x="58659" y="231224"/>
                  </a:lnTo>
                  <a:lnTo>
                    <a:pt x="54171" y="233931"/>
                  </a:lnTo>
                  <a:lnTo>
                    <a:pt x="52117" y="234898"/>
                  </a:lnTo>
                  <a:lnTo>
                    <a:pt x="50031" y="235768"/>
                  </a:lnTo>
                  <a:lnTo>
                    <a:pt x="44724" y="241640"/>
                  </a:lnTo>
                  <a:lnTo>
                    <a:pt x="36837" y="245347"/>
                  </a:lnTo>
                  <a:lnTo>
                    <a:pt x="29033" y="246217"/>
                  </a:lnTo>
                  <a:close/>
                </a:path>
                <a:path w="604520" h="246379">
                  <a:moveTo>
                    <a:pt x="56171" y="215182"/>
                  </a:moveTo>
                  <a:lnTo>
                    <a:pt x="33849" y="215182"/>
                  </a:lnTo>
                  <a:lnTo>
                    <a:pt x="32960" y="214837"/>
                  </a:lnTo>
                  <a:lnTo>
                    <a:pt x="31908" y="214493"/>
                  </a:lnTo>
                  <a:lnTo>
                    <a:pt x="30167" y="214017"/>
                  </a:lnTo>
                  <a:lnTo>
                    <a:pt x="29575" y="213689"/>
                  </a:lnTo>
                  <a:lnTo>
                    <a:pt x="29033" y="213312"/>
                  </a:lnTo>
                  <a:lnTo>
                    <a:pt x="55828" y="213312"/>
                  </a:lnTo>
                  <a:lnTo>
                    <a:pt x="55897" y="213689"/>
                  </a:lnTo>
                  <a:lnTo>
                    <a:pt x="55999" y="214247"/>
                  </a:lnTo>
                  <a:lnTo>
                    <a:pt x="56108" y="214837"/>
                  </a:lnTo>
                  <a:lnTo>
                    <a:pt x="56171" y="215182"/>
                  </a:lnTo>
                  <a:close/>
                </a:path>
                <a:path w="604520" h="246379">
                  <a:moveTo>
                    <a:pt x="59371" y="223793"/>
                  </a:moveTo>
                  <a:lnTo>
                    <a:pt x="33978" y="223793"/>
                  </a:lnTo>
                  <a:lnTo>
                    <a:pt x="37184" y="223426"/>
                  </a:lnTo>
                  <a:lnTo>
                    <a:pt x="37889" y="223269"/>
                  </a:lnTo>
                  <a:lnTo>
                    <a:pt x="40583" y="220628"/>
                  </a:lnTo>
                  <a:lnTo>
                    <a:pt x="40669" y="220185"/>
                  </a:lnTo>
                  <a:lnTo>
                    <a:pt x="40306" y="219725"/>
                  </a:lnTo>
                  <a:lnTo>
                    <a:pt x="39685" y="219037"/>
                  </a:lnTo>
                  <a:lnTo>
                    <a:pt x="39352" y="218446"/>
                  </a:lnTo>
                  <a:lnTo>
                    <a:pt x="39205" y="218446"/>
                  </a:lnTo>
                  <a:lnTo>
                    <a:pt x="38628" y="218134"/>
                  </a:lnTo>
                  <a:lnTo>
                    <a:pt x="37396" y="217232"/>
                  </a:lnTo>
                  <a:lnTo>
                    <a:pt x="36591" y="216691"/>
                  </a:lnTo>
                  <a:lnTo>
                    <a:pt x="35753" y="216182"/>
                  </a:lnTo>
                  <a:lnTo>
                    <a:pt x="34756" y="215641"/>
                  </a:lnTo>
                  <a:lnTo>
                    <a:pt x="56255" y="215641"/>
                  </a:lnTo>
                  <a:lnTo>
                    <a:pt x="56354" y="216182"/>
                  </a:lnTo>
                  <a:lnTo>
                    <a:pt x="56448" y="216691"/>
                  </a:lnTo>
                  <a:lnTo>
                    <a:pt x="56547" y="217232"/>
                  </a:lnTo>
                  <a:lnTo>
                    <a:pt x="56652" y="217806"/>
                  </a:lnTo>
                  <a:lnTo>
                    <a:pt x="57671" y="219725"/>
                  </a:lnTo>
                  <a:lnTo>
                    <a:pt x="58624" y="221727"/>
                  </a:lnTo>
                  <a:lnTo>
                    <a:pt x="59371" y="223793"/>
                  </a:lnTo>
                  <a:close/>
                </a:path>
                <a:path w="604520" h="246379">
                  <a:moveTo>
                    <a:pt x="604118" y="39194"/>
                  </a:moveTo>
                  <a:lnTo>
                    <a:pt x="598490" y="35076"/>
                  </a:lnTo>
                  <a:lnTo>
                    <a:pt x="589979" y="27333"/>
                  </a:lnTo>
                  <a:lnTo>
                    <a:pt x="590456" y="22167"/>
                  </a:lnTo>
                  <a:lnTo>
                    <a:pt x="594580" y="17688"/>
                  </a:lnTo>
                  <a:lnTo>
                    <a:pt x="596619" y="16901"/>
                  </a:lnTo>
                  <a:lnTo>
                    <a:pt x="598129" y="16901"/>
                  </a:lnTo>
                  <a:lnTo>
                    <a:pt x="598832" y="15671"/>
                  </a:lnTo>
                  <a:lnTo>
                    <a:pt x="599739" y="14654"/>
                  </a:lnTo>
                  <a:lnTo>
                    <a:pt x="600938" y="13965"/>
                  </a:lnTo>
                  <a:lnTo>
                    <a:pt x="604118" y="12600"/>
                  </a:lnTo>
                  <a:lnTo>
                    <a:pt x="604118" y="39194"/>
                  </a:lnTo>
                  <a:close/>
                </a:path>
                <a:path w="604520" h="246379">
                  <a:moveTo>
                    <a:pt x="519654" y="151226"/>
                  </a:moveTo>
                  <a:lnTo>
                    <a:pt x="514334" y="151226"/>
                  </a:lnTo>
                  <a:lnTo>
                    <a:pt x="511623" y="150472"/>
                  </a:lnTo>
                  <a:lnTo>
                    <a:pt x="506201" y="147240"/>
                  </a:lnTo>
                  <a:lnTo>
                    <a:pt x="503688" y="143878"/>
                  </a:lnTo>
                  <a:lnTo>
                    <a:pt x="501338" y="133544"/>
                  </a:lnTo>
                  <a:lnTo>
                    <a:pt x="503343" y="126851"/>
                  </a:lnTo>
                  <a:lnTo>
                    <a:pt x="507121" y="119125"/>
                  </a:lnTo>
                  <a:lnTo>
                    <a:pt x="509077" y="117928"/>
                  </a:lnTo>
                  <a:lnTo>
                    <a:pt x="513004" y="116665"/>
                  </a:lnTo>
                  <a:lnTo>
                    <a:pt x="515222" y="117157"/>
                  </a:lnTo>
                  <a:lnTo>
                    <a:pt x="517062" y="118125"/>
                  </a:lnTo>
                  <a:lnTo>
                    <a:pt x="517259" y="118256"/>
                  </a:lnTo>
                  <a:lnTo>
                    <a:pt x="518343" y="118486"/>
                  </a:lnTo>
                  <a:lnTo>
                    <a:pt x="535891" y="135692"/>
                  </a:lnTo>
                  <a:lnTo>
                    <a:pt x="535891" y="137103"/>
                  </a:lnTo>
                  <a:lnTo>
                    <a:pt x="535152" y="139842"/>
                  </a:lnTo>
                  <a:lnTo>
                    <a:pt x="534462" y="141007"/>
                  </a:lnTo>
                  <a:lnTo>
                    <a:pt x="533476" y="141991"/>
                  </a:lnTo>
                  <a:lnTo>
                    <a:pt x="532342" y="143287"/>
                  </a:lnTo>
                  <a:lnTo>
                    <a:pt x="531126" y="144550"/>
                  </a:lnTo>
                  <a:lnTo>
                    <a:pt x="528087" y="147076"/>
                  </a:lnTo>
                  <a:lnTo>
                    <a:pt x="526296" y="148503"/>
                  </a:lnTo>
                  <a:lnTo>
                    <a:pt x="521843" y="150472"/>
                  </a:lnTo>
                  <a:lnTo>
                    <a:pt x="519654" y="151226"/>
                  </a:lnTo>
                  <a:close/>
                </a:path>
              </a:pathLst>
            </a:custGeom>
            <a:solidFill>
              <a:srgbClr val="F9AB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421703" y="9270756"/>
              <a:ext cx="351155" cy="788035"/>
            </a:xfrm>
            <a:custGeom>
              <a:avLst/>
              <a:gdLst/>
              <a:ahLst/>
              <a:cxnLst/>
              <a:rect l="l" t="t" r="r" b="b"/>
              <a:pathLst>
                <a:path w="351154" h="788034">
                  <a:moveTo>
                    <a:pt x="193198" y="186101"/>
                  </a:moveTo>
                  <a:lnTo>
                    <a:pt x="188188" y="184954"/>
                  </a:lnTo>
                  <a:lnTo>
                    <a:pt x="184539" y="181245"/>
                  </a:lnTo>
                  <a:lnTo>
                    <a:pt x="183411" y="176148"/>
                  </a:lnTo>
                  <a:lnTo>
                    <a:pt x="179829" y="173113"/>
                  </a:lnTo>
                  <a:lnTo>
                    <a:pt x="212749" y="129929"/>
                  </a:lnTo>
                  <a:lnTo>
                    <a:pt x="244170" y="97757"/>
                  </a:lnTo>
                  <a:lnTo>
                    <a:pt x="276441" y="66434"/>
                  </a:lnTo>
                  <a:lnTo>
                    <a:pt x="309513" y="35950"/>
                  </a:lnTo>
                  <a:lnTo>
                    <a:pt x="349947" y="618"/>
                  </a:lnTo>
                  <a:lnTo>
                    <a:pt x="350696" y="0"/>
                  </a:lnTo>
                  <a:lnTo>
                    <a:pt x="350696" y="44305"/>
                  </a:lnTo>
                  <a:lnTo>
                    <a:pt x="330199" y="60555"/>
                  </a:lnTo>
                  <a:lnTo>
                    <a:pt x="296673" y="90671"/>
                  </a:lnTo>
                  <a:lnTo>
                    <a:pt x="263529" y="121204"/>
                  </a:lnTo>
                  <a:lnTo>
                    <a:pt x="230773" y="152151"/>
                  </a:lnTo>
                  <a:lnTo>
                    <a:pt x="198412" y="183513"/>
                  </a:lnTo>
                  <a:lnTo>
                    <a:pt x="193198" y="186101"/>
                  </a:lnTo>
                  <a:close/>
                </a:path>
                <a:path w="351154" h="788034">
                  <a:moveTo>
                    <a:pt x="107214" y="787643"/>
                  </a:moveTo>
                  <a:lnTo>
                    <a:pt x="56901" y="787643"/>
                  </a:lnTo>
                  <a:lnTo>
                    <a:pt x="49571" y="779044"/>
                  </a:lnTo>
                  <a:lnTo>
                    <a:pt x="40303" y="768300"/>
                  </a:lnTo>
                  <a:lnTo>
                    <a:pt x="12043" y="736248"/>
                  </a:lnTo>
                  <a:lnTo>
                    <a:pt x="0" y="726538"/>
                  </a:lnTo>
                  <a:lnTo>
                    <a:pt x="1685" y="711528"/>
                  </a:lnTo>
                  <a:lnTo>
                    <a:pt x="11189" y="662024"/>
                  </a:lnTo>
                  <a:lnTo>
                    <a:pt x="23598" y="616103"/>
                  </a:lnTo>
                  <a:lnTo>
                    <a:pt x="38545" y="570027"/>
                  </a:lnTo>
                  <a:lnTo>
                    <a:pt x="55941" y="524111"/>
                  </a:lnTo>
                  <a:lnTo>
                    <a:pt x="75703" y="478671"/>
                  </a:lnTo>
                  <a:lnTo>
                    <a:pt x="97742" y="434025"/>
                  </a:lnTo>
                  <a:lnTo>
                    <a:pt x="121974" y="390488"/>
                  </a:lnTo>
                  <a:lnTo>
                    <a:pt x="148312" y="348376"/>
                  </a:lnTo>
                  <a:lnTo>
                    <a:pt x="176670" y="308006"/>
                  </a:lnTo>
                  <a:lnTo>
                    <a:pt x="206963" y="269694"/>
                  </a:lnTo>
                  <a:lnTo>
                    <a:pt x="239103" y="233755"/>
                  </a:lnTo>
                  <a:lnTo>
                    <a:pt x="273005" y="200506"/>
                  </a:lnTo>
                  <a:lnTo>
                    <a:pt x="311188" y="166890"/>
                  </a:lnTo>
                  <a:lnTo>
                    <a:pt x="350696" y="134692"/>
                  </a:lnTo>
                  <a:lnTo>
                    <a:pt x="350696" y="242366"/>
                  </a:lnTo>
                  <a:lnTo>
                    <a:pt x="326291" y="270193"/>
                  </a:lnTo>
                  <a:lnTo>
                    <a:pt x="288643" y="317574"/>
                  </a:lnTo>
                  <a:lnTo>
                    <a:pt x="251186" y="369458"/>
                  </a:lnTo>
                  <a:lnTo>
                    <a:pt x="226056" y="408135"/>
                  </a:lnTo>
                  <a:lnTo>
                    <a:pt x="201913" y="450053"/>
                  </a:lnTo>
                  <a:lnTo>
                    <a:pt x="179307" y="494798"/>
                  </a:lnTo>
                  <a:lnTo>
                    <a:pt x="158790" y="541953"/>
                  </a:lnTo>
                  <a:lnTo>
                    <a:pt x="140912" y="591106"/>
                  </a:lnTo>
                  <a:lnTo>
                    <a:pt x="126224" y="641840"/>
                  </a:lnTo>
                  <a:lnTo>
                    <a:pt x="115278" y="693741"/>
                  </a:lnTo>
                  <a:lnTo>
                    <a:pt x="108624" y="746394"/>
                  </a:lnTo>
                  <a:lnTo>
                    <a:pt x="107214" y="787643"/>
                  </a:lnTo>
                  <a:close/>
                </a:path>
                <a:path w="351154" h="788034">
                  <a:moveTo>
                    <a:pt x="63059" y="382040"/>
                  </a:moveTo>
                  <a:lnTo>
                    <a:pt x="53823" y="381463"/>
                  </a:lnTo>
                  <a:lnTo>
                    <a:pt x="47136" y="376641"/>
                  </a:lnTo>
                  <a:lnTo>
                    <a:pt x="43847" y="368949"/>
                  </a:lnTo>
                  <a:lnTo>
                    <a:pt x="44680" y="360962"/>
                  </a:lnTo>
                  <a:lnTo>
                    <a:pt x="44805" y="359764"/>
                  </a:lnTo>
                  <a:lnTo>
                    <a:pt x="46974" y="353629"/>
                  </a:lnTo>
                  <a:lnTo>
                    <a:pt x="50671" y="347987"/>
                  </a:lnTo>
                  <a:lnTo>
                    <a:pt x="61301" y="328713"/>
                  </a:lnTo>
                  <a:lnTo>
                    <a:pt x="81346" y="293939"/>
                  </a:lnTo>
                  <a:lnTo>
                    <a:pt x="112059" y="278322"/>
                  </a:lnTo>
                  <a:lnTo>
                    <a:pt x="122947" y="283637"/>
                  </a:lnTo>
                  <a:lnTo>
                    <a:pt x="126168" y="286574"/>
                  </a:lnTo>
                  <a:lnTo>
                    <a:pt x="125806" y="291839"/>
                  </a:lnTo>
                  <a:lnTo>
                    <a:pt x="122947" y="294824"/>
                  </a:lnTo>
                  <a:lnTo>
                    <a:pt x="119307" y="298810"/>
                  </a:lnTo>
                  <a:lnTo>
                    <a:pt x="98548" y="298810"/>
                  </a:lnTo>
                  <a:lnTo>
                    <a:pt x="95032" y="301714"/>
                  </a:lnTo>
                  <a:lnTo>
                    <a:pt x="78191" y="329927"/>
                  </a:lnTo>
                  <a:lnTo>
                    <a:pt x="96302" y="329927"/>
                  </a:lnTo>
                  <a:lnTo>
                    <a:pt x="94562" y="332835"/>
                  </a:lnTo>
                  <a:lnTo>
                    <a:pt x="90491" y="340345"/>
                  </a:lnTo>
                  <a:lnTo>
                    <a:pt x="86790" y="347987"/>
                  </a:lnTo>
                  <a:lnTo>
                    <a:pt x="85985" y="349873"/>
                  </a:lnTo>
                  <a:lnTo>
                    <a:pt x="68990" y="349873"/>
                  </a:lnTo>
                  <a:lnTo>
                    <a:pt x="67347" y="350529"/>
                  </a:lnTo>
                  <a:lnTo>
                    <a:pt x="64735" y="355286"/>
                  </a:lnTo>
                  <a:lnTo>
                    <a:pt x="63108" y="358107"/>
                  </a:lnTo>
                  <a:lnTo>
                    <a:pt x="60907" y="362241"/>
                  </a:lnTo>
                  <a:lnTo>
                    <a:pt x="59198" y="364800"/>
                  </a:lnTo>
                  <a:lnTo>
                    <a:pt x="59245" y="366555"/>
                  </a:lnTo>
                  <a:lnTo>
                    <a:pt x="79080" y="366555"/>
                  </a:lnTo>
                  <a:lnTo>
                    <a:pt x="76487" y="371929"/>
                  </a:lnTo>
                  <a:lnTo>
                    <a:pt x="71044" y="378365"/>
                  </a:lnTo>
                  <a:lnTo>
                    <a:pt x="63059" y="382040"/>
                  </a:lnTo>
                  <a:close/>
                </a:path>
                <a:path w="351154" h="788034">
                  <a:moveTo>
                    <a:pt x="96302" y="329927"/>
                  </a:moveTo>
                  <a:lnTo>
                    <a:pt x="78191" y="329927"/>
                  </a:lnTo>
                  <a:lnTo>
                    <a:pt x="82751" y="321806"/>
                  </a:lnTo>
                  <a:lnTo>
                    <a:pt x="87674" y="313907"/>
                  </a:lnTo>
                  <a:lnTo>
                    <a:pt x="92944" y="306240"/>
                  </a:lnTo>
                  <a:lnTo>
                    <a:pt x="98548" y="298810"/>
                  </a:lnTo>
                  <a:lnTo>
                    <a:pt x="119307" y="298810"/>
                  </a:lnTo>
                  <a:lnTo>
                    <a:pt x="116359" y="302037"/>
                  </a:lnTo>
                  <a:lnTo>
                    <a:pt x="110156" y="309554"/>
                  </a:lnTo>
                  <a:lnTo>
                    <a:pt x="104348" y="317379"/>
                  </a:lnTo>
                  <a:lnTo>
                    <a:pt x="98943" y="325514"/>
                  </a:lnTo>
                  <a:lnTo>
                    <a:pt x="96302" y="329927"/>
                  </a:lnTo>
                  <a:close/>
                </a:path>
                <a:path w="351154" h="788034">
                  <a:moveTo>
                    <a:pt x="79080" y="366555"/>
                  </a:moveTo>
                  <a:lnTo>
                    <a:pt x="60315" y="366555"/>
                  </a:lnTo>
                  <a:lnTo>
                    <a:pt x="62122" y="365620"/>
                  </a:lnTo>
                  <a:lnTo>
                    <a:pt x="65934" y="358764"/>
                  </a:lnTo>
                  <a:lnTo>
                    <a:pt x="67380" y="354236"/>
                  </a:lnTo>
                  <a:lnTo>
                    <a:pt x="68990" y="349873"/>
                  </a:lnTo>
                  <a:lnTo>
                    <a:pt x="85985" y="349873"/>
                  </a:lnTo>
                  <a:lnTo>
                    <a:pt x="83433" y="355877"/>
                  </a:lnTo>
                  <a:lnTo>
                    <a:pt x="80309" y="364008"/>
                  </a:lnTo>
                  <a:lnTo>
                    <a:pt x="79080" y="366555"/>
                  </a:lnTo>
                  <a:close/>
                </a:path>
              </a:pathLst>
            </a:custGeom>
            <a:solidFill>
              <a:srgbClr val="D5B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727975" y="9704056"/>
              <a:ext cx="31115" cy="351790"/>
            </a:xfrm>
            <a:custGeom>
              <a:avLst/>
              <a:gdLst/>
              <a:ahLst/>
              <a:cxnLst/>
              <a:rect l="l" t="t" r="r" b="b"/>
              <a:pathLst>
                <a:path w="31115" h="351790">
                  <a:moveTo>
                    <a:pt x="2971" y="346621"/>
                  </a:moveTo>
                  <a:lnTo>
                    <a:pt x="2222" y="346405"/>
                  </a:lnTo>
                  <a:lnTo>
                    <a:pt x="1866" y="346392"/>
                  </a:lnTo>
                  <a:lnTo>
                    <a:pt x="1181" y="347230"/>
                  </a:lnTo>
                  <a:lnTo>
                    <a:pt x="914" y="347764"/>
                  </a:lnTo>
                  <a:lnTo>
                    <a:pt x="330" y="349059"/>
                  </a:lnTo>
                  <a:lnTo>
                    <a:pt x="304" y="350431"/>
                  </a:lnTo>
                  <a:lnTo>
                    <a:pt x="990" y="351726"/>
                  </a:lnTo>
                  <a:lnTo>
                    <a:pt x="2336" y="350901"/>
                  </a:lnTo>
                  <a:lnTo>
                    <a:pt x="2336" y="349440"/>
                  </a:lnTo>
                  <a:lnTo>
                    <a:pt x="2705" y="348208"/>
                  </a:lnTo>
                  <a:lnTo>
                    <a:pt x="2781" y="347484"/>
                  </a:lnTo>
                  <a:lnTo>
                    <a:pt x="2971" y="346621"/>
                  </a:lnTo>
                  <a:close/>
                </a:path>
                <a:path w="31115" h="351790">
                  <a:moveTo>
                    <a:pt x="3251" y="98361"/>
                  </a:moveTo>
                  <a:lnTo>
                    <a:pt x="2501" y="97688"/>
                  </a:lnTo>
                  <a:lnTo>
                    <a:pt x="406" y="97688"/>
                  </a:lnTo>
                  <a:lnTo>
                    <a:pt x="63" y="98361"/>
                  </a:lnTo>
                  <a:lnTo>
                    <a:pt x="0" y="100291"/>
                  </a:lnTo>
                  <a:lnTo>
                    <a:pt x="3035" y="100291"/>
                  </a:lnTo>
                  <a:lnTo>
                    <a:pt x="3251" y="100164"/>
                  </a:lnTo>
                  <a:lnTo>
                    <a:pt x="3251" y="98361"/>
                  </a:lnTo>
                  <a:close/>
                </a:path>
                <a:path w="31115" h="351790">
                  <a:moveTo>
                    <a:pt x="6819" y="167462"/>
                  </a:moveTo>
                  <a:lnTo>
                    <a:pt x="6375" y="166687"/>
                  </a:lnTo>
                  <a:lnTo>
                    <a:pt x="5334" y="166687"/>
                  </a:lnTo>
                  <a:lnTo>
                    <a:pt x="4927" y="167335"/>
                  </a:lnTo>
                  <a:lnTo>
                    <a:pt x="4800" y="168148"/>
                  </a:lnTo>
                  <a:lnTo>
                    <a:pt x="4724" y="168643"/>
                  </a:lnTo>
                  <a:lnTo>
                    <a:pt x="4927" y="169075"/>
                  </a:lnTo>
                  <a:lnTo>
                    <a:pt x="5473" y="169252"/>
                  </a:lnTo>
                  <a:lnTo>
                    <a:pt x="6426" y="169037"/>
                  </a:lnTo>
                  <a:lnTo>
                    <a:pt x="6781" y="168351"/>
                  </a:lnTo>
                  <a:lnTo>
                    <a:pt x="6819" y="167462"/>
                  </a:lnTo>
                  <a:close/>
                </a:path>
                <a:path w="31115" h="351790">
                  <a:moveTo>
                    <a:pt x="10109" y="3251"/>
                  </a:moveTo>
                  <a:lnTo>
                    <a:pt x="10033" y="2501"/>
                  </a:lnTo>
                  <a:lnTo>
                    <a:pt x="10033" y="1828"/>
                  </a:lnTo>
                  <a:lnTo>
                    <a:pt x="9893" y="1168"/>
                  </a:lnTo>
                  <a:lnTo>
                    <a:pt x="9804" y="723"/>
                  </a:lnTo>
                  <a:lnTo>
                    <a:pt x="9575" y="254"/>
                  </a:lnTo>
                  <a:lnTo>
                    <a:pt x="9245" y="0"/>
                  </a:lnTo>
                  <a:lnTo>
                    <a:pt x="8801" y="749"/>
                  </a:lnTo>
                  <a:lnTo>
                    <a:pt x="8343" y="1460"/>
                  </a:lnTo>
                  <a:lnTo>
                    <a:pt x="7899" y="2197"/>
                  </a:lnTo>
                  <a:lnTo>
                    <a:pt x="8051" y="2717"/>
                  </a:lnTo>
                  <a:lnTo>
                    <a:pt x="8216" y="3238"/>
                  </a:lnTo>
                  <a:lnTo>
                    <a:pt x="8496" y="3683"/>
                  </a:lnTo>
                  <a:lnTo>
                    <a:pt x="9563" y="4559"/>
                  </a:lnTo>
                  <a:lnTo>
                    <a:pt x="9753" y="4102"/>
                  </a:lnTo>
                  <a:lnTo>
                    <a:pt x="10109" y="3251"/>
                  </a:lnTo>
                  <a:close/>
                </a:path>
                <a:path w="31115" h="351790">
                  <a:moveTo>
                    <a:pt x="11734" y="346748"/>
                  </a:moveTo>
                  <a:lnTo>
                    <a:pt x="11684" y="346024"/>
                  </a:lnTo>
                  <a:lnTo>
                    <a:pt x="11239" y="345516"/>
                  </a:lnTo>
                  <a:lnTo>
                    <a:pt x="10515" y="345516"/>
                  </a:lnTo>
                  <a:lnTo>
                    <a:pt x="9563" y="345681"/>
                  </a:lnTo>
                  <a:lnTo>
                    <a:pt x="8991" y="346354"/>
                  </a:lnTo>
                  <a:lnTo>
                    <a:pt x="8991" y="347345"/>
                  </a:lnTo>
                  <a:lnTo>
                    <a:pt x="8966" y="348107"/>
                  </a:lnTo>
                  <a:lnTo>
                    <a:pt x="9525" y="348576"/>
                  </a:lnTo>
                  <a:lnTo>
                    <a:pt x="10147" y="348576"/>
                  </a:lnTo>
                  <a:lnTo>
                    <a:pt x="11214" y="348462"/>
                  </a:lnTo>
                  <a:lnTo>
                    <a:pt x="11620" y="347675"/>
                  </a:lnTo>
                  <a:lnTo>
                    <a:pt x="11734" y="346748"/>
                  </a:lnTo>
                  <a:close/>
                </a:path>
                <a:path w="31115" h="351790">
                  <a:moveTo>
                    <a:pt x="18923" y="181457"/>
                  </a:moveTo>
                  <a:lnTo>
                    <a:pt x="18872" y="180238"/>
                  </a:lnTo>
                  <a:lnTo>
                    <a:pt x="18034" y="179717"/>
                  </a:lnTo>
                  <a:lnTo>
                    <a:pt x="16751" y="179451"/>
                  </a:lnTo>
                  <a:lnTo>
                    <a:pt x="16522" y="179425"/>
                  </a:lnTo>
                  <a:lnTo>
                    <a:pt x="15455" y="179425"/>
                  </a:lnTo>
                  <a:lnTo>
                    <a:pt x="14757" y="179832"/>
                  </a:lnTo>
                  <a:lnTo>
                    <a:pt x="14757" y="181978"/>
                  </a:lnTo>
                  <a:lnTo>
                    <a:pt x="15824" y="182537"/>
                  </a:lnTo>
                  <a:lnTo>
                    <a:pt x="16903" y="182638"/>
                  </a:lnTo>
                  <a:lnTo>
                    <a:pt x="17119" y="182651"/>
                  </a:lnTo>
                  <a:lnTo>
                    <a:pt x="17957" y="182651"/>
                  </a:lnTo>
                  <a:lnTo>
                    <a:pt x="18643" y="182397"/>
                  </a:lnTo>
                  <a:lnTo>
                    <a:pt x="18923" y="181457"/>
                  </a:lnTo>
                  <a:close/>
                </a:path>
                <a:path w="31115" h="351790">
                  <a:moveTo>
                    <a:pt x="25781" y="175679"/>
                  </a:moveTo>
                  <a:lnTo>
                    <a:pt x="25641" y="174650"/>
                  </a:lnTo>
                  <a:lnTo>
                    <a:pt x="24955" y="174320"/>
                  </a:lnTo>
                  <a:lnTo>
                    <a:pt x="24041" y="174282"/>
                  </a:lnTo>
                  <a:lnTo>
                    <a:pt x="23012" y="174282"/>
                  </a:lnTo>
                  <a:lnTo>
                    <a:pt x="22288" y="174536"/>
                  </a:lnTo>
                  <a:lnTo>
                    <a:pt x="22161" y="176441"/>
                  </a:lnTo>
                  <a:lnTo>
                    <a:pt x="22644" y="177177"/>
                  </a:lnTo>
                  <a:lnTo>
                    <a:pt x="23596" y="177304"/>
                  </a:lnTo>
                  <a:lnTo>
                    <a:pt x="23825" y="177317"/>
                  </a:lnTo>
                  <a:lnTo>
                    <a:pt x="24904" y="177317"/>
                  </a:lnTo>
                  <a:lnTo>
                    <a:pt x="25476" y="176644"/>
                  </a:lnTo>
                  <a:lnTo>
                    <a:pt x="25781" y="175679"/>
                  </a:lnTo>
                  <a:close/>
                </a:path>
                <a:path w="31115" h="351790">
                  <a:moveTo>
                    <a:pt x="30810" y="75755"/>
                  </a:moveTo>
                  <a:lnTo>
                    <a:pt x="30721" y="74256"/>
                  </a:lnTo>
                  <a:lnTo>
                    <a:pt x="30314" y="73710"/>
                  </a:lnTo>
                  <a:lnTo>
                    <a:pt x="29667" y="73710"/>
                  </a:lnTo>
                  <a:lnTo>
                    <a:pt x="29438" y="73799"/>
                  </a:lnTo>
                  <a:lnTo>
                    <a:pt x="28600" y="74231"/>
                  </a:lnTo>
                  <a:lnTo>
                    <a:pt x="28663" y="75247"/>
                  </a:lnTo>
                  <a:lnTo>
                    <a:pt x="28981" y="76479"/>
                  </a:lnTo>
                  <a:lnTo>
                    <a:pt x="28968" y="77038"/>
                  </a:lnTo>
                  <a:lnTo>
                    <a:pt x="29527" y="77038"/>
                  </a:lnTo>
                  <a:lnTo>
                    <a:pt x="29705" y="77012"/>
                  </a:lnTo>
                  <a:lnTo>
                    <a:pt x="30645" y="76593"/>
                  </a:lnTo>
                  <a:lnTo>
                    <a:pt x="30810" y="7575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585037" y="9593400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3401" y="4346"/>
                  </a:moveTo>
                  <a:lnTo>
                    <a:pt x="3253" y="4346"/>
                  </a:lnTo>
                  <a:lnTo>
                    <a:pt x="2973" y="4346"/>
                  </a:lnTo>
                  <a:lnTo>
                    <a:pt x="2628" y="4330"/>
                  </a:lnTo>
                  <a:lnTo>
                    <a:pt x="2070" y="4330"/>
                  </a:lnTo>
                  <a:lnTo>
                    <a:pt x="1413" y="4035"/>
                  </a:lnTo>
                  <a:lnTo>
                    <a:pt x="722" y="3854"/>
                  </a:lnTo>
                  <a:lnTo>
                    <a:pt x="0" y="3772"/>
                  </a:lnTo>
                  <a:lnTo>
                    <a:pt x="1807" y="1263"/>
                  </a:lnTo>
                  <a:lnTo>
                    <a:pt x="2694" y="0"/>
                  </a:lnTo>
                  <a:lnTo>
                    <a:pt x="3006" y="590"/>
                  </a:lnTo>
                  <a:lnTo>
                    <a:pt x="3433" y="1148"/>
                  </a:lnTo>
                  <a:lnTo>
                    <a:pt x="5109" y="1525"/>
                  </a:lnTo>
                  <a:lnTo>
                    <a:pt x="5931" y="2230"/>
                  </a:lnTo>
                  <a:lnTo>
                    <a:pt x="5537" y="4133"/>
                  </a:lnTo>
                  <a:lnTo>
                    <a:pt x="4534" y="4281"/>
                  </a:lnTo>
                  <a:lnTo>
                    <a:pt x="3647" y="4330"/>
                  </a:lnTo>
                  <a:lnTo>
                    <a:pt x="3516" y="433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299007" y="9333204"/>
              <a:ext cx="417830" cy="580390"/>
            </a:xfrm>
            <a:custGeom>
              <a:avLst/>
              <a:gdLst/>
              <a:ahLst/>
              <a:cxnLst/>
              <a:rect l="l" t="t" r="r" b="b"/>
              <a:pathLst>
                <a:path w="417829" h="580390">
                  <a:moveTo>
                    <a:pt x="2819" y="359918"/>
                  </a:moveTo>
                  <a:lnTo>
                    <a:pt x="2717" y="359130"/>
                  </a:lnTo>
                  <a:lnTo>
                    <a:pt x="2603" y="358394"/>
                  </a:lnTo>
                  <a:lnTo>
                    <a:pt x="2044" y="358165"/>
                  </a:lnTo>
                  <a:lnTo>
                    <a:pt x="1181" y="358165"/>
                  </a:lnTo>
                  <a:lnTo>
                    <a:pt x="698" y="358406"/>
                  </a:lnTo>
                  <a:lnTo>
                    <a:pt x="0" y="358584"/>
                  </a:lnTo>
                  <a:lnTo>
                    <a:pt x="152" y="359460"/>
                  </a:lnTo>
                  <a:lnTo>
                    <a:pt x="279" y="360159"/>
                  </a:lnTo>
                  <a:lnTo>
                    <a:pt x="774" y="360426"/>
                  </a:lnTo>
                  <a:lnTo>
                    <a:pt x="1384" y="360426"/>
                  </a:lnTo>
                  <a:lnTo>
                    <a:pt x="1600" y="360426"/>
                  </a:lnTo>
                  <a:lnTo>
                    <a:pt x="2336" y="360362"/>
                  </a:lnTo>
                  <a:lnTo>
                    <a:pt x="2819" y="359918"/>
                  </a:lnTo>
                  <a:close/>
                </a:path>
                <a:path w="417829" h="580390">
                  <a:moveTo>
                    <a:pt x="7988" y="579488"/>
                  </a:moveTo>
                  <a:lnTo>
                    <a:pt x="7759" y="578040"/>
                  </a:lnTo>
                  <a:lnTo>
                    <a:pt x="7416" y="577507"/>
                  </a:lnTo>
                  <a:lnTo>
                    <a:pt x="6604" y="577392"/>
                  </a:lnTo>
                  <a:lnTo>
                    <a:pt x="5765" y="577646"/>
                  </a:lnTo>
                  <a:lnTo>
                    <a:pt x="5727" y="578319"/>
                  </a:lnTo>
                  <a:lnTo>
                    <a:pt x="5854" y="578980"/>
                  </a:lnTo>
                  <a:lnTo>
                    <a:pt x="5981" y="579602"/>
                  </a:lnTo>
                  <a:lnTo>
                    <a:pt x="6159" y="580377"/>
                  </a:lnTo>
                  <a:lnTo>
                    <a:pt x="6883" y="580377"/>
                  </a:lnTo>
                  <a:lnTo>
                    <a:pt x="7073" y="580364"/>
                  </a:lnTo>
                  <a:lnTo>
                    <a:pt x="7835" y="580237"/>
                  </a:lnTo>
                  <a:lnTo>
                    <a:pt x="7988" y="579488"/>
                  </a:lnTo>
                  <a:close/>
                </a:path>
                <a:path w="417829" h="580390">
                  <a:moveTo>
                    <a:pt x="8204" y="226923"/>
                  </a:moveTo>
                  <a:lnTo>
                    <a:pt x="7213" y="226834"/>
                  </a:lnTo>
                  <a:lnTo>
                    <a:pt x="5803" y="226669"/>
                  </a:lnTo>
                  <a:lnTo>
                    <a:pt x="5308" y="226491"/>
                  </a:lnTo>
                  <a:lnTo>
                    <a:pt x="4889" y="226390"/>
                  </a:lnTo>
                  <a:lnTo>
                    <a:pt x="4508" y="226390"/>
                  </a:lnTo>
                  <a:lnTo>
                    <a:pt x="4140" y="226364"/>
                  </a:lnTo>
                  <a:lnTo>
                    <a:pt x="3619" y="226364"/>
                  </a:lnTo>
                  <a:lnTo>
                    <a:pt x="3416" y="226377"/>
                  </a:lnTo>
                  <a:lnTo>
                    <a:pt x="2146" y="226593"/>
                  </a:lnTo>
                  <a:lnTo>
                    <a:pt x="1282" y="227164"/>
                  </a:lnTo>
                  <a:lnTo>
                    <a:pt x="762" y="229031"/>
                  </a:lnTo>
                  <a:lnTo>
                    <a:pt x="1155" y="229616"/>
                  </a:lnTo>
                  <a:lnTo>
                    <a:pt x="2184" y="230492"/>
                  </a:lnTo>
                  <a:lnTo>
                    <a:pt x="2667" y="230720"/>
                  </a:lnTo>
                  <a:lnTo>
                    <a:pt x="3136" y="230720"/>
                  </a:lnTo>
                  <a:lnTo>
                    <a:pt x="3581" y="230720"/>
                  </a:lnTo>
                  <a:lnTo>
                    <a:pt x="4051" y="230517"/>
                  </a:lnTo>
                  <a:lnTo>
                    <a:pt x="4953" y="229565"/>
                  </a:lnTo>
                  <a:lnTo>
                    <a:pt x="5372" y="229069"/>
                  </a:lnTo>
                  <a:lnTo>
                    <a:pt x="6350" y="229057"/>
                  </a:lnTo>
                  <a:lnTo>
                    <a:pt x="6477" y="229069"/>
                  </a:lnTo>
                  <a:lnTo>
                    <a:pt x="6604" y="229069"/>
                  </a:lnTo>
                  <a:lnTo>
                    <a:pt x="6756" y="229082"/>
                  </a:lnTo>
                  <a:lnTo>
                    <a:pt x="7594" y="229082"/>
                  </a:lnTo>
                  <a:lnTo>
                    <a:pt x="8102" y="228955"/>
                  </a:lnTo>
                  <a:lnTo>
                    <a:pt x="8140" y="228079"/>
                  </a:lnTo>
                  <a:lnTo>
                    <a:pt x="8204" y="226923"/>
                  </a:lnTo>
                  <a:close/>
                </a:path>
                <a:path w="417829" h="580390">
                  <a:moveTo>
                    <a:pt x="9893" y="531799"/>
                  </a:moveTo>
                  <a:lnTo>
                    <a:pt x="9779" y="531126"/>
                  </a:lnTo>
                  <a:lnTo>
                    <a:pt x="9652" y="530440"/>
                  </a:lnTo>
                  <a:lnTo>
                    <a:pt x="9220" y="529920"/>
                  </a:lnTo>
                  <a:lnTo>
                    <a:pt x="8318" y="529818"/>
                  </a:lnTo>
                  <a:lnTo>
                    <a:pt x="7721" y="530377"/>
                  </a:lnTo>
                  <a:lnTo>
                    <a:pt x="7442" y="531088"/>
                  </a:lnTo>
                  <a:lnTo>
                    <a:pt x="7721" y="532561"/>
                  </a:lnTo>
                  <a:lnTo>
                    <a:pt x="8051" y="532917"/>
                  </a:lnTo>
                  <a:lnTo>
                    <a:pt x="8547" y="532917"/>
                  </a:lnTo>
                  <a:lnTo>
                    <a:pt x="8699" y="532917"/>
                  </a:lnTo>
                  <a:lnTo>
                    <a:pt x="8864" y="532892"/>
                  </a:lnTo>
                  <a:lnTo>
                    <a:pt x="9042" y="532828"/>
                  </a:lnTo>
                  <a:lnTo>
                    <a:pt x="9766" y="532523"/>
                  </a:lnTo>
                  <a:lnTo>
                    <a:pt x="9893" y="531799"/>
                  </a:lnTo>
                  <a:close/>
                </a:path>
                <a:path w="417829" h="580390">
                  <a:moveTo>
                    <a:pt x="12966" y="204089"/>
                  </a:moveTo>
                  <a:lnTo>
                    <a:pt x="12852" y="203568"/>
                  </a:lnTo>
                  <a:lnTo>
                    <a:pt x="12573" y="203238"/>
                  </a:lnTo>
                  <a:lnTo>
                    <a:pt x="12001" y="203238"/>
                  </a:lnTo>
                  <a:lnTo>
                    <a:pt x="11417" y="203301"/>
                  </a:lnTo>
                  <a:lnTo>
                    <a:pt x="10744" y="203149"/>
                  </a:lnTo>
                  <a:lnTo>
                    <a:pt x="10934" y="203974"/>
                  </a:lnTo>
                  <a:lnTo>
                    <a:pt x="11049" y="204508"/>
                  </a:lnTo>
                  <a:lnTo>
                    <a:pt x="11061" y="205232"/>
                  </a:lnTo>
                  <a:lnTo>
                    <a:pt x="11734" y="205232"/>
                  </a:lnTo>
                  <a:lnTo>
                    <a:pt x="11963" y="205219"/>
                  </a:lnTo>
                  <a:lnTo>
                    <a:pt x="12103" y="205181"/>
                  </a:lnTo>
                  <a:lnTo>
                    <a:pt x="12611" y="205041"/>
                  </a:lnTo>
                  <a:lnTo>
                    <a:pt x="12966" y="204673"/>
                  </a:lnTo>
                  <a:lnTo>
                    <a:pt x="12966" y="204089"/>
                  </a:lnTo>
                  <a:close/>
                </a:path>
                <a:path w="417829" h="580390">
                  <a:moveTo>
                    <a:pt x="177012" y="106641"/>
                  </a:moveTo>
                  <a:lnTo>
                    <a:pt x="176974" y="105524"/>
                  </a:lnTo>
                  <a:lnTo>
                    <a:pt x="176707" y="104648"/>
                  </a:lnTo>
                  <a:lnTo>
                    <a:pt x="176009" y="105321"/>
                  </a:lnTo>
                  <a:lnTo>
                    <a:pt x="175171" y="105930"/>
                  </a:lnTo>
                  <a:lnTo>
                    <a:pt x="175196" y="107048"/>
                  </a:lnTo>
                  <a:lnTo>
                    <a:pt x="175564" y="107886"/>
                  </a:lnTo>
                  <a:lnTo>
                    <a:pt x="176631" y="107492"/>
                  </a:lnTo>
                  <a:lnTo>
                    <a:pt x="177012" y="106641"/>
                  </a:lnTo>
                  <a:close/>
                </a:path>
                <a:path w="417829" h="580390">
                  <a:moveTo>
                    <a:pt x="209753" y="103682"/>
                  </a:moveTo>
                  <a:lnTo>
                    <a:pt x="209638" y="102781"/>
                  </a:lnTo>
                  <a:lnTo>
                    <a:pt x="209588" y="102235"/>
                  </a:lnTo>
                  <a:lnTo>
                    <a:pt x="209003" y="101688"/>
                  </a:lnTo>
                  <a:lnTo>
                    <a:pt x="208368" y="101600"/>
                  </a:lnTo>
                  <a:lnTo>
                    <a:pt x="207581" y="101600"/>
                  </a:lnTo>
                  <a:lnTo>
                    <a:pt x="207111" y="102196"/>
                  </a:lnTo>
                  <a:lnTo>
                    <a:pt x="207467" y="103568"/>
                  </a:lnTo>
                  <a:lnTo>
                    <a:pt x="207899" y="104076"/>
                  </a:lnTo>
                  <a:lnTo>
                    <a:pt x="208597" y="104076"/>
                  </a:lnTo>
                  <a:lnTo>
                    <a:pt x="208737" y="104076"/>
                  </a:lnTo>
                  <a:lnTo>
                    <a:pt x="209359" y="104000"/>
                  </a:lnTo>
                  <a:lnTo>
                    <a:pt x="209753" y="103682"/>
                  </a:lnTo>
                  <a:close/>
                </a:path>
                <a:path w="417829" h="580390">
                  <a:moveTo>
                    <a:pt x="213512" y="2679"/>
                  </a:moveTo>
                  <a:lnTo>
                    <a:pt x="213487" y="1524"/>
                  </a:lnTo>
                  <a:lnTo>
                    <a:pt x="212813" y="711"/>
                  </a:lnTo>
                  <a:lnTo>
                    <a:pt x="212064" y="0"/>
                  </a:lnTo>
                  <a:lnTo>
                    <a:pt x="211582" y="215"/>
                  </a:lnTo>
                  <a:lnTo>
                    <a:pt x="211264" y="330"/>
                  </a:lnTo>
                  <a:lnTo>
                    <a:pt x="210947" y="457"/>
                  </a:lnTo>
                  <a:lnTo>
                    <a:pt x="211543" y="1282"/>
                  </a:lnTo>
                  <a:lnTo>
                    <a:pt x="212102" y="2120"/>
                  </a:lnTo>
                  <a:lnTo>
                    <a:pt x="212737" y="2908"/>
                  </a:lnTo>
                  <a:lnTo>
                    <a:pt x="212839" y="3035"/>
                  </a:lnTo>
                  <a:lnTo>
                    <a:pt x="212979" y="3086"/>
                  </a:lnTo>
                  <a:lnTo>
                    <a:pt x="213106" y="3086"/>
                  </a:lnTo>
                  <a:lnTo>
                    <a:pt x="213321" y="3086"/>
                  </a:lnTo>
                  <a:lnTo>
                    <a:pt x="213512" y="2933"/>
                  </a:lnTo>
                  <a:lnTo>
                    <a:pt x="213512" y="2679"/>
                  </a:lnTo>
                  <a:close/>
                </a:path>
                <a:path w="417829" h="580390">
                  <a:moveTo>
                    <a:pt x="213944" y="89687"/>
                  </a:moveTo>
                  <a:lnTo>
                    <a:pt x="213842" y="88900"/>
                  </a:lnTo>
                  <a:lnTo>
                    <a:pt x="213728" y="87807"/>
                  </a:lnTo>
                  <a:lnTo>
                    <a:pt x="212331" y="87807"/>
                  </a:lnTo>
                  <a:lnTo>
                    <a:pt x="211531" y="87325"/>
                  </a:lnTo>
                  <a:lnTo>
                    <a:pt x="210756" y="87325"/>
                  </a:lnTo>
                  <a:lnTo>
                    <a:pt x="210108" y="87642"/>
                  </a:lnTo>
                  <a:lnTo>
                    <a:pt x="210019" y="88366"/>
                  </a:lnTo>
                  <a:lnTo>
                    <a:pt x="209765" y="90017"/>
                  </a:lnTo>
                  <a:lnTo>
                    <a:pt x="211201" y="89573"/>
                  </a:lnTo>
                  <a:lnTo>
                    <a:pt x="212039" y="89789"/>
                  </a:lnTo>
                  <a:lnTo>
                    <a:pt x="212318" y="89877"/>
                  </a:lnTo>
                  <a:lnTo>
                    <a:pt x="212610" y="89916"/>
                  </a:lnTo>
                  <a:lnTo>
                    <a:pt x="212890" y="89916"/>
                  </a:lnTo>
                  <a:lnTo>
                    <a:pt x="213461" y="89916"/>
                  </a:lnTo>
                  <a:lnTo>
                    <a:pt x="213944" y="89687"/>
                  </a:lnTo>
                  <a:close/>
                </a:path>
                <a:path w="417829" h="580390">
                  <a:moveTo>
                    <a:pt x="214845" y="92875"/>
                  </a:moveTo>
                  <a:lnTo>
                    <a:pt x="214693" y="92405"/>
                  </a:lnTo>
                  <a:lnTo>
                    <a:pt x="214566" y="92125"/>
                  </a:lnTo>
                  <a:lnTo>
                    <a:pt x="214388" y="91973"/>
                  </a:lnTo>
                  <a:lnTo>
                    <a:pt x="214045" y="91973"/>
                  </a:lnTo>
                  <a:lnTo>
                    <a:pt x="212344" y="92646"/>
                  </a:lnTo>
                  <a:lnTo>
                    <a:pt x="210045" y="95796"/>
                  </a:lnTo>
                  <a:lnTo>
                    <a:pt x="210312" y="96875"/>
                  </a:lnTo>
                  <a:lnTo>
                    <a:pt x="210629" y="97269"/>
                  </a:lnTo>
                  <a:lnTo>
                    <a:pt x="210883" y="97307"/>
                  </a:lnTo>
                  <a:lnTo>
                    <a:pt x="213004" y="97307"/>
                  </a:lnTo>
                  <a:lnTo>
                    <a:pt x="212598" y="94716"/>
                  </a:lnTo>
                  <a:lnTo>
                    <a:pt x="214553" y="93878"/>
                  </a:lnTo>
                  <a:lnTo>
                    <a:pt x="214845" y="93446"/>
                  </a:lnTo>
                  <a:lnTo>
                    <a:pt x="214845" y="92875"/>
                  </a:lnTo>
                  <a:close/>
                </a:path>
                <a:path w="417829" h="580390">
                  <a:moveTo>
                    <a:pt x="220065" y="17475"/>
                  </a:moveTo>
                  <a:lnTo>
                    <a:pt x="219494" y="17208"/>
                  </a:lnTo>
                  <a:lnTo>
                    <a:pt x="219036" y="17030"/>
                  </a:lnTo>
                  <a:lnTo>
                    <a:pt x="218478" y="17030"/>
                  </a:lnTo>
                  <a:lnTo>
                    <a:pt x="217868" y="17170"/>
                  </a:lnTo>
                  <a:lnTo>
                    <a:pt x="217957" y="17754"/>
                  </a:lnTo>
                  <a:lnTo>
                    <a:pt x="218033" y="18402"/>
                  </a:lnTo>
                  <a:lnTo>
                    <a:pt x="218427" y="19050"/>
                  </a:lnTo>
                  <a:lnTo>
                    <a:pt x="218694" y="19685"/>
                  </a:lnTo>
                  <a:lnTo>
                    <a:pt x="219087" y="19138"/>
                  </a:lnTo>
                  <a:lnTo>
                    <a:pt x="219595" y="18669"/>
                  </a:lnTo>
                  <a:lnTo>
                    <a:pt x="219824" y="18072"/>
                  </a:lnTo>
                  <a:lnTo>
                    <a:pt x="220065" y="17475"/>
                  </a:lnTo>
                  <a:close/>
                </a:path>
                <a:path w="417829" h="580390">
                  <a:moveTo>
                    <a:pt x="220903" y="10858"/>
                  </a:moveTo>
                  <a:lnTo>
                    <a:pt x="220306" y="10744"/>
                  </a:lnTo>
                  <a:lnTo>
                    <a:pt x="219417" y="10744"/>
                  </a:lnTo>
                  <a:lnTo>
                    <a:pt x="218694" y="10756"/>
                  </a:lnTo>
                  <a:lnTo>
                    <a:pt x="218186" y="10185"/>
                  </a:lnTo>
                  <a:lnTo>
                    <a:pt x="217678" y="10185"/>
                  </a:lnTo>
                  <a:lnTo>
                    <a:pt x="217538" y="10287"/>
                  </a:lnTo>
                  <a:lnTo>
                    <a:pt x="217131" y="11582"/>
                  </a:lnTo>
                  <a:lnTo>
                    <a:pt x="218046" y="12395"/>
                  </a:lnTo>
                  <a:lnTo>
                    <a:pt x="219036" y="12788"/>
                  </a:lnTo>
                  <a:lnTo>
                    <a:pt x="219189" y="12865"/>
                  </a:lnTo>
                  <a:lnTo>
                    <a:pt x="219316" y="12877"/>
                  </a:lnTo>
                  <a:lnTo>
                    <a:pt x="219443" y="12877"/>
                  </a:lnTo>
                  <a:lnTo>
                    <a:pt x="219989" y="12877"/>
                  </a:lnTo>
                  <a:lnTo>
                    <a:pt x="220383" y="12395"/>
                  </a:lnTo>
                  <a:lnTo>
                    <a:pt x="220726" y="11874"/>
                  </a:lnTo>
                  <a:lnTo>
                    <a:pt x="220903" y="10858"/>
                  </a:lnTo>
                  <a:close/>
                </a:path>
                <a:path w="417829" h="580390">
                  <a:moveTo>
                    <a:pt x="224967" y="40970"/>
                  </a:moveTo>
                  <a:lnTo>
                    <a:pt x="224574" y="40436"/>
                  </a:lnTo>
                  <a:lnTo>
                    <a:pt x="223799" y="40322"/>
                  </a:lnTo>
                  <a:lnTo>
                    <a:pt x="223227" y="40347"/>
                  </a:lnTo>
                  <a:lnTo>
                    <a:pt x="222783" y="40690"/>
                  </a:lnTo>
                  <a:lnTo>
                    <a:pt x="222910" y="41224"/>
                  </a:lnTo>
                  <a:lnTo>
                    <a:pt x="224066" y="42913"/>
                  </a:lnTo>
                  <a:lnTo>
                    <a:pt x="224701" y="42913"/>
                  </a:lnTo>
                  <a:lnTo>
                    <a:pt x="224929" y="42227"/>
                  </a:lnTo>
                  <a:lnTo>
                    <a:pt x="224967" y="40970"/>
                  </a:lnTo>
                  <a:close/>
                </a:path>
                <a:path w="417829" h="580390">
                  <a:moveTo>
                    <a:pt x="227152" y="32854"/>
                  </a:moveTo>
                  <a:lnTo>
                    <a:pt x="226021" y="32575"/>
                  </a:lnTo>
                  <a:lnTo>
                    <a:pt x="225259" y="32423"/>
                  </a:lnTo>
                  <a:lnTo>
                    <a:pt x="224536" y="32397"/>
                  </a:lnTo>
                  <a:lnTo>
                    <a:pt x="223672" y="32854"/>
                  </a:lnTo>
                  <a:lnTo>
                    <a:pt x="223240" y="33096"/>
                  </a:lnTo>
                  <a:lnTo>
                    <a:pt x="222783" y="33337"/>
                  </a:lnTo>
                  <a:lnTo>
                    <a:pt x="221983" y="33337"/>
                  </a:lnTo>
                  <a:lnTo>
                    <a:pt x="221602" y="33210"/>
                  </a:lnTo>
                  <a:lnTo>
                    <a:pt x="221221" y="32854"/>
                  </a:lnTo>
                  <a:lnTo>
                    <a:pt x="220599" y="33489"/>
                  </a:lnTo>
                  <a:lnTo>
                    <a:pt x="221145" y="34315"/>
                  </a:lnTo>
                  <a:lnTo>
                    <a:pt x="221602" y="34810"/>
                  </a:lnTo>
                  <a:lnTo>
                    <a:pt x="222173" y="35001"/>
                  </a:lnTo>
                  <a:lnTo>
                    <a:pt x="222821" y="35001"/>
                  </a:lnTo>
                  <a:lnTo>
                    <a:pt x="223634" y="34988"/>
                  </a:lnTo>
                  <a:lnTo>
                    <a:pt x="224129" y="34251"/>
                  </a:lnTo>
                  <a:lnTo>
                    <a:pt x="224955" y="34251"/>
                  </a:lnTo>
                  <a:lnTo>
                    <a:pt x="225120" y="34302"/>
                  </a:lnTo>
                  <a:lnTo>
                    <a:pt x="225310" y="34391"/>
                  </a:lnTo>
                  <a:lnTo>
                    <a:pt x="225691" y="34607"/>
                  </a:lnTo>
                  <a:lnTo>
                    <a:pt x="226098" y="34810"/>
                  </a:lnTo>
                  <a:lnTo>
                    <a:pt x="226796" y="34810"/>
                  </a:lnTo>
                  <a:lnTo>
                    <a:pt x="227050" y="34582"/>
                  </a:lnTo>
                  <a:lnTo>
                    <a:pt x="227088" y="33870"/>
                  </a:lnTo>
                  <a:lnTo>
                    <a:pt x="227152" y="32854"/>
                  </a:lnTo>
                  <a:close/>
                </a:path>
                <a:path w="417829" h="580390">
                  <a:moveTo>
                    <a:pt x="227431" y="25260"/>
                  </a:moveTo>
                  <a:lnTo>
                    <a:pt x="227164" y="23571"/>
                  </a:lnTo>
                  <a:lnTo>
                    <a:pt x="226707" y="22961"/>
                  </a:lnTo>
                  <a:lnTo>
                    <a:pt x="226034" y="22936"/>
                  </a:lnTo>
                  <a:lnTo>
                    <a:pt x="224675" y="22936"/>
                  </a:lnTo>
                  <a:lnTo>
                    <a:pt x="225234" y="24079"/>
                  </a:lnTo>
                  <a:lnTo>
                    <a:pt x="225031" y="25438"/>
                  </a:lnTo>
                  <a:lnTo>
                    <a:pt x="225069" y="26136"/>
                  </a:lnTo>
                  <a:lnTo>
                    <a:pt x="226072" y="26136"/>
                  </a:lnTo>
                  <a:lnTo>
                    <a:pt x="226910" y="25819"/>
                  </a:lnTo>
                  <a:lnTo>
                    <a:pt x="227431" y="25260"/>
                  </a:lnTo>
                  <a:close/>
                </a:path>
                <a:path w="417829" h="580390">
                  <a:moveTo>
                    <a:pt x="417614" y="480250"/>
                  </a:moveTo>
                  <a:lnTo>
                    <a:pt x="417131" y="479361"/>
                  </a:lnTo>
                  <a:lnTo>
                    <a:pt x="417093" y="478840"/>
                  </a:lnTo>
                  <a:lnTo>
                    <a:pt x="417042" y="476973"/>
                  </a:lnTo>
                  <a:lnTo>
                    <a:pt x="416839" y="475246"/>
                  </a:lnTo>
                  <a:lnTo>
                    <a:pt x="415594" y="472478"/>
                  </a:lnTo>
                  <a:lnTo>
                    <a:pt x="416534" y="470192"/>
                  </a:lnTo>
                  <a:lnTo>
                    <a:pt x="413029" y="470179"/>
                  </a:lnTo>
                  <a:lnTo>
                    <a:pt x="414083" y="472325"/>
                  </a:lnTo>
                  <a:lnTo>
                    <a:pt x="413524" y="474306"/>
                  </a:lnTo>
                  <a:lnTo>
                    <a:pt x="413473" y="475195"/>
                  </a:lnTo>
                  <a:lnTo>
                    <a:pt x="412292" y="478053"/>
                  </a:lnTo>
                  <a:lnTo>
                    <a:pt x="413410" y="479234"/>
                  </a:lnTo>
                  <a:lnTo>
                    <a:pt x="415429" y="480402"/>
                  </a:lnTo>
                  <a:lnTo>
                    <a:pt x="416052" y="480644"/>
                  </a:lnTo>
                  <a:lnTo>
                    <a:pt x="416534" y="480644"/>
                  </a:lnTo>
                  <a:lnTo>
                    <a:pt x="416814" y="480631"/>
                  </a:lnTo>
                  <a:lnTo>
                    <a:pt x="417614" y="48025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307907" y="982796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1429" y="3559"/>
                  </a:moveTo>
                  <a:lnTo>
                    <a:pt x="394" y="3362"/>
                  </a:lnTo>
                  <a:lnTo>
                    <a:pt x="0" y="2690"/>
                  </a:lnTo>
                  <a:lnTo>
                    <a:pt x="180" y="541"/>
                  </a:lnTo>
                  <a:lnTo>
                    <a:pt x="854" y="0"/>
                  </a:lnTo>
                  <a:lnTo>
                    <a:pt x="1955" y="0"/>
                  </a:lnTo>
                  <a:lnTo>
                    <a:pt x="2185" y="16"/>
                  </a:lnTo>
                  <a:lnTo>
                    <a:pt x="3187" y="131"/>
                  </a:lnTo>
                  <a:lnTo>
                    <a:pt x="3631" y="934"/>
                  </a:lnTo>
                  <a:lnTo>
                    <a:pt x="3631" y="1853"/>
                  </a:lnTo>
                  <a:lnTo>
                    <a:pt x="3614" y="3247"/>
                  </a:lnTo>
                  <a:lnTo>
                    <a:pt x="2398" y="3280"/>
                  </a:lnTo>
                  <a:lnTo>
                    <a:pt x="1429" y="3559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295074" y="9565728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234" y="2870"/>
                  </a:moveTo>
                  <a:lnTo>
                    <a:pt x="1363" y="2870"/>
                  </a:lnTo>
                  <a:lnTo>
                    <a:pt x="1166" y="2854"/>
                  </a:lnTo>
                  <a:lnTo>
                    <a:pt x="164" y="2640"/>
                  </a:lnTo>
                  <a:lnTo>
                    <a:pt x="0" y="2033"/>
                  </a:lnTo>
                  <a:lnTo>
                    <a:pt x="180" y="1279"/>
                  </a:lnTo>
                  <a:lnTo>
                    <a:pt x="345" y="541"/>
                  </a:lnTo>
                  <a:lnTo>
                    <a:pt x="821" y="0"/>
                  </a:lnTo>
                  <a:lnTo>
                    <a:pt x="2431" y="0"/>
                  </a:lnTo>
                  <a:lnTo>
                    <a:pt x="2842" y="721"/>
                  </a:lnTo>
                  <a:lnTo>
                    <a:pt x="2694" y="2230"/>
                  </a:lnTo>
                  <a:lnTo>
                    <a:pt x="2234" y="287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311949" y="9833001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4716" y="3871"/>
                  </a:moveTo>
                  <a:lnTo>
                    <a:pt x="525" y="3871"/>
                  </a:lnTo>
                  <a:lnTo>
                    <a:pt x="29" y="1541"/>
                  </a:lnTo>
                  <a:lnTo>
                    <a:pt x="0" y="1410"/>
                  </a:lnTo>
                  <a:lnTo>
                    <a:pt x="591" y="1066"/>
                  </a:lnTo>
                  <a:lnTo>
                    <a:pt x="3450" y="541"/>
                  </a:lnTo>
                  <a:lnTo>
                    <a:pt x="3715" y="541"/>
                  </a:lnTo>
                  <a:lnTo>
                    <a:pt x="4346" y="0"/>
                  </a:lnTo>
                  <a:lnTo>
                    <a:pt x="5142" y="0"/>
                  </a:lnTo>
                  <a:lnTo>
                    <a:pt x="5834" y="1410"/>
                  </a:lnTo>
                  <a:lnTo>
                    <a:pt x="5898" y="1541"/>
                  </a:lnTo>
                  <a:lnTo>
                    <a:pt x="4716" y="3871"/>
                  </a:lnTo>
                  <a:close/>
                </a:path>
                <a:path w="6350" h="4445">
                  <a:moveTo>
                    <a:pt x="4716" y="3871"/>
                  </a:moveTo>
                  <a:lnTo>
                    <a:pt x="4649" y="4002"/>
                  </a:lnTo>
                  <a:lnTo>
                    <a:pt x="5490" y="2345"/>
                  </a:lnTo>
                  <a:lnTo>
                    <a:pt x="4716" y="3871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304735" y="9354527"/>
              <a:ext cx="198755" cy="346075"/>
            </a:xfrm>
            <a:custGeom>
              <a:avLst/>
              <a:gdLst/>
              <a:ahLst/>
              <a:cxnLst/>
              <a:rect l="l" t="t" r="r" b="b"/>
              <a:pathLst>
                <a:path w="198754" h="346075">
                  <a:moveTo>
                    <a:pt x="2146" y="343611"/>
                  </a:moveTo>
                  <a:lnTo>
                    <a:pt x="1866" y="342938"/>
                  </a:lnTo>
                  <a:lnTo>
                    <a:pt x="1206" y="342684"/>
                  </a:lnTo>
                  <a:lnTo>
                    <a:pt x="1028" y="342595"/>
                  </a:lnTo>
                  <a:lnTo>
                    <a:pt x="876" y="342582"/>
                  </a:lnTo>
                  <a:lnTo>
                    <a:pt x="177" y="342582"/>
                  </a:lnTo>
                  <a:lnTo>
                    <a:pt x="139" y="343268"/>
                  </a:lnTo>
                  <a:lnTo>
                    <a:pt x="76" y="343763"/>
                  </a:lnTo>
                  <a:lnTo>
                    <a:pt x="0" y="344436"/>
                  </a:lnTo>
                  <a:lnTo>
                    <a:pt x="0" y="345300"/>
                  </a:lnTo>
                  <a:lnTo>
                    <a:pt x="698" y="345503"/>
                  </a:lnTo>
                  <a:lnTo>
                    <a:pt x="901" y="345554"/>
                  </a:lnTo>
                  <a:lnTo>
                    <a:pt x="1549" y="345554"/>
                  </a:lnTo>
                  <a:lnTo>
                    <a:pt x="1968" y="345046"/>
                  </a:lnTo>
                  <a:lnTo>
                    <a:pt x="2070" y="344411"/>
                  </a:lnTo>
                  <a:lnTo>
                    <a:pt x="2146" y="343611"/>
                  </a:lnTo>
                  <a:close/>
                </a:path>
                <a:path w="198754" h="346075">
                  <a:moveTo>
                    <a:pt x="174561" y="41300"/>
                  </a:moveTo>
                  <a:lnTo>
                    <a:pt x="174142" y="39827"/>
                  </a:lnTo>
                  <a:lnTo>
                    <a:pt x="172847" y="38582"/>
                  </a:lnTo>
                  <a:lnTo>
                    <a:pt x="174142" y="36944"/>
                  </a:lnTo>
                  <a:lnTo>
                    <a:pt x="173583" y="36156"/>
                  </a:lnTo>
                  <a:lnTo>
                    <a:pt x="173088" y="35928"/>
                  </a:lnTo>
                  <a:lnTo>
                    <a:pt x="172605" y="35902"/>
                  </a:lnTo>
                  <a:lnTo>
                    <a:pt x="172440" y="36296"/>
                  </a:lnTo>
                  <a:lnTo>
                    <a:pt x="170573" y="38760"/>
                  </a:lnTo>
                  <a:lnTo>
                    <a:pt x="171958" y="40347"/>
                  </a:lnTo>
                  <a:lnTo>
                    <a:pt x="172935" y="42011"/>
                  </a:lnTo>
                  <a:lnTo>
                    <a:pt x="173774" y="42392"/>
                  </a:lnTo>
                  <a:lnTo>
                    <a:pt x="174561" y="41300"/>
                  </a:lnTo>
                  <a:close/>
                </a:path>
                <a:path w="198754" h="346075">
                  <a:moveTo>
                    <a:pt x="180911" y="3022"/>
                  </a:moveTo>
                  <a:lnTo>
                    <a:pt x="180759" y="3136"/>
                  </a:lnTo>
                  <a:lnTo>
                    <a:pt x="180911" y="3022"/>
                  </a:lnTo>
                  <a:close/>
                </a:path>
                <a:path w="198754" h="346075">
                  <a:moveTo>
                    <a:pt x="183210" y="1752"/>
                  </a:moveTo>
                  <a:lnTo>
                    <a:pt x="182524" y="203"/>
                  </a:lnTo>
                  <a:lnTo>
                    <a:pt x="182206" y="0"/>
                  </a:lnTo>
                  <a:lnTo>
                    <a:pt x="181470" y="0"/>
                  </a:lnTo>
                  <a:lnTo>
                    <a:pt x="181076" y="177"/>
                  </a:lnTo>
                  <a:lnTo>
                    <a:pt x="180124" y="774"/>
                  </a:lnTo>
                  <a:lnTo>
                    <a:pt x="179146" y="673"/>
                  </a:lnTo>
                  <a:lnTo>
                    <a:pt x="178168" y="2082"/>
                  </a:lnTo>
                  <a:lnTo>
                    <a:pt x="175666" y="2235"/>
                  </a:lnTo>
                  <a:lnTo>
                    <a:pt x="177114" y="4343"/>
                  </a:lnTo>
                  <a:lnTo>
                    <a:pt x="177355" y="4457"/>
                  </a:lnTo>
                  <a:lnTo>
                    <a:pt x="177584" y="4457"/>
                  </a:lnTo>
                  <a:lnTo>
                    <a:pt x="178308" y="4457"/>
                  </a:lnTo>
                  <a:lnTo>
                    <a:pt x="179070" y="3276"/>
                  </a:lnTo>
                  <a:lnTo>
                    <a:pt x="179908" y="3251"/>
                  </a:lnTo>
                  <a:lnTo>
                    <a:pt x="180860" y="3035"/>
                  </a:lnTo>
                  <a:lnTo>
                    <a:pt x="181495" y="2476"/>
                  </a:lnTo>
                  <a:lnTo>
                    <a:pt x="182333" y="2133"/>
                  </a:lnTo>
                  <a:lnTo>
                    <a:pt x="183210" y="1752"/>
                  </a:lnTo>
                  <a:close/>
                </a:path>
                <a:path w="198754" h="346075">
                  <a:moveTo>
                    <a:pt x="189636" y="7531"/>
                  </a:moveTo>
                  <a:lnTo>
                    <a:pt x="188810" y="6781"/>
                  </a:lnTo>
                  <a:lnTo>
                    <a:pt x="187642" y="6400"/>
                  </a:lnTo>
                  <a:lnTo>
                    <a:pt x="184746" y="5156"/>
                  </a:lnTo>
                  <a:lnTo>
                    <a:pt x="183273" y="3149"/>
                  </a:lnTo>
                  <a:lnTo>
                    <a:pt x="180860" y="3149"/>
                  </a:lnTo>
                  <a:lnTo>
                    <a:pt x="180530" y="4267"/>
                  </a:lnTo>
                  <a:lnTo>
                    <a:pt x="179133" y="5359"/>
                  </a:lnTo>
                  <a:lnTo>
                    <a:pt x="182803" y="7200"/>
                  </a:lnTo>
                  <a:lnTo>
                    <a:pt x="184188" y="8153"/>
                  </a:lnTo>
                  <a:lnTo>
                    <a:pt x="185915" y="8153"/>
                  </a:lnTo>
                  <a:lnTo>
                    <a:pt x="186385" y="8140"/>
                  </a:lnTo>
                  <a:lnTo>
                    <a:pt x="187642" y="7937"/>
                  </a:lnTo>
                  <a:lnTo>
                    <a:pt x="188747" y="8255"/>
                  </a:lnTo>
                  <a:lnTo>
                    <a:pt x="189636" y="7531"/>
                  </a:lnTo>
                  <a:close/>
                </a:path>
                <a:path w="198754" h="346075">
                  <a:moveTo>
                    <a:pt x="198437" y="92913"/>
                  </a:moveTo>
                  <a:lnTo>
                    <a:pt x="198259" y="91681"/>
                  </a:lnTo>
                  <a:lnTo>
                    <a:pt x="197916" y="91516"/>
                  </a:lnTo>
                  <a:lnTo>
                    <a:pt x="197269" y="91516"/>
                  </a:lnTo>
                  <a:lnTo>
                    <a:pt x="197015" y="91579"/>
                  </a:lnTo>
                  <a:lnTo>
                    <a:pt x="195910" y="91795"/>
                  </a:lnTo>
                  <a:lnTo>
                    <a:pt x="195059" y="91935"/>
                  </a:lnTo>
                  <a:lnTo>
                    <a:pt x="193751" y="92329"/>
                  </a:lnTo>
                  <a:lnTo>
                    <a:pt x="192989" y="92862"/>
                  </a:lnTo>
                  <a:lnTo>
                    <a:pt x="193294" y="93535"/>
                  </a:lnTo>
                  <a:lnTo>
                    <a:pt x="193852" y="93560"/>
                  </a:lnTo>
                  <a:lnTo>
                    <a:pt x="194424" y="93560"/>
                  </a:lnTo>
                  <a:lnTo>
                    <a:pt x="195567" y="93446"/>
                  </a:lnTo>
                  <a:lnTo>
                    <a:pt x="196430" y="93383"/>
                  </a:lnTo>
                  <a:lnTo>
                    <a:pt x="197777" y="93103"/>
                  </a:lnTo>
                  <a:lnTo>
                    <a:pt x="198437" y="9291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314807" y="9596976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706" y="1837"/>
                  </a:moveTo>
                  <a:lnTo>
                    <a:pt x="377" y="1443"/>
                  </a:lnTo>
                  <a:lnTo>
                    <a:pt x="0" y="1148"/>
                  </a:lnTo>
                  <a:lnTo>
                    <a:pt x="361" y="0"/>
                  </a:lnTo>
                  <a:lnTo>
                    <a:pt x="1297" y="114"/>
                  </a:lnTo>
                  <a:lnTo>
                    <a:pt x="2070" y="0"/>
                  </a:lnTo>
                  <a:lnTo>
                    <a:pt x="2628" y="508"/>
                  </a:lnTo>
                  <a:lnTo>
                    <a:pt x="1988" y="967"/>
                  </a:lnTo>
                  <a:lnTo>
                    <a:pt x="706" y="183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474750" y="9369932"/>
              <a:ext cx="26670" cy="130810"/>
            </a:xfrm>
            <a:custGeom>
              <a:avLst/>
              <a:gdLst/>
              <a:ahLst/>
              <a:cxnLst/>
              <a:rect l="l" t="t" r="r" b="b"/>
              <a:pathLst>
                <a:path w="26670" h="130809">
                  <a:moveTo>
                    <a:pt x="2679" y="127647"/>
                  </a:moveTo>
                  <a:lnTo>
                    <a:pt x="2451" y="127520"/>
                  </a:lnTo>
                  <a:lnTo>
                    <a:pt x="2171" y="127431"/>
                  </a:lnTo>
                  <a:lnTo>
                    <a:pt x="1714" y="127431"/>
                  </a:lnTo>
                  <a:lnTo>
                    <a:pt x="635" y="127520"/>
                  </a:lnTo>
                  <a:lnTo>
                    <a:pt x="0" y="128117"/>
                  </a:lnTo>
                  <a:lnTo>
                    <a:pt x="76" y="129794"/>
                  </a:lnTo>
                  <a:lnTo>
                    <a:pt x="355" y="130200"/>
                  </a:lnTo>
                  <a:lnTo>
                    <a:pt x="736" y="130517"/>
                  </a:lnTo>
                  <a:lnTo>
                    <a:pt x="1384" y="129552"/>
                  </a:lnTo>
                  <a:lnTo>
                    <a:pt x="2019" y="128600"/>
                  </a:lnTo>
                  <a:lnTo>
                    <a:pt x="2679" y="127647"/>
                  </a:lnTo>
                  <a:close/>
                </a:path>
                <a:path w="26670" h="130809">
                  <a:moveTo>
                    <a:pt x="26403" y="2082"/>
                  </a:moveTo>
                  <a:lnTo>
                    <a:pt x="25768" y="1473"/>
                  </a:lnTo>
                  <a:lnTo>
                    <a:pt x="26174" y="0"/>
                  </a:lnTo>
                  <a:lnTo>
                    <a:pt x="24688" y="0"/>
                  </a:lnTo>
                  <a:lnTo>
                    <a:pt x="24269" y="812"/>
                  </a:lnTo>
                  <a:lnTo>
                    <a:pt x="24612" y="1739"/>
                  </a:lnTo>
                  <a:lnTo>
                    <a:pt x="24777" y="2882"/>
                  </a:lnTo>
                  <a:lnTo>
                    <a:pt x="26073" y="2971"/>
                  </a:lnTo>
                  <a:lnTo>
                    <a:pt x="26403" y="208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766870" y="9702957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09" h="2540">
                  <a:moveTo>
                    <a:pt x="2530" y="2329"/>
                  </a:moveTo>
                  <a:lnTo>
                    <a:pt x="1856" y="2329"/>
                  </a:lnTo>
                  <a:lnTo>
                    <a:pt x="1692" y="2329"/>
                  </a:lnTo>
                  <a:lnTo>
                    <a:pt x="1511" y="2312"/>
                  </a:lnTo>
                  <a:lnTo>
                    <a:pt x="607" y="2165"/>
                  </a:lnTo>
                  <a:lnTo>
                    <a:pt x="0" y="1705"/>
                  </a:lnTo>
                  <a:lnTo>
                    <a:pt x="328" y="885"/>
                  </a:lnTo>
                  <a:lnTo>
                    <a:pt x="575" y="295"/>
                  </a:lnTo>
                  <a:lnTo>
                    <a:pt x="1166" y="0"/>
                  </a:lnTo>
                  <a:lnTo>
                    <a:pt x="1971" y="0"/>
                  </a:lnTo>
                  <a:lnTo>
                    <a:pt x="2743" y="98"/>
                  </a:lnTo>
                  <a:lnTo>
                    <a:pt x="3368" y="410"/>
                  </a:lnTo>
                  <a:lnTo>
                    <a:pt x="3384" y="1279"/>
                  </a:lnTo>
                  <a:lnTo>
                    <a:pt x="3105" y="2066"/>
                  </a:lnTo>
                  <a:lnTo>
                    <a:pt x="2530" y="232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707122" y="9422548"/>
              <a:ext cx="67310" cy="127635"/>
            </a:xfrm>
            <a:custGeom>
              <a:avLst/>
              <a:gdLst/>
              <a:ahLst/>
              <a:cxnLst/>
              <a:rect l="l" t="t" r="r" b="b"/>
              <a:pathLst>
                <a:path w="67309" h="127634">
                  <a:moveTo>
                    <a:pt x="3848" y="124929"/>
                  </a:moveTo>
                  <a:lnTo>
                    <a:pt x="2222" y="125056"/>
                  </a:lnTo>
                  <a:lnTo>
                    <a:pt x="1409" y="124409"/>
                  </a:lnTo>
                  <a:lnTo>
                    <a:pt x="1282" y="124358"/>
                  </a:lnTo>
                  <a:lnTo>
                    <a:pt x="1155" y="124333"/>
                  </a:lnTo>
                  <a:lnTo>
                    <a:pt x="571" y="124333"/>
                  </a:lnTo>
                  <a:lnTo>
                    <a:pt x="393" y="124726"/>
                  </a:lnTo>
                  <a:lnTo>
                    <a:pt x="0" y="127050"/>
                  </a:lnTo>
                  <a:lnTo>
                    <a:pt x="1803" y="126542"/>
                  </a:lnTo>
                  <a:lnTo>
                    <a:pt x="2679" y="127088"/>
                  </a:lnTo>
                  <a:lnTo>
                    <a:pt x="2832" y="127177"/>
                  </a:lnTo>
                  <a:lnTo>
                    <a:pt x="2971" y="127228"/>
                  </a:lnTo>
                  <a:lnTo>
                    <a:pt x="3124" y="127228"/>
                  </a:lnTo>
                  <a:lnTo>
                    <a:pt x="3479" y="127228"/>
                  </a:lnTo>
                  <a:lnTo>
                    <a:pt x="3797" y="126936"/>
                  </a:lnTo>
                  <a:lnTo>
                    <a:pt x="3810" y="126542"/>
                  </a:lnTo>
                  <a:lnTo>
                    <a:pt x="3848" y="124929"/>
                  </a:lnTo>
                  <a:close/>
                </a:path>
                <a:path w="67309" h="127634">
                  <a:moveTo>
                    <a:pt x="28194" y="87566"/>
                  </a:moveTo>
                  <a:lnTo>
                    <a:pt x="28028" y="86690"/>
                  </a:lnTo>
                  <a:lnTo>
                    <a:pt x="27901" y="86042"/>
                  </a:lnTo>
                  <a:lnTo>
                    <a:pt x="27457" y="85661"/>
                  </a:lnTo>
                  <a:lnTo>
                    <a:pt x="26504" y="85661"/>
                  </a:lnTo>
                  <a:lnTo>
                    <a:pt x="25679" y="86055"/>
                  </a:lnTo>
                  <a:lnTo>
                    <a:pt x="25539" y="86791"/>
                  </a:lnTo>
                  <a:lnTo>
                    <a:pt x="25844" y="88265"/>
                  </a:lnTo>
                  <a:lnTo>
                    <a:pt x="26174" y="88747"/>
                  </a:lnTo>
                  <a:lnTo>
                    <a:pt x="26733" y="88747"/>
                  </a:lnTo>
                  <a:lnTo>
                    <a:pt x="26949" y="88722"/>
                  </a:lnTo>
                  <a:lnTo>
                    <a:pt x="27076" y="88696"/>
                  </a:lnTo>
                  <a:lnTo>
                    <a:pt x="28054" y="88417"/>
                  </a:lnTo>
                  <a:lnTo>
                    <a:pt x="28194" y="87566"/>
                  </a:lnTo>
                  <a:close/>
                </a:path>
                <a:path w="67309" h="127634">
                  <a:moveTo>
                    <a:pt x="48933" y="34709"/>
                  </a:moveTo>
                  <a:lnTo>
                    <a:pt x="48869" y="33502"/>
                  </a:lnTo>
                  <a:lnTo>
                    <a:pt x="48895" y="32778"/>
                  </a:lnTo>
                  <a:lnTo>
                    <a:pt x="48120" y="32512"/>
                  </a:lnTo>
                  <a:lnTo>
                    <a:pt x="47383" y="32727"/>
                  </a:lnTo>
                  <a:lnTo>
                    <a:pt x="46990" y="33248"/>
                  </a:lnTo>
                  <a:lnTo>
                    <a:pt x="46875" y="33972"/>
                  </a:lnTo>
                  <a:lnTo>
                    <a:pt x="46774" y="34747"/>
                  </a:lnTo>
                  <a:lnTo>
                    <a:pt x="47155" y="35331"/>
                  </a:lnTo>
                  <a:lnTo>
                    <a:pt x="47917" y="35433"/>
                  </a:lnTo>
                  <a:lnTo>
                    <a:pt x="48107" y="35445"/>
                  </a:lnTo>
                  <a:lnTo>
                    <a:pt x="48895" y="35445"/>
                  </a:lnTo>
                  <a:lnTo>
                    <a:pt x="48933" y="34709"/>
                  </a:lnTo>
                  <a:close/>
                </a:path>
                <a:path w="67309" h="127634">
                  <a:moveTo>
                    <a:pt x="50850" y="69354"/>
                  </a:moveTo>
                  <a:lnTo>
                    <a:pt x="50165" y="68630"/>
                  </a:lnTo>
                  <a:lnTo>
                    <a:pt x="49034" y="68554"/>
                  </a:lnTo>
                  <a:lnTo>
                    <a:pt x="47777" y="68554"/>
                  </a:lnTo>
                  <a:lnTo>
                    <a:pt x="47028" y="69291"/>
                  </a:lnTo>
                  <a:lnTo>
                    <a:pt x="47002" y="70358"/>
                  </a:lnTo>
                  <a:lnTo>
                    <a:pt x="46977" y="71386"/>
                  </a:lnTo>
                  <a:lnTo>
                    <a:pt x="47523" y="72402"/>
                  </a:lnTo>
                  <a:lnTo>
                    <a:pt x="48831" y="72453"/>
                  </a:lnTo>
                  <a:lnTo>
                    <a:pt x="49949" y="72453"/>
                  </a:lnTo>
                  <a:lnTo>
                    <a:pt x="50520" y="71640"/>
                  </a:lnTo>
                  <a:lnTo>
                    <a:pt x="50825" y="70573"/>
                  </a:lnTo>
                  <a:lnTo>
                    <a:pt x="50850" y="69354"/>
                  </a:lnTo>
                  <a:close/>
                </a:path>
                <a:path w="67309" h="127634">
                  <a:moveTo>
                    <a:pt x="52019" y="21526"/>
                  </a:moveTo>
                  <a:lnTo>
                    <a:pt x="51511" y="21259"/>
                  </a:lnTo>
                  <a:lnTo>
                    <a:pt x="51003" y="21196"/>
                  </a:lnTo>
                  <a:lnTo>
                    <a:pt x="50850" y="21183"/>
                  </a:lnTo>
                  <a:lnTo>
                    <a:pt x="49885" y="21183"/>
                  </a:lnTo>
                  <a:lnTo>
                    <a:pt x="49403" y="21945"/>
                  </a:lnTo>
                  <a:lnTo>
                    <a:pt x="49110" y="22644"/>
                  </a:lnTo>
                  <a:lnTo>
                    <a:pt x="48882" y="23202"/>
                  </a:lnTo>
                  <a:lnTo>
                    <a:pt x="49606" y="23507"/>
                  </a:lnTo>
                  <a:lnTo>
                    <a:pt x="50114" y="23545"/>
                  </a:lnTo>
                  <a:lnTo>
                    <a:pt x="50292" y="23545"/>
                  </a:lnTo>
                  <a:lnTo>
                    <a:pt x="51117" y="23545"/>
                  </a:lnTo>
                  <a:lnTo>
                    <a:pt x="51790" y="23202"/>
                  </a:lnTo>
                  <a:lnTo>
                    <a:pt x="52019" y="21526"/>
                  </a:lnTo>
                  <a:close/>
                </a:path>
                <a:path w="67309" h="127634">
                  <a:moveTo>
                    <a:pt x="56134" y="61683"/>
                  </a:moveTo>
                  <a:lnTo>
                    <a:pt x="55435" y="61074"/>
                  </a:lnTo>
                  <a:lnTo>
                    <a:pt x="54635" y="61544"/>
                  </a:lnTo>
                  <a:lnTo>
                    <a:pt x="53454" y="63842"/>
                  </a:lnTo>
                  <a:lnTo>
                    <a:pt x="54521" y="66586"/>
                  </a:lnTo>
                  <a:lnTo>
                    <a:pt x="53136" y="68846"/>
                  </a:lnTo>
                  <a:lnTo>
                    <a:pt x="53936" y="69291"/>
                  </a:lnTo>
                  <a:lnTo>
                    <a:pt x="54406" y="69138"/>
                  </a:lnTo>
                  <a:lnTo>
                    <a:pt x="55600" y="64185"/>
                  </a:lnTo>
                  <a:lnTo>
                    <a:pt x="56134" y="61683"/>
                  </a:lnTo>
                  <a:close/>
                </a:path>
                <a:path w="67309" h="127634">
                  <a:moveTo>
                    <a:pt x="61620" y="50165"/>
                  </a:moveTo>
                  <a:lnTo>
                    <a:pt x="60579" y="50165"/>
                  </a:lnTo>
                  <a:lnTo>
                    <a:pt x="60223" y="50241"/>
                  </a:lnTo>
                  <a:lnTo>
                    <a:pt x="59461" y="50457"/>
                  </a:lnTo>
                  <a:lnTo>
                    <a:pt x="58737" y="50787"/>
                  </a:lnTo>
                  <a:lnTo>
                    <a:pt x="57924" y="51079"/>
                  </a:lnTo>
                  <a:lnTo>
                    <a:pt x="58483" y="52298"/>
                  </a:lnTo>
                  <a:lnTo>
                    <a:pt x="59448" y="52705"/>
                  </a:lnTo>
                  <a:lnTo>
                    <a:pt x="60413" y="52971"/>
                  </a:lnTo>
                  <a:lnTo>
                    <a:pt x="60566" y="53022"/>
                  </a:lnTo>
                  <a:lnTo>
                    <a:pt x="60693" y="53035"/>
                  </a:lnTo>
                  <a:lnTo>
                    <a:pt x="61582" y="53035"/>
                  </a:lnTo>
                  <a:lnTo>
                    <a:pt x="61379" y="52044"/>
                  </a:lnTo>
                  <a:lnTo>
                    <a:pt x="60960" y="51333"/>
                  </a:lnTo>
                  <a:lnTo>
                    <a:pt x="61620" y="50165"/>
                  </a:lnTo>
                  <a:close/>
                </a:path>
                <a:path w="67309" h="127634">
                  <a:moveTo>
                    <a:pt x="65100" y="18783"/>
                  </a:moveTo>
                  <a:lnTo>
                    <a:pt x="64604" y="18211"/>
                  </a:lnTo>
                  <a:lnTo>
                    <a:pt x="63639" y="18211"/>
                  </a:lnTo>
                  <a:lnTo>
                    <a:pt x="62598" y="18376"/>
                  </a:lnTo>
                  <a:lnTo>
                    <a:pt x="62357" y="19011"/>
                  </a:lnTo>
                  <a:lnTo>
                    <a:pt x="62293" y="19697"/>
                  </a:lnTo>
                  <a:lnTo>
                    <a:pt x="62407" y="20485"/>
                  </a:lnTo>
                  <a:lnTo>
                    <a:pt x="62852" y="20980"/>
                  </a:lnTo>
                  <a:lnTo>
                    <a:pt x="63550" y="20980"/>
                  </a:lnTo>
                  <a:lnTo>
                    <a:pt x="64389" y="20916"/>
                  </a:lnTo>
                  <a:lnTo>
                    <a:pt x="65049" y="20396"/>
                  </a:lnTo>
                  <a:lnTo>
                    <a:pt x="65062" y="19672"/>
                  </a:lnTo>
                  <a:lnTo>
                    <a:pt x="65100" y="18783"/>
                  </a:lnTo>
                  <a:close/>
                </a:path>
                <a:path w="67309" h="127634">
                  <a:moveTo>
                    <a:pt x="65265" y="53771"/>
                  </a:moveTo>
                  <a:lnTo>
                    <a:pt x="64998" y="53695"/>
                  </a:lnTo>
                  <a:lnTo>
                    <a:pt x="64554" y="53860"/>
                  </a:lnTo>
                  <a:lnTo>
                    <a:pt x="64262" y="54063"/>
                  </a:lnTo>
                  <a:lnTo>
                    <a:pt x="64262" y="54394"/>
                  </a:lnTo>
                  <a:lnTo>
                    <a:pt x="64668" y="54610"/>
                  </a:lnTo>
                  <a:lnTo>
                    <a:pt x="65265" y="54952"/>
                  </a:lnTo>
                  <a:lnTo>
                    <a:pt x="65265" y="53771"/>
                  </a:lnTo>
                  <a:close/>
                </a:path>
                <a:path w="67309" h="127634">
                  <a:moveTo>
                    <a:pt x="66065" y="965"/>
                  </a:moveTo>
                  <a:lnTo>
                    <a:pt x="65138" y="0"/>
                  </a:lnTo>
                  <a:lnTo>
                    <a:pt x="62877" y="0"/>
                  </a:lnTo>
                  <a:lnTo>
                    <a:pt x="63614" y="1485"/>
                  </a:lnTo>
                  <a:lnTo>
                    <a:pt x="63309" y="2286"/>
                  </a:lnTo>
                  <a:lnTo>
                    <a:pt x="63411" y="2755"/>
                  </a:lnTo>
                  <a:lnTo>
                    <a:pt x="63474" y="3035"/>
                  </a:lnTo>
                  <a:lnTo>
                    <a:pt x="63131" y="4203"/>
                  </a:lnTo>
                  <a:lnTo>
                    <a:pt x="65913" y="4203"/>
                  </a:lnTo>
                  <a:lnTo>
                    <a:pt x="65684" y="3035"/>
                  </a:lnTo>
                  <a:lnTo>
                    <a:pt x="65747" y="2286"/>
                  </a:lnTo>
                  <a:lnTo>
                    <a:pt x="66065" y="965"/>
                  </a:lnTo>
                  <a:close/>
                </a:path>
                <a:path w="67309" h="127634">
                  <a:moveTo>
                    <a:pt x="66497" y="28460"/>
                  </a:moveTo>
                  <a:lnTo>
                    <a:pt x="65989" y="27203"/>
                  </a:lnTo>
                  <a:lnTo>
                    <a:pt x="65125" y="26644"/>
                  </a:lnTo>
                  <a:lnTo>
                    <a:pt x="63665" y="26644"/>
                  </a:lnTo>
                  <a:lnTo>
                    <a:pt x="63246" y="26720"/>
                  </a:lnTo>
                  <a:lnTo>
                    <a:pt x="61645" y="27216"/>
                  </a:lnTo>
                  <a:lnTo>
                    <a:pt x="60591" y="27965"/>
                  </a:lnTo>
                  <a:lnTo>
                    <a:pt x="54686" y="29260"/>
                  </a:lnTo>
                  <a:lnTo>
                    <a:pt x="53657" y="33566"/>
                  </a:lnTo>
                  <a:lnTo>
                    <a:pt x="49949" y="40259"/>
                  </a:lnTo>
                  <a:lnTo>
                    <a:pt x="52679" y="42481"/>
                  </a:lnTo>
                  <a:lnTo>
                    <a:pt x="54254" y="45631"/>
                  </a:lnTo>
                  <a:lnTo>
                    <a:pt x="54851" y="46177"/>
                  </a:lnTo>
                  <a:lnTo>
                    <a:pt x="55448" y="46177"/>
                  </a:lnTo>
                  <a:lnTo>
                    <a:pt x="55651" y="46177"/>
                  </a:lnTo>
                  <a:lnTo>
                    <a:pt x="55854" y="46126"/>
                  </a:lnTo>
                  <a:lnTo>
                    <a:pt x="56934" y="45478"/>
                  </a:lnTo>
                  <a:lnTo>
                    <a:pt x="55981" y="43967"/>
                  </a:lnTo>
                  <a:lnTo>
                    <a:pt x="57835" y="43916"/>
                  </a:lnTo>
                  <a:lnTo>
                    <a:pt x="58178" y="41795"/>
                  </a:lnTo>
                  <a:lnTo>
                    <a:pt x="57569" y="41160"/>
                  </a:lnTo>
                  <a:lnTo>
                    <a:pt x="56654" y="41160"/>
                  </a:lnTo>
                  <a:lnTo>
                    <a:pt x="55651" y="41402"/>
                  </a:lnTo>
                  <a:lnTo>
                    <a:pt x="54775" y="41389"/>
                  </a:lnTo>
                  <a:lnTo>
                    <a:pt x="54089" y="41694"/>
                  </a:lnTo>
                  <a:lnTo>
                    <a:pt x="53479" y="40944"/>
                  </a:lnTo>
                  <a:lnTo>
                    <a:pt x="53136" y="40093"/>
                  </a:lnTo>
                  <a:lnTo>
                    <a:pt x="55333" y="36068"/>
                  </a:lnTo>
                  <a:lnTo>
                    <a:pt x="55143" y="31724"/>
                  </a:lnTo>
                  <a:lnTo>
                    <a:pt x="59956" y="31661"/>
                  </a:lnTo>
                  <a:lnTo>
                    <a:pt x="60579" y="31419"/>
                  </a:lnTo>
                  <a:lnTo>
                    <a:pt x="60071" y="32435"/>
                  </a:lnTo>
                  <a:lnTo>
                    <a:pt x="59867" y="33134"/>
                  </a:lnTo>
                  <a:lnTo>
                    <a:pt x="60198" y="33515"/>
                  </a:lnTo>
                  <a:lnTo>
                    <a:pt x="60896" y="33629"/>
                  </a:lnTo>
                  <a:lnTo>
                    <a:pt x="61925" y="33642"/>
                  </a:lnTo>
                  <a:lnTo>
                    <a:pt x="62458" y="33274"/>
                  </a:lnTo>
                  <a:lnTo>
                    <a:pt x="62407" y="31699"/>
                  </a:lnTo>
                  <a:lnTo>
                    <a:pt x="62128" y="30492"/>
                  </a:lnTo>
                  <a:lnTo>
                    <a:pt x="61341" y="30695"/>
                  </a:lnTo>
                  <a:lnTo>
                    <a:pt x="62572" y="28803"/>
                  </a:lnTo>
                  <a:lnTo>
                    <a:pt x="64541" y="28676"/>
                  </a:lnTo>
                  <a:lnTo>
                    <a:pt x="66497" y="28460"/>
                  </a:lnTo>
                  <a:close/>
                </a:path>
                <a:path w="67309" h="127634">
                  <a:moveTo>
                    <a:pt x="66890" y="59956"/>
                  </a:moveTo>
                  <a:lnTo>
                    <a:pt x="66840" y="58813"/>
                  </a:lnTo>
                  <a:lnTo>
                    <a:pt x="66776" y="57556"/>
                  </a:lnTo>
                  <a:lnTo>
                    <a:pt x="65455" y="57404"/>
                  </a:lnTo>
                  <a:lnTo>
                    <a:pt x="64554" y="57124"/>
                  </a:lnTo>
                  <a:lnTo>
                    <a:pt x="64414" y="57086"/>
                  </a:lnTo>
                  <a:lnTo>
                    <a:pt x="64287" y="57073"/>
                  </a:lnTo>
                  <a:lnTo>
                    <a:pt x="63322" y="57073"/>
                  </a:lnTo>
                  <a:lnTo>
                    <a:pt x="62979" y="58000"/>
                  </a:lnTo>
                  <a:lnTo>
                    <a:pt x="62687" y="59918"/>
                  </a:lnTo>
                  <a:lnTo>
                    <a:pt x="63487" y="60007"/>
                  </a:lnTo>
                  <a:lnTo>
                    <a:pt x="64935" y="60007"/>
                  </a:lnTo>
                  <a:lnTo>
                    <a:pt x="65773" y="59905"/>
                  </a:lnTo>
                  <a:lnTo>
                    <a:pt x="66890" y="59956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714819" y="9813202"/>
              <a:ext cx="8890" cy="20320"/>
            </a:xfrm>
            <a:custGeom>
              <a:avLst/>
              <a:gdLst/>
              <a:ahLst/>
              <a:cxnLst/>
              <a:rect l="l" t="t" r="r" b="b"/>
              <a:pathLst>
                <a:path w="8890" h="20320">
                  <a:moveTo>
                    <a:pt x="5734" y="20110"/>
                  </a:moveTo>
                  <a:lnTo>
                    <a:pt x="5323" y="19175"/>
                  </a:lnTo>
                  <a:lnTo>
                    <a:pt x="5536" y="16386"/>
                  </a:lnTo>
                  <a:lnTo>
                    <a:pt x="3384" y="14861"/>
                  </a:lnTo>
                  <a:lnTo>
                    <a:pt x="0" y="11006"/>
                  </a:lnTo>
                  <a:lnTo>
                    <a:pt x="2283" y="8152"/>
                  </a:lnTo>
                  <a:lnTo>
                    <a:pt x="1380" y="6577"/>
                  </a:lnTo>
                  <a:lnTo>
                    <a:pt x="1971" y="1804"/>
                  </a:lnTo>
                  <a:lnTo>
                    <a:pt x="3302" y="213"/>
                  </a:lnTo>
                  <a:lnTo>
                    <a:pt x="6752" y="0"/>
                  </a:lnTo>
                  <a:lnTo>
                    <a:pt x="7902" y="377"/>
                  </a:lnTo>
                  <a:lnTo>
                    <a:pt x="8198" y="1066"/>
                  </a:lnTo>
                  <a:lnTo>
                    <a:pt x="7705" y="1591"/>
                  </a:lnTo>
                  <a:lnTo>
                    <a:pt x="5109" y="3346"/>
                  </a:lnTo>
                  <a:lnTo>
                    <a:pt x="3663" y="4806"/>
                  </a:lnTo>
                  <a:lnTo>
                    <a:pt x="5536" y="8086"/>
                  </a:lnTo>
                  <a:lnTo>
                    <a:pt x="5274" y="9267"/>
                  </a:lnTo>
                  <a:lnTo>
                    <a:pt x="3926" y="12089"/>
                  </a:lnTo>
                  <a:lnTo>
                    <a:pt x="4222" y="13532"/>
                  </a:lnTo>
                  <a:lnTo>
                    <a:pt x="8642" y="16157"/>
                  </a:lnTo>
                  <a:lnTo>
                    <a:pt x="6473" y="17797"/>
                  </a:lnTo>
                  <a:lnTo>
                    <a:pt x="6292" y="19322"/>
                  </a:lnTo>
                  <a:lnTo>
                    <a:pt x="5734" y="2011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650912" y="9343402"/>
              <a:ext cx="81915" cy="213995"/>
            </a:xfrm>
            <a:custGeom>
              <a:avLst/>
              <a:gdLst/>
              <a:ahLst/>
              <a:cxnLst/>
              <a:rect l="l" t="t" r="r" b="b"/>
              <a:pathLst>
                <a:path w="81915" h="213995">
                  <a:moveTo>
                    <a:pt x="3340" y="52959"/>
                  </a:moveTo>
                  <a:lnTo>
                    <a:pt x="3073" y="51955"/>
                  </a:lnTo>
                  <a:lnTo>
                    <a:pt x="1828" y="51727"/>
                  </a:lnTo>
                  <a:lnTo>
                    <a:pt x="1384" y="51511"/>
                  </a:lnTo>
                  <a:lnTo>
                    <a:pt x="1181" y="51498"/>
                  </a:lnTo>
                  <a:lnTo>
                    <a:pt x="317" y="51498"/>
                  </a:lnTo>
                  <a:lnTo>
                    <a:pt x="0" y="51841"/>
                  </a:lnTo>
                  <a:lnTo>
                    <a:pt x="254" y="52959"/>
                  </a:lnTo>
                  <a:lnTo>
                    <a:pt x="673" y="53086"/>
                  </a:lnTo>
                  <a:lnTo>
                    <a:pt x="1143" y="53086"/>
                  </a:lnTo>
                  <a:lnTo>
                    <a:pt x="1346" y="53086"/>
                  </a:lnTo>
                  <a:lnTo>
                    <a:pt x="1587" y="53047"/>
                  </a:lnTo>
                  <a:lnTo>
                    <a:pt x="1778" y="53035"/>
                  </a:lnTo>
                  <a:lnTo>
                    <a:pt x="2019" y="53022"/>
                  </a:lnTo>
                  <a:lnTo>
                    <a:pt x="2971" y="53035"/>
                  </a:lnTo>
                  <a:lnTo>
                    <a:pt x="3340" y="52959"/>
                  </a:lnTo>
                  <a:close/>
                </a:path>
                <a:path w="81915" h="213995">
                  <a:moveTo>
                    <a:pt x="14655" y="51130"/>
                  </a:moveTo>
                  <a:lnTo>
                    <a:pt x="14579" y="50482"/>
                  </a:lnTo>
                  <a:lnTo>
                    <a:pt x="14478" y="49580"/>
                  </a:lnTo>
                  <a:lnTo>
                    <a:pt x="13690" y="49072"/>
                  </a:lnTo>
                  <a:lnTo>
                    <a:pt x="11811" y="49072"/>
                  </a:lnTo>
                  <a:lnTo>
                    <a:pt x="11480" y="49580"/>
                  </a:lnTo>
                  <a:lnTo>
                    <a:pt x="11493" y="51269"/>
                  </a:lnTo>
                  <a:lnTo>
                    <a:pt x="11823" y="51676"/>
                  </a:lnTo>
                  <a:lnTo>
                    <a:pt x="13970" y="51676"/>
                  </a:lnTo>
                  <a:lnTo>
                    <a:pt x="14655" y="51130"/>
                  </a:lnTo>
                  <a:close/>
                </a:path>
                <a:path w="81915" h="213995">
                  <a:moveTo>
                    <a:pt x="37909" y="15671"/>
                  </a:moveTo>
                  <a:lnTo>
                    <a:pt x="37338" y="15417"/>
                  </a:lnTo>
                  <a:lnTo>
                    <a:pt x="36893" y="15328"/>
                  </a:lnTo>
                  <a:lnTo>
                    <a:pt x="36703" y="15290"/>
                  </a:lnTo>
                  <a:lnTo>
                    <a:pt x="36512" y="15278"/>
                  </a:lnTo>
                  <a:lnTo>
                    <a:pt x="35674" y="15278"/>
                  </a:lnTo>
                  <a:lnTo>
                    <a:pt x="35064" y="15544"/>
                  </a:lnTo>
                  <a:lnTo>
                    <a:pt x="34607" y="16129"/>
                  </a:lnTo>
                  <a:lnTo>
                    <a:pt x="34213" y="16649"/>
                  </a:lnTo>
                  <a:lnTo>
                    <a:pt x="34480" y="17068"/>
                  </a:lnTo>
                  <a:lnTo>
                    <a:pt x="35039" y="17157"/>
                  </a:lnTo>
                  <a:lnTo>
                    <a:pt x="35394" y="17208"/>
                  </a:lnTo>
                  <a:lnTo>
                    <a:pt x="35775" y="17310"/>
                  </a:lnTo>
                  <a:lnTo>
                    <a:pt x="36156" y="17310"/>
                  </a:lnTo>
                  <a:lnTo>
                    <a:pt x="36779" y="17310"/>
                  </a:lnTo>
                  <a:lnTo>
                    <a:pt x="37363" y="17043"/>
                  </a:lnTo>
                  <a:lnTo>
                    <a:pt x="37807" y="15862"/>
                  </a:lnTo>
                  <a:lnTo>
                    <a:pt x="37909" y="15671"/>
                  </a:lnTo>
                  <a:close/>
                </a:path>
                <a:path w="81915" h="213995">
                  <a:moveTo>
                    <a:pt x="53479" y="14173"/>
                  </a:moveTo>
                  <a:lnTo>
                    <a:pt x="53365" y="13411"/>
                  </a:lnTo>
                  <a:lnTo>
                    <a:pt x="53187" y="12903"/>
                  </a:lnTo>
                  <a:lnTo>
                    <a:pt x="52920" y="12738"/>
                  </a:lnTo>
                  <a:lnTo>
                    <a:pt x="52362" y="12738"/>
                  </a:lnTo>
                  <a:lnTo>
                    <a:pt x="52070" y="12877"/>
                  </a:lnTo>
                  <a:lnTo>
                    <a:pt x="51803" y="13030"/>
                  </a:lnTo>
                  <a:lnTo>
                    <a:pt x="51295" y="13296"/>
                  </a:lnTo>
                  <a:lnTo>
                    <a:pt x="50292" y="13322"/>
                  </a:lnTo>
                  <a:lnTo>
                    <a:pt x="50736" y="14287"/>
                  </a:lnTo>
                  <a:lnTo>
                    <a:pt x="50939" y="14757"/>
                  </a:lnTo>
                  <a:lnTo>
                    <a:pt x="51320" y="15049"/>
                  </a:lnTo>
                  <a:lnTo>
                    <a:pt x="51777" y="15049"/>
                  </a:lnTo>
                  <a:lnTo>
                    <a:pt x="51968" y="15049"/>
                  </a:lnTo>
                  <a:lnTo>
                    <a:pt x="52171" y="14998"/>
                  </a:lnTo>
                  <a:lnTo>
                    <a:pt x="52387" y="14897"/>
                  </a:lnTo>
                  <a:lnTo>
                    <a:pt x="52997" y="14605"/>
                  </a:lnTo>
                  <a:lnTo>
                    <a:pt x="53479" y="14173"/>
                  </a:lnTo>
                  <a:close/>
                </a:path>
                <a:path w="81915" h="213995">
                  <a:moveTo>
                    <a:pt x="54394" y="28625"/>
                  </a:moveTo>
                  <a:lnTo>
                    <a:pt x="53962" y="27889"/>
                  </a:lnTo>
                  <a:lnTo>
                    <a:pt x="53441" y="26466"/>
                  </a:lnTo>
                  <a:lnTo>
                    <a:pt x="51879" y="26466"/>
                  </a:lnTo>
                  <a:lnTo>
                    <a:pt x="52171" y="27889"/>
                  </a:lnTo>
                  <a:lnTo>
                    <a:pt x="51447" y="29705"/>
                  </a:lnTo>
                  <a:lnTo>
                    <a:pt x="54356" y="29705"/>
                  </a:lnTo>
                  <a:lnTo>
                    <a:pt x="54394" y="28625"/>
                  </a:lnTo>
                  <a:close/>
                </a:path>
                <a:path w="81915" h="213995">
                  <a:moveTo>
                    <a:pt x="56045" y="8521"/>
                  </a:moveTo>
                  <a:lnTo>
                    <a:pt x="55816" y="7137"/>
                  </a:lnTo>
                  <a:lnTo>
                    <a:pt x="55638" y="6972"/>
                  </a:lnTo>
                  <a:lnTo>
                    <a:pt x="55029" y="6972"/>
                  </a:lnTo>
                  <a:lnTo>
                    <a:pt x="54521" y="7531"/>
                  </a:lnTo>
                  <a:lnTo>
                    <a:pt x="54089" y="7581"/>
                  </a:lnTo>
                  <a:lnTo>
                    <a:pt x="53619" y="7581"/>
                  </a:lnTo>
                  <a:lnTo>
                    <a:pt x="53187" y="7251"/>
                  </a:lnTo>
                  <a:lnTo>
                    <a:pt x="52476" y="6972"/>
                  </a:lnTo>
                  <a:lnTo>
                    <a:pt x="52197" y="6921"/>
                  </a:lnTo>
                  <a:lnTo>
                    <a:pt x="50685" y="6921"/>
                  </a:lnTo>
                  <a:lnTo>
                    <a:pt x="49695" y="8026"/>
                  </a:lnTo>
                  <a:lnTo>
                    <a:pt x="47942" y="8140"/>
                  </a:lnTo>
                  <a:lnTo>
                    <a:pt x="47637" y="8851"/>
                  </a:lnTo>
                  <a:lnTo>
                    <a:pt x="47929" y="9309"/>
                  </a:lnTo>
                  <a:lnTo>
                    <a:pt x="48158" y="9702"/>
                  </a:lnTo>
                  <a:lnTo>
                    <a:pt x="48691" y="10007"/>
                  </a:lnTo>
                  <a:lnTo>
                    <a:pt x="49136" y="10109"/>
                  </a:lnTo>
                  <a:lnTo>
                    <a:pt x="49288" y="10160"/>
                  </a:lnTo>
                  <a:lnTo>
                    <a:pt x="49720" y="10172"/>
                  </a:lnTo>
                  <a:lnTo>
                    <a:pt x="50101" y="10172"/>
                  </a:lnTo>
                  <a:lnTo>
                    <a:pt x="50495" y="10096"/>
                  </a:lnTo>
                  <a:lnTo>
                    <a:pt x="51104" y="8940"/>
                  </a:lnTo>
                  <a:lnTo>
                    <a:pt x="51600" y="8470"/>
                  </a:lnTo>
                  <a:lnTo>
                    <a:pt x="52692" y="8470"/>
                  </a:lnTo>
                  <a:lnTo>
                    <a:pt x="53276" y="8801"/>
                  </a:lnTo>
                  <a:lnTo>
                    <a:pt x="53975" y="9436"/>
                  </a:lnTo>
                  <a:lnTo>
                    <a:pt x="54178" y="9537"/>
                  </a:lnTo>
                  <a:lnTo>
                    <a:pt x="54965" y="9537"/>
                  </a:lnTo>
                  <a:lnTo>
                    <a:pt x="56045" y="8521"/>
                  </a:lnTo>
                  <a:close/>
                </a:path>
                <a:path w="81915" h="213995">
                  <a:moveTo>
                    <a:pt x="56756" y="123202"/>
                  </a:moveTo>
                  <a:lnTo>
                    <a:pt x="55473" y="122466"/>
                  </a:lnTo>
                  <a:lnTo>
                    <a:pt x="54546" y="121843"/>
                  </a:lnTo>
                  <a:lnTo>
                    <a:pt x="53568" y="121450"/>
                  </a:lnTo>
                  <a:lnTo>
                    <a:pt x="53416" y="121399"/>
                  </a:lnTo>
                  <a:lnTo>
                    <a:pt x="52959" y="121399"/>
                  </a:lnTo>
                  <a:lnTo>
                    <a:pt x="52578" y="121818"/>
                  </a:lnTo>
                  <a:lnTo>
                    <a:pt x="52946" y="123469"/>
                  </a:lnTo>
                  <a:lnTo>
                    <a:pt x="54076" y="123723"/>
                  </a:lnTo>
                  <a:lnTo>
                    <a:pt x="54965" y="124129"/>
                  </a:lnTo>
                  <a:lnTo>
                    <a:pt x="55321" y="124142"/>
                  </a:lnTo>
                  <a:lnTo>
                    <a:pt x="55854" y="123685"/>
                  </a:lnTo>
                  <a:lnTo>
                    <a:pt x="56756" y="123202"/>
                  </a:lnTo>
                  <a:close/>
                </a:path>
                <a:path w="81915" h="213995">
                  <a:moveTo>
                    <a:pt x="58547" y="0"/>
                  </a:moveTo>
                  <a:lnTo>
                    <a:pt x="57277" y="0"/>
                  </a:lnTo>
                  <a:lnTo>
                    <a:pt x="57137" y="25"/>
                  </a:lnTo>
                  <a:lnTo>
                    <a:pt x="56299" y="139"/>
                  </a:lnTo>
                  <a:lnTo>
                    <a:pt x="55524" y="1689"/>
                  </a:lnTo>
                  <a:lnTo>
                    <a:pt x="55626" y="2971"/>
                  </a:lnTo>
                  <a:lnTo>
                    <a:pt x="55664" y="3403"/>
                  </a:lnTo>
                  <a:lnTo>
                    <a:pt x="55968" y="3771"/>
                  </a:lnTo>
                  <a:lnTo>
                    <a:pt x="56464" y="3771"/>
                  </a:lnTo>
                  <a:lnTo>
                    <a:pt x="56603" y="3771"/>
                  </a:lnTo>
                  <a:lnTo>
                    <a:pt x="57480" y="3594"/>
                  </a:lnTo>
                  <a:lnTo>
                    <a:pt x="58547" y="3683"/>
                  </a:lnTo>
                  <a:lnTo>
                    <a:pt x="58051" y="2286"/>
                  </a:lnTo>
                  <a:lnTo>
                    <a:pt x="57035" y="1828"/>
                  </a:lnTo>
                  <a:lnTo>
                    <a:pt x="58547" y="0"/>
                  </a:lnTo>
                  <a:close/>
                </a:path>
                <a:path w="81915" h="213995">
                  <a:moveTo>
                    <a:pt x="59931" y="117627"/>
                  </a:moveTo>
                  <a:lnTo>
                    <a:pt x="59486" y="117182"/>
                  </a:lnTo>
                  <a:lnTo>
                    <a:pt x="58686" y="117182"/>
                  </a:lnTo>
                  <a:lnTo>
                    <a:pt x="57594" y="117436"/>
                  </a:lnTo>
                  <a:lnTo>
                    <a:pt x="56819" y="118110"/>
                  </a:lnTo>
                  <a:lnTo>
                    <a:pt x="56718" y="119748"/>
                  </a:lnTo>
                  <a:lnTo>
                    <a:pt x="57150" y="120053"/>
                  </a:lnTo>
                  <a:lnTo>
                    <a:pt x="57810" y="120129"/>
                  </a:lnTo>
                  <a:lnTo>
                    <a:pt x="58839" y="120040"/>
                  </a:lnTo>
                  <a:lnTo>
                    <a:pt x="59563" y="119392"/>
                  </a:lnTo>
                  <a:lnTo>
                    <a:pt x="59791" y="118338"/>
                  </a:lnTo>
                  <a:lnTo>
                    <a:pt x="59931" y="117627"/>
                  </a:lnTo>
                  <a:close/>
                </a:path>
                <a:path w="81915" h="213995">
                  <a:moveTo>
                    <a:pt x="67132" y="134734"/>
                  </a:moveTo>
                  <a:lnTo>
                    <a:pt x="67056" y="133908"/>
                  </a:lnTo>
                  <a:lnTo>
                    <a:pt x="66738" y="133629"/>
                  </a:lnTo>
                  <a:lnTo>
                    <a:pt x="66141" y="133629"/>
                  </a:lnTo>
                  <a:lnTo>
                    <a:pt x="65925" y="133705"/>
                  </a:lnTo>
                  <a:lnTo>
                    <a:pt x="65697" y="133807"/>
                  </a:lnTo>
                  <a:lnTo>
                    <a:pt x="65227" y="134035"/>
                  </a:lnTo>
                  <a:lnTo>
                    <a:pt x="64020" y="133578"/>
                  </a:lnTo>
                  <a:lnTo>
                    <a:pt x="64541" y="134759"/>
                  </a:lnTo>
                  <a:lnTo>
                    <a:pt x="64820" y="135369"/>
                  </a:lnTo>
                  <a:lnTo>
                    <a:pt x="65417" y="135851"/>
                  </a:lnTo>
                  <a:lnTo>
                    <a:pt x="66116" y="135851"/>
                  </a:lnTo>
                  <a:lnTo>
                    <a:pt x="66281" y="135851"/>
                  </a:lnTo>
                  <a:lnTo>
                    <a:pt x="66433" y="135839"/>
                  </a:lnTo>
                  <a:lnTo>
                    <a:pt x="66598" y="135788"/>
                  </a:lnTo>
                  <a:lnTo>
                    <a:pt x="67132" y="134734"/>
                  </a:lnTo>
                  <a:close/>
                </a:path>
                <a:path w="81915" h="213995">
                  <a:moveTo>
                    <a:pt x="67652" y="153708"/>
                  </a:moveTo>
                  <a:lnTo>
                    <a:pt x="67551" y="152387"/>
                  </a:lnTo>
                  <a:lnTo>
                    <a:pt x="66497" y="152552"/>
                  </a:lnTo>
                  <a:lnTo>
                    <a:pt x="65786" y="152336"/>
                  </a:lnTo>
                  <a:lnTo>
                    <a:pt x="65608" y="152285"/>
                  </a:lnTo>
                  <a:lnTo>
                    <a:pt x="65392" y="152260"/>
                  </a:lnTo>
                  <a:lnTo>
                    <a:pt x="64655" y="152260"/>
                  </a:lnTo>
                  <a:lnTo>
                    <a:pt x="64198" y="152476"/>
                  </a:lnTo>
                  <a:lnTo>
                    <a:pt x="64389" y="153111"/>
                  </a:lnTo>
                  <a:lnTo>
                    <a:pt x="64592" y="153708"/>
                  </a:lnTo>
                  <a:lnTo>
                    <a:pt x="66446" y="154368"/>
                  </a:lnTo>
                  <a:lnTo>
                    <a:pt x="66827" y="154368"/>
                  </a:lnTo>
                  <a:lnTo>
                    <a:pt x="67284" y="153911"/>
                  </a:lnTo>
                  <a:lnTo>
                    <a:pt x="67652" y="153708"/>
                  </a:lnTo>
                  <a:close/>
                </a:path>
                <a:path w="81915" h="213995">
                  <a:moveTo>
                    <a:pt x="72364" y="151968"/>
                  </a:moveTo>
                  <a:lnTo>
                    <a:pt x="71996" y="151345"/>
                  </a:lnTo>
                  <a:lnTo>
                    <a:pt x="71691" y="150787"/>
                  </a:lnTo>
                  <a:lnTo>
                    <a:pt x="71158" y="150342"/>
                  </a:lnTo>
                  <a:lnTo>
                    <a:pt x="70739" y="149885"/>
                  </a:lnTo>
                  <a:lnTo>
                    <a:pt x="69964" y="150507"/>
                  </a:lnTo>
                  <a:lnTo>
                    <a:pt x="70078" y="151193"/>
                  </a:lnTo>
                  <a:lnTo>
                    <a:pt x="70231" y="151853"/>
                  </a:lnTo>
                  <a:lnTo>
                    <a:pt x="70319" y="152425"/>
                  </a:lnTo>
                  <a:lnTo>
                    <a:pt x="70523" y="153035"/>
                  </a:lnTo>
                  <a:lnTo>
                    <a:pt x="71120" y="153035"/>
                  </a:lnTo>
                  <a:lnTo>
                    <a:pt x="71348" y="153009"/>
                  </a:lnTo>
                  <a:lnTo>
                    <a:pt x="72313" y="152704"/>
                  </a:lnTo>
                  <a:lnTo>
                    <a:pt x="72364" y="151968"/>
                  </a:lnTo>
                  <a:close/>
                </a:path>
                <a:path w="81915" h="213995">
                  <a:moveTo>
                    <a:pt x="72796" y="166992"/>
                  </a:moveTo>
                  <a:lnTo>
                    <a:pt x="72580" y="166230"/>
                  </a:lnTo>
                  <a:lnTo>
                    <a:pt x="71742" y="166230"/>
                  </a:lnTo>
                  <a:lnTo>
                    <a:pt x="70840" y="166344"/>
                  </a:lnTo>
                  <a:lnTo>
                    <a:pt x="69557" y="166179"/>
                  </a:lnTo>
                  <a:lnTo>
                    <a:pt x="69291" y="167551"/>
                  </a:lnTo>
                  <a:lnTo>
                    <a:pt x="69303" y="168795"/>
                  </a:lnTo>
                  <a:lnTo>
                    <a:pt x="70281" y="168910"/>
                  </a:lnTo>
                  <a:lnTo>
                    <a:pt x="71081" y="169138"/>
                  </a:lnTo>
                  <a:lnTo>
                    <a:pt x="71272" y="169202"/>
                  </a:lnTo>
                  <a:lnTo>
                    <a:pt x="71437" y="169214"/>
                  </a:lnTo>
                  <a:lnTo>
                    <a:pt x="71589" y="169214"/>
                  </a:lnTo>
                  <a:lnTo>
                    <a:pt x="72377" y="169214"/>
                  </a:lnTo>
                  <a:lnTo>
                    <a:pt x="72542" y="168478"/>
                  </a:lnTo>
                  <a:lnTo>
                    <a:pt x="72669" y="167728"/>
                  </a:lnTo>
                  <a:lnTo>
                    <a:pt x="72796" y="166992"/>
                  </a:lnTo>
                  <a:close/>
                </a:path>
                <a:path w="81915" h="213995">
                  <a:moveTo>
                    <a:pt x="74066" y="140436"/>
                  </a:moveTo>
                  <a:lnTo>
                    <a:pt x="73774" y="138671"/>
                  </a:lnTo>
                  <a:lnTo>
                    <a:pt x="73139" y="138366"/>
                  </a:lnTo>
                  <a:lnTo>
                    <a:pt x="72301" y="138264"/>
                  </a:lnTo>
                  <a:lnTo>
                    <a:pt x="71297" y="138391"/>
                  </a:lnTo>
                  <a:lnTo>
                    <a:pt x="70243" y="138772"/>
                  </a:lnTo>
                  <a:lnTo>
                    <a:pt x="70472" y="141033"/>
                  </a:lnTo>
                  <a:lnTo>
                    <a:pt x="70840" y="142100"/>
                  </a:lnTo>
                  <a:lnTo>
                    <a:pt x="71424" y="142836"/>
                  </a:lnTo>
                  <a:lnTo>
                    <a:pt x="71551" y="142887"/>
                  </a:lnTo>
                  <a:lnTo>
                    <a:pt x="72161" y="142887"/>
                  </a:lnTo>
                  <a:lnTo>
                    <a:pt x="74066" y="140436"/>
                  </a:lnTo>
                  <a:close/>
                </a:path>
                <a:path w="81915" h="213995">
                  <a:moveTo>
                    <a:pt x="78003" y="205333"/>
                  </a:moveTo>
                  <a:lnTo>
                    <a:pt x="76530" y="204431"/>
                  </a:lnTo>
                  <a:lnTo>
                    <a:pt x="73990" y="203390"/>
                  </a:lnTo>
                  <a:lnTo>
                    <a:pt x="72885" y="202831"/>
                  </a:lnTo>
                  <a:lnTo>
                    <a:pt x="70967" y="202831"/>
                  </a:lnTo>
                  <a:lnTo>
                    <a:pt x="69900" y="202996"/>
                  </a:lnTo>
                  <a:lnTo>
                    <a:pt x="68973" y="203479"/>
                  </a:lnTo>
                  <a:lnTo>
                    <a:pt x="71043" y="205752"/>
                  </a:lnTo>
                  <a:lnTo>
                    <a:pt x="71437" y="207187"/>
                  </a:lnTo>
                  <a:lnTo>
                    <a:pt x="73380" y="208076"/>
                  </a:lnTo>
                  <a:lnTo>
                    <a:pt x="73901" y="208191"/>
                  </a:lnTo>
                  <a:lnTo>
                    <a:pt x="74396" y="208191"/>
                  </a:lnTo>
                  <a:lnTo>
                    <a:pt x="75539" y="208191"/>
                  </a:lnTo>
                  <a:lnTo>
                    <a:pt x="76517" y="207619"/>
                  </a:lnTo>
                  <a:lnTo>
                    <a:pt x="78003" y="205333"/>
                  </a:lnTo>
                  <a:close/>
                </a:path>
                <a:path w="81915" h="213995">
                  <a:moveTo>
                    <a:pt x="81419" y="165150"/>
                  </a:moveTo>
                  <a:lnTo>
                    <a:pt x="81267" y="164198"/>
                  </a:lnTo>
                  <a:lnTo>
                    <a:pt x="80683" y="164134"/>
                  </a:lnTo>
                  <a:lnTo>
                    <a:pt x="79311" y="164134"/>
                  </a:lnTo>
                  <a:lnTo>
                    <a:pt x="78905" y="164096"/>
                  </a:lnTo>
                  <a:lnTo>
                    <a:pt x="78625" y="163817"/>
                  </a:lnTo>
                  <a:lnTo>
                    <a:pt x="77724" y="163461"/>
                  </a:lnTo>
                  <a:lnTo>
                    <a:pt x="77076" y="163969"/>
                  </a:lnTo>
                  <a:lnTo>
                    <a:pt x="77304" y="164376"/>
                  </a:lnTo>
                  <a:lnTo>
                    <a:pt x="78232" y="165074"/>
                  </a:lnTo>
                  <a:lnTo>
                    <a:pt x="79121" y="165887"/>
                  </a:lnTo>
                  <a:lnTo>
                    <a:pt x="80314" y="165887"/>
                  </a:lnTo>
                  <a:lnTo>
                    <a:pt x="80479" y="165887"/>
                  </a:lnTo>
                  <a:lnTo>
                    <a:pt x="80657" y="165874"/>
                  </a:lnTo>
                  <a:lnTo>
                    <a:pt x="80822" y="165836"/>
                  </a:lnTo>
                  <a:lnTo>
                    <a:pt x="81419" y="165150"/>
                  </a:lnTo>
                  <a:close/>
                </a:path>
                <a:path w="81915" h="213995">
                  <a:moveTo>
                    <a:pt x="81546" y="212026"/>
                  </a:moveTo>
                  <a:lnTo>
                    <a:pt x="80492" y="211467"/>
                  </a:lnTo>
                  <a:lnTo>
                    <a:pt x="79794" y="210781"/>
                  </a:lnTo>
                  <a:lnTo>
                    <a:pt x="78244" y="210781"/>
                  </a:lnTo>
                  <a:lnTo>
                    <a:pt x="77533" y="211543"/>
                  </a:lnTo>
                  <a:lnTo>
                    <a:pt x="77787" y="212534"/>
                  </a:lnTo>
                  <a:lnTo>
                    <a:pt x="77914" y="213118"/>
                  </a:lnTo>
                  <a:lnTo>
                    <a:pt x="78320" y="213512"/>
                  </a:lnTo>
                  <a:lnTo>
                    <a:pt x="78841" y="213512"/>
                  </a:lnTo>
                  <a:lnTo>
                    <a:pt x="78981" y="213512"/>
                  </a:lnTo>
                  <a:lnTo>
                    <a:pt x="79133" y="213474"/>
                  </a:lnTo>
                  <a:lnTo>
                    <a:pt x="79286" y="213410"/>
                  </a:lnTo>
                  <a:lnTo>
                    <a:pt x="79984" y="213144"/>
                  </a:lnTo>
                  <a:lnTo>
                    <a:pt x="80606" y="212623"/>
                  </a:lnTo>
                  <a:lnTo>
                    <a:pt x="81546" y="212026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658644" y="99197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82" y="3132"/>
                  </a:moveTo>
                  <a:lnTo>
                    <a:pt x="164" y="2115"/>
                  </a:lnTo>
                  <a:lnTo>
                    <a:pt x="312" y="1082"/>
                  </a:lnTo>
                  <a:lnTo>
                    <a:pt x="476" y="65"/>
                  </a:lnTo>
                  <a:lnTo>
                    <a:pt x="1659" y="0"/>
                  </a:lnTo>
                  <a:lnTo>
                    <a:pt x="2809" y="0"/>
                  </a:lnTo>
                  <a:lnTo>
                    <a:pt x="2842" y="885"/>
                  </a:lnTo>
                  <a:lnTo>
                    <a:pt x="2924" y="1607"/>
                  </a:lnTo>
                  <a:lnTo>
                    <a:pt x="2793" y="2952"/>
                  </a:lnTo>
                  <a:lnTo>
                    <a:pt x="2020" y="3067"/>
                  </a:lnTo>
                  <a:lnTo>
                    <a:pt x="509" y="3067"/>
                  </a:lnTo>
                  <a:lnTo>
                    <a:pt x="279" y="3083"/>
                  </a:lnTo>
                  <a:lnTo>
                    <a:pt x="82" y="313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622743" y="9285439"/>
              <a:ext cx="143510" cy="163830"/>
            </a:xfrm>
            <a:custGeom>
              <a:avLst/>
              <a:gdLst/>
              <a:ahLst/>
              <a:cxnLst/>
              <a:rect l="l" t="t" r="r" b="b"/>
              <a:pathLst>
                <a:path w="143509" h="163829">
                  <a:moveTo>
                    <a:pt x="3390" y="162953"/>
                  </a:moveTo>
                  <a:lnTo>
                    <a:pt x="3314" y="162687"/>
                  </a:lnTo>
                  <a:lnTo>
                    <a:pt x="2628" y="161632"/>
                  </a:lnTo>
                  <a:lnTo>
                    <a:pt x="1917" y="160604"/>
                  </a:lnTo>
                  <a:lnTo>
                    <a:pt x="1079" y="159359"/>
                  </a:lnTo>
                  <a:lnTo>
                    <a:pt x="635" y="160451"/>
                  </a:lnTo>
                  <a:lnTo>
                    <a:pt x="0" y="161493"/>
                  </a:lnTo>
                  <a:lnTo>
                    <a:pt x="177" y="161632"/>
                  </a:lnTo>
                  <a:lnTo>
                    <a:pt x="977" y="162356"/>
                  </a:lnTo>
                  <a:lnTo>
                    <a:pt x="1930" y="162915"/>
                  </a:lnTo>
                  <a:lnTo>
                    <a:pt x="2921" y="163410"/>
                  </a:lnTo>
                  <a:lnTo>
                    <a:pt x="3225" y="163093"/>
                  </a:lnTo>
                  <a:lnTo>
                    <a:pt x="3390" y="162953"/>
                  </a:lnTo>
                  <a:close/>
                </a:path>
                <a:path w="143509" h="163829">
                  <a:moveTo>
                    <a:pt x="34264" y="106108"/>
                  </a:moveTo>
                  <a:lnTo>
                    <a:pt x="33693" y="104990"/>
                  </a:lnTo>
                  <a:lnTo>
                    <a:pt x="32258" y="105029"/>
                  </a:lnTo>
                  <a:lnTo>
                    <a:pt x="32194" y="107226"/>
                  </a:lnTo>
                  <a:lnTo>
                    <a:pt x="32194" y="107683"/>
                  </a:lnTo>
                  <a:lnTo>
                    <a:pt x="32537" y="108572"/>
                  </a:lnTo>
                  <a:lnTo>
                    <a:pt x="32664" y="108572"/>
                  </a:lnTo>
                  <a:lnTo>
                    <a:pt x="33972" y="108419"/>
                  </a:lnTo>
                  <a:lnTo>
                    <a:pt x="34201" y="107403"/>
                  </a:lnTo>
                  <a:lnTo>
                    <a:pt x="34264" y="106108"/>
                  </a:lnTo>
                  <a:close/>
                </a:path>
                <a:path w="143509" h="163829">
                  <a:moveTo>
                    <a:pt x="91935" y="64173"/>
                  </a:moveTo>
                  <a:lnTo>
                    <a:pt x="91401" y="63423"/>
                  </a:lnTo>
                  <a:lnTo>
                    <a:pt x="90131" y="63893"/>
                  </a:lnTo>
                  <a:lnTo>
                    <a:pt x="88861" y="64401"/>
                  </a:lnTo>
                  <a:lnTo>
                    <a:pt x="87972" y="65468"/>
                  </a:lnTo>
                  <a:lnTo>
                    <a:pt x="88163" y="66395"/>
                  </a:lnTo>
                  <a:lnTo>
                    <a:pt x="88328" y="66713"/>
                  </a:lnTo>
                  <a:lnTo>
                    <a:pt x="88557" y="66827"/>
                  </a:lnTo>
                  <a:lnTo>
                    <a:pt x="88785" y="66827"/>
                  </a:lnTo>
                  <a:lnTo>
                    <a:pt x="89014" y="66827"/>
                  </a:lnTo>
                  <a:lnTo>
                    <a:pt x="89281" y="66713"/>
                  </a:lnTo>
                  <a:lnTo>
                    <a:pt x="89471" y="66573"/>
                  </a:lnTo>
                  <a:lnTo>
                    <a:pt x="90462" y="65951"/>
                  </a:lnTo>
                  <a:lnTo>
                    <a:pt x="91516" y="65354"/>
                  </a:lnTo>
                  <a:lnTo>
                    <a:pt x="91935" y="64173"/>
                  </a:lnTo>
                  <a:close/>
                </a:path>
                <a:path w="143509" h="163829">
                  <a:moveTo>
                    <a:pt x="113182" y="24511"/>
                  </a:moveTo>
                  <a:lnTo>
                    <a:pt x="113131" y="23736"/>
                  </a:lnTo>
                  <a:lnTo>
                    <a:pt x="112306" y="23571"/>
                  </a:lnTo>
                  <a:lnTo>
                    <a:pt x="111709" y="23558"/>
                  </a:lnTo>
                  <a:lnTo>
                    <a:pt x="111442" y="23977"/>
                  </a:lnTo>
                  <a:lnTo>
                    <a:pt x="111518" y="24625"/>
                  </a:lnTo>
                  <a:lnTo>
                    <a:pt x="112102" y="25107"/>
                  </a:lnTo>
                  <a:lnTo>
                    <a:pt x="111785" y="26238"/>
                  </a:lnTo>
                  <a:lnTo>
                    <a:pt x="112737" y="26631"/>
                  </a:lnTo>
                  <a:lnTo>
                    <a:pt x="112864" y="26149"/>
                  </a:lnTo>
                  <a:lnTo>
                    <a:pt x="113068" y="25666"/>
                  </a:lnTo>
                  <a:lnTo>
                    <a:pt x="113182" y="24511"/>
                  </a:lnTo>
                  <a:close/>
                </a:path>
                <a:path w="143509" h="163829">
                  <a:moveTo>
                    <a:pt x="123698" y="34925"/>
                  </a:moveTo>
                  <a:lnTo>
                    <a:pt x="121856" y="35039"/>
                  </a:lnTo>
                  <a:lnTo>
                    <a:pt x="121221" y="34163"/>
                  </a:lnTo>
                  <a:lnTo>
                    <a:pt x="120332" y="33807"/>
                  </a:lnTo>
                  <a:lnTo>
                    <a:pt x="119710" y="33959"/>
                  </a:lnTo>
                  <a:lnTo>
                    <a:pt x="119405" y="34582"/>
                  </a:lnTo>
                  <a:lnTo>
                    <a:pt x="119621" y="34937"/>
                  </a:lnTo>
                  <a:lnTo>
                    <a:pt x="120345" y="36118"/>
                  </a:lnTo>
                  <a:lnTo>
                    <a:pt x="121462" y="36842"/>
                  </a:lnTo>
                  <a:lnTo>
                    <a:pt x="122910" y="36944"/>
                  </a:lnTo>
                  <a:lnTo>
                    <a:pt x="123291" y="36626"/>
                  </a:lnTo>
                  <a:lnTo>
                    <a:pt x="123698" y="34925"/>
                  </a:lnTo>
                  <a:close/>
                </a:path>
                <a:path w="143509" h="163829">
                  <a:moveTo>
                    <a:pt x="127279" y="28562"/>
                  </a:moveTo>
                  <a:lnTo>
                    <a:pt x="126923" y="27724"/>
                  </a:lnTo>
                  <a:lnTo>
                    <a:pt x="125996" y="27673"/>
                  </a:lnTo>
                  <a:lnTo>
                    <a:pt x="125603" y="28143"/>
                  </a:lnTo>
                  <a:lnTo>
                    <a:pt x="125272" y="28587"/>
                  </a:lnTo>
                  <a:lnTo>
                    <a:pt x="125222" y="29413"/>
                  </a:lnTo>
                  <a:lnTo>
                    <a:pt x="125361" y="29464"/>
                  </a:lnTo>
                  <a:lnTo>
                    <a:pt x="125590" y="29476"/>
                  </a:lnTo>
                  <a:lnTo>
                    <a:pt x="126276" y="29476"/>
                  </a:lnTo>
                  <a:lnTo>
                    <a:pt x="126720" y="28905"/>
                  </a:lnTo>
                  <a:lnTo>
                    <a:pt x="127279" y="28562"/>
                  </a:lnTo>
                  <a:close/>
                </a:path>
                <a:path w="143509" h="163829">
                  <a:moveTo>
                    <a:pt x="135991" y="26060"/>
                  </a:moveTo>
                  <a:lnTo>
                    <a:pt x="135089" y="25488"/>
                  </a:lnTo>
                  <a:lnTo>
                    <a:pt x="134340" y="24815"/>
                  </a:lnTo>
                  <a:lnTo>
                    <a:pt x="134213" y="24688"/>
                  </a:lnTo>
                  <a:lnTo>
                    <a:pt x="133807" y="24638"/>
                  </a:lnTo>
                  <a:lnTo>
                    <a:pt x="133654" y="24803"/>
                  </a:lnTo>
                  <a:lnTo>
                    <a:pt x="133413" y="25501"/>
                  </a:lnTo>
                  <a:lnTo>
                    <a:pt x="134708" y="27838"/>
                  </a:lnTo>
                  <a:lnTo>
                    <a:pt x="135128" y="27838"/>
                  </a:lnTo>
                  <a:lnTo>
                    <a:pt x="135953" y="27228"/>
                  </a:lnTo>
                  <a:lnTo>
                    <a:pt x="135991" y="26060"/>
                  </a:lnTo>
                  <a:close/>
                </a:path>
                <a:path w="143509" h="163829">
                  <a:moveTo>
                    <a:pt x="137020" y="10820"/>
                  </a:moveTo>
                  <a:lnTo>
                    <a:pt x="136563" y="10109"/>
                  </a:lnTo>
                  <a:lnTo>
                    <a:pt x="136017" y="9448"/>
                  </a:lnTo>
                  <a:lnTo>
                    <a:pt x="135039" y="7086"/>
                  </a:lnTo>
                  <a:lnTo>
                    <a:pt x="134289" y="5562"/>
                  </a:lnTo>
                  <a:lnTo>
                    <a:pt x="132854" y="4508"/>
                  </a:lnTo>
                  <a:lnTo>
                    <a:pt x="132537" y="4724"/>
                  </a:lnTo>
                  <a:lnTo>
                    <a:pt x="132740" y="6604"/>
                  </a:lnTo>
                  <a:lnTo>
                    <a:pt x="133604" y="8216"/>
                  </a:lnTo>
                  <a:lnTo>
                    <a:pt x="134721" y="9690"/>
                  </a:lnTo>
                  <a:lnTo>
                    <a:pt x="135534" y="10807"/>
                  </a:lnTo>
                  <a:lnTo>
                    <a:pt x="136017" y="11290"/>
                  </a:lnTo>
                  <a:lnTo>
                    <a:pt x="136893" y="11239"/>
                  </a:lnTo>
                  <a:lnTo>
                    <a:pt x="137020" y="10820"/>
                  </a:lnTo>
                  <a:close/>
                </a:path>
                <a:path w="143509" h="163829">
                  <a:moveTo>
                    <a:pt x="143332" y="2578"/>
                  </a:moveTo>
                  <a:lnTo>
                    <a:pt x="142900" y="1701"/>
                  </a:lnTo>
                  <a:lnTo>
                    <a:pt x="142024" y="0"/>
                  </a:lnTo>
                  <a:lnTo>
                    <a:pt x="141363" y="508"/>
                  </a:lnTo>
                  <a:lnTo>
                    <a:pt x="141706" y="1397"/>
                  </a:lnTo>
                  <a:lnTo>
                    <a:pt x="141439" y="2641"/>
                  </a:lnTo>
                  <a:lnTo>
                    <a:pt x="142659" y="3048"/>
                  </a:lnTo>
                  <a:lnTo>
                    <a:pt x="143332" y="257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673835" y="9765296"/>
              <a:ext cx="50800" cy="277495"/>
            </a:xfrm>
            <a:custGeom>
              <a:avLst/>
              <a:gdLst/>
              <a:ahLst/>
              <a:cxnLst/>
              <a:rect l="l" t="t" r="r" b="b"/>
              <a:pathLst>
                <a:path w="50800" h="277495">
                  <a:moveTo>
                    <a:pt x="1689" y="215011"/>
                  </a:moveTo>
                  <a:lnTo>
                    <a:pt x="1549" y="214439"/>
                  </a:lnTo>
                  <a:lnTo>
                    <a:pt x="1041" y="214439"/>
                  </a:lnTo>
                  <a:lnTo>
                    <a:pt x="165" y="214503"/>
                  </a:lnTo>
                  <a:lnTo>
                    <a:pt x="101" y="215290"/>
                  </a:lnTo>
                  <a:lnTo>
                    <a:pt x="50" y="215950"/>
                  </a:lnTo>
                  <a:lnTo>
                    <a:pt x="0" y="216433"/>
                  </a:lnTo>
                  <a:lnTo>
                    <a:pt x="88" y="216903"/>
                  </a:lnTo>
                  <a:lnTo>
                    <a:pt x="609" y="217081"/>
                  </a:lnTo>
                  <a:lnTo>
                    <a:pt x="1409" y="216827"/>
                  </a:lnTo>
                  <a:lnTo>
                    <a:pt x="1524" y="216154"/>
                  </a:lnTo>
                  <a:lnTo>
                    <a:pt x="1625" y="215506"/>
                  </a:lnTo>
                  <a:lnTo>
                    <a:pt x="1689" y="215011"/>
                  </a:lnTo>
                  <a:close/>
                </a:path>
                <a:path w="50800" h="277495">
                  <a:moveTo>
                    <a:pt x="1714" y="105841"/>
                  </a:moveTo>
                  <a:lnTo>
                    <a:pt x="1625" y="105219"/>
                  </a:lnTo>
                  <a:lnTo>
                    <a:pt x="1066" y="105156"/>
                  </a:lnTo>
                  <a:lnTo>
                    <a:pt x="38" y="105143"/>
                  </a:lnTo>
                  <a:lnTo>
                    <a:pt x="203" y="106057"/>
                  </a:lnTo>
                  <a:lnTo>
                    <a:pt x="88" y="107022"/>
                  </a:lnTo>
                  <a:lnTo>
                    <a:pt x="431" y="107899"/>
                  </a:lnTo>
                  <a:lnTo>
                    <a:pt x="1384" y="107810"/>
                  </a:lnTo>
                  <a:lnTo>
                    <a:pt x="1435" y="107010"/>
                  </a:lnTo>
                  <a:lnTo>
                    <a:pt x="1562" y="106565"/>
                  </a:lnTo>
                  <a:lnTo>
                    <a:pt x="1714" y="105841"/>
                  </a:lnTo>
                  <a:close/>
                </a:path>
                <a:path w="50800" h="277495">
                  <a:moveTo>
                    <a:pt x="5588" y="275869"/>
                  </a:moveTo>
                  <a:lnTo>
                    <a:pt x="5346" y="275056"/>
                  </a:lnTo>
                  <a:lnTo>
                    <a:pt x="5257" y="274751"/>
                  </a:lnTo>
                  <a:lnTo>
                    <a:pt x="5245" y="274205"/>
                  </a:lnTo>
                  <a:lnTo>
                    <a:pt x="4749" y="274205"/>
                  </a:lnTo>
                  <a:lnTo>
                    <a:pt x="3708" y="274739"/>
                  </a:lnTo>
                  <a:lnTo>
                    <a:pt x="3289" y="275424"/>
                  </a:lnTo>
                  <a:lnTo>
                    <a:pt x="3848" y="276783"/>
                  </a:lnTo>
                  <a:lnTo>
                    <a:pt x="4140" y="277177"/>
                  </a:lnTo>
                  <a:lnTo>
                    <a:pt x="4826" y="277177"/>
                  </a:lnTo>
                  <a:lnTo>
                    <a:pt x="5499" y="276631"/>
                  </a:lnTo>
                  <a:lnTo>
                    <a:pt x="5588" y="275869"/>
                  </a:lnTo>
                  <a:close/>
                </a:path>
                <a:path w="50800" h="277495">
                  <a:moveTo>
                    <a:pt x="7048" y="98209"/>
                  </a:moveTo>
                  <a:lnTo>
                    <a:pt x="7010" y="97459"/>
                  </a:lnTo>
                  <a:lnTo>
                    <a:pt x="6946" y="96977"/>
                  </a:lnTo>
                  <a:lnTo>
                    <a:pt x="6718" y="96494"/>
                  </a:lnTo>
                  <a:lnTo>
                    <a:pt x="6134" y="96494"/>
                  </a:lnTo>
                  <a:lnTo>
                    <a:pt x="5194" y="96659"/>
                  </a:lnTo>
                  <a:lnTo>
                    <a:pt x="5270" y="97459"/>
                  </a:lnTo>
                  <a:lnTo>
                    <a:pt x="5257" y="98120"/>
                  </a:lnTo>
                  <a:lnTo>
                    <a:pt x="5257" y="98552"/>
                  </a:lnTo>
                  <a:lnTo>
                    <a:pt x="5372" y="99072"/>
                  </a:lnTo>
                  <a:lnTo>
                    <a:pt x="5880" y="99072"/>
                  </a:lnTo>
                  <a:lnTo>
                    <a:pt x="6057" y="99060"/>
                  </a:lnTo>
                  <a:lnTo>
                    <a:pt x="6883" y="98894"/>
                  </a:lnTo>
                  <a:lnTo>
                    <a:pt x="7048" y="98209"/>
                  </a:lnTo>
                  <a:close/>
                </a:path>
                <a:path w="50800" h="277495">
                  <a:moveTo>
                    <a:pt x="7137" y="206336"/>
                  </a:moveTo>
                  <a:lnTo>
                    <a:pt x="6896" y="205778"/>
                  </a:lnTo>
                  <a:lnTo>
                    <a:pt x="6388" y="205663"/>
                  </a:lnTo>
                  <a:lnTo>
                    <a:pt x="6159" y="205613"/>
                  </a:lnTo>
                  <a:lnTo>
                    <a:pt x="5346" y="205613"/>
                  </a:lnTo>
                  <a:lnTo>
                    <a:pt x="5359" y="206425"/>
                  </a:lnTo>
                  <a:lnTo>
                    <a:pt x="5321" y="206959"/>
                  </a:lnTo>
                  <a:lnTo>
                    <a:pt x="5270" y="207378"/>
                  </a:lnTo>
                  <a:lnTo>
                    <a:pt x="5600" y="208216"/>
                  </a:lnTo>
                  <a:lnTo>
                    <a:pt x="5816" y="208241"/>
                  </a:lnTo>
                  <a:lnTo>
                    <a:pt x="6667" y="208241"/>
                  </a:lnTo>
                  <a:lnTo>
                    <a:pt x="6972" y="207581"/>
                  </a:lnTo>
                  <a:lnTo>
                    <a:pt x="7086" y="207073"/>
                  </a:lnTo>
                  <a:lnTo>
                    <a:pt x="7137" y="206336"/>
                  </a:lnTo>
                  <a:close/>
                </a:path>
                <a:path w="50800" h="277495">
                  <a:moveTo>
                    <a:pt x="31318" y="164007"/>
                  </a:moveTo>
                  <a:lnTo>
                    <a:pt x="31216" y="162509"/>
                  </a:lnTo>
                  <a:lnTo>
                    <a:pt x="29222" y="162509"/>
                  </a:lnTo>
                  <a:lnTo>
                    <a:pt x="28905" y="163309"/>
                  </a:lnTo>
                  <a:lnTo>
                    <a:pt x="28879" y="164007"/>
                  </a:lnTo>
                  <a:lnTo>
                    <a:pt x="31318" y="164007"/>
                  </a:lnTo>
                  <a:close/>
                </a:path>
                <a:path w="50800" h="277495">
                  <a:moveTo>
                    <a:pt x="35890" y="28905"/>
                  </a:moveTo>
                  <a:lnTo>
                    <a:pt x="34493" y="28194"/>
                  </a:lnTo>
                  <a:lnTo>
                    <a:pt x="34010" y="28117"/>
                  </a:lnTo>
                  <a:lnTo>
                    <a:pt x="33147" y="28117"/>
                  </a:lnTo>
                  <a:lnTo>
                    <a:pt x="32727" y="28181"/>
                  </a:lnTo>
                  <a:lnTo>
                    <a:pt x="31305" y="28790"/>
                  </a:lnTo>
                  <a:lnTo>
                    <a:pt x="32004" y="29654"/>
                  </a:lnTo>
                  <a:lnTo>
                    <a:pt x="32448" y="31242"/>
                  </a:lnTo>
                  <a:lnTo>
                    <a:pt x="32283" y="32143"/>
                  </a:lnTo>
                  <a:lnTo>
                    <a:pt x="32727" y="34378"/>
                  </a:lnTo>
                  <a:lnTo>
                    <a:pt x="32181" y="37033"/>
                  </a:lnTo>
                  <a:lnTo>
                    <a:pt x="33286" y="37033"/>
                  </a:lnTo>
                  <a:lnTo>
                    <a:pt x="35255" y="36791"/>
                  </a:lnTo>
                  <a:lnTo>
                    <a:pt x="34772" y="34315"/>
                  </a:lnTo>
                  <a:lnTo>
                    <a:pt x="34620" y="32626"/>
                  </a:lnTo>
                  <a:lnTo>
                    <a:pt x="34620" y="31915"/>
                  </a:lnTo>
                  <a:lnTo>
                    <a:pt x="34683" y="31584"/>
                  </a:lnTo>
                  <a:lnTo>
                    <a:pt x="34747" y="31102"/>
                  </a:lnTo>
                  <a:lnTo>
                    <a:pt x="35090" y="29832"/>
                  </a:lnTo>
                  <a:lnTo>
                    <a:pt x="35890" y="28905"/>
                  </a:lnTo>
                  <a:close/>
                </a:path>
                <a:path w="50800" h="277495">
                  <a:moveTo>
                    <a:pt x="36144" y="144919"/>
                  </a:moveTo>
                  <a:lnTo>
                    <a:pt x="33845" y="141770"/>
                  </a:lnTo>
                  <a:lnTo>
                    <a:pt x="34912" y="139509"/>
                  </a:lnTo>
                  <a:lnTo>
                    <a:pt x="35115" y="139014"/>
                  </a:lnTo>
                  <a:lnTo>
                    <a:pt x="35560" y="137541"/>
                  </a:lnTo>
                  <a:lnTo>
                    <a:pt x="34734" y="137287"/>
                  </a:lnTo>
                  <a:lnTo>
                    <a:pt x="33489" y="137287"/>
                  </a:lnTo>
                  <a:lnTo>
                    <a:pt x="33274" y="137312"/>
                  </a:lnTo>
                  <a:lnTo>
                    <a:pt x="32588" y="137312"/>
                  </a:lnTo>
                  <a:lnTo>
                    <a:pt x="31610" y="137452"/>
                  </a:lnTo>
                  <a:lnTo>
                    <a:pt x="33096" y="140881"/>
                  </a:lnTo>
                  <a:lnTo>
                    <a:pt x="31813" y="143941"/>
                  </a:lnTo>
                  <a:lnTo>
                    <a:pt x="33045" y="146646"/>
                  </a:lnTo>
                  <a:lnTo>
                    <a:pt x="36144" y="144919"/>
                  </a:lnTo>
                  <a:close/>
                </a:path>
                <a:path w="50800" h="277495">
                  <a:moveTo>
                    <a:pt x="37020" y="4800"/>
                  </a:moveTo>
                  <a:lnTo>
                    <a:pt x="36563" y="3810"/>
                  </a:lnTo>
                  <a:lnTo>
                    <a:pt x="35229" y="2146"/>
                  </a:lnTo>
                  <a:lnTo>
                    <a:pt x="34175" y="1092"/>
                  </a:lnTo>
                  <a:lnTo>
                    <a:pt x="33172" y="0"/>
                  </a:lnTo>
                  <a:lnTo>
                    <a:pt x="32842" y="1206"/>
                  </a:lnTo>
                  <a:lnTo>
                    <a:pt x="32156" y="3619"/>
                  </a:lnTo>
                  <a:lnTo>
                    <a:pt x="32054" y="4178"/>
                  </a:lnTo>
                  <a:lnTo>
                    <a:pt x="32105" y="4724"/>
                  </a:lnTo>
                  <a:lnTo>
                    <a:pt x="31623" y="5753"/>
                  </a:lnTo>
                  <a:lnTo>
                    <a:pt x="32397" y="5791"/>
                  </a:lnTo>
                  <a:lnTo>
                    <a:pt x="32727" y="5791"/>
                  </a:lnTo>
                  <a:lnTo>
                    <a:pt x="33934" y="5791"/>
                  </a:lnTo>
                  <a:lnTo>
                    <a:pt x="35217" y="5537"/>
                  </a:lnTo>
                  <a:lnTo>
                    <a:pt x="36309" y="5105"/>
                  </a:lnTo>
                  <a:lnTo>
                    <a:pt x="37020" y="4800"/>
                  </a:lnTo>
                  <a:close/>
                </a:path>
                <a:path w="50800" h="277495">
                  <a:moveTo>
                    <a:pt x="41071" y="274637"/>
                  </a:moveTo>
                  <a:lnTo>
                    <a:pt x="40932" y="274650"/>
                  </a:lnTo>
                  <a:lnTo>
                    <a:pt x="40906" y="274802"/>
                  </a:lnTo>
                  <a:lnTo>
                    <a:pt x="41071" y="274637"/>
                  </a:lnTo>
                  <a:close/>
                </a:path>
                <a:path w="50800" h="277495">
                  <a:moveTo>
                    <a:pt x="41173" y="272580"/>
                  </a:moveTo>
                  <a:lnTo>
                    <a:pt x="39814" y="272580"/>
                  </a:lnTo>
                  <a:lnTo>
                    <a:pt x="38544" y="272630"/>
                  </a:lnTo>
                  <a:lnTo>
                    <a:pt x="37592" y="273646"/>
                  </a:lnTo>
                  <a:lnTo>
                    <a:pt x="38023" y="274701"/>
                  </a:lnTo>
                  <a:lnTo>
                    <a:pt x="38201" y="275158"/>
                  </a:lnTo>
                  <a:lnTo>
                    <a:pt x="38430" y="275310"/>
                  </a:lnTo>
                  <a:lnTo>
                    <a:pt x="38696" y="275310"/>
                  </a:lnTo>
                  <a:lnTo>
                    <a:pt x="38950" y="275310"/>
                  </a:lnTo>
                  <a:lnTo>
                    <a:pt x="40144" y="274637"/>
                  </a:lnTo>
                  <a:lnTo>
                    <a:pt x="40474" y="274637"/>
                  </a:lnTo>
                  <a:lnTo>
                    <a:pt x="40932" y="274650"/>
                  </a:lnTo>
                  <a:lnTo>
                    <a:pt x="41008" y="273685"/>
                  </a:lnTo>
                  <a:lnTo>
                    <a:pt x="41173" y="272580"/>
                  </a:lnTo>
                  <a:close/>
                </a:path>
                <a:path w="50800" h="277495">
                  <a:moveTo>
                    <a:pt x="42354" y="157302"/>
                  </a:moveTo>
                  <a:lnTo>
                    <a:pt x="42024" y="156133"/>
                  </a:lnTo>
                  <a:lnTo>
                    <a:pt x="42265" y="155105"/>
                  </a:lnTo>
                  <a:lnTo>
                    <a:pt x="41821" y="152806"/>
                  </a:lnTo>
                  <a:lnTo>
                    <a:pt x="39916" y="147040"/>
                  </a:lnTo>
                  <a:lnTo>
                    <a:pt x="39547" y="147040"/>
                  </a:lnTo>
                  <a:lnTo>
                    <a:pt x="39357" y="147218"/>
                  </a:lnTo>
                  <a:lnTo>
                    <a:pt x="38874" y="150025"/>
                  </a:lnTo>
                  <a:lnTo>
                    <a:pt x="38201" y="152552"/>
                  </a:lnTo>
                  <a:lnTo>
                    <a:pt x="38201" y="156222"/>
                  </a:lnTo>
                  <a:lnTo>
                    <a:pt x="39395" y="157416"/>
                  </a:lnTo>
                  <a:lnTo>
                    <a:pt x="40906" y="157416"/>
                  </a:lnTo>
                  <a:lnTo>
                    <a:pt x="42354" y="157302"/>
                  </a:lnTo>
                  <a:close/>
                </a:path>
                <a:path w="50800" h="277495">
                  <a:moveTo>
                    <a:pt x="46202" y="14922"/>
                  </a:moveTo>
                  <a:lnTo>
                    <a:pt x="46139" y="14224"/>
                  </a:lnTo>
                  <a:lnTo>
                    <a:pt x="45961" y="13741"/>
                  </a:lnTo>
                  <a:lnTo>
                    <a:pt x="45377" y="13741"/>
                  </a:lnTo>
                  <a:lnTo>
                    <a:pt x="44767" y="13779"/>
                  </a:lnTo>
                  <a:lnTo>
                    <a:pt x="44348" y="14160"/>
                  </a:lnTo>
                  <a:lnTo>
                    <a:pt x="44348" y="15354"/>
                  </a:lnTo>
                  <a:lnTo>
                    <a:pt x="44513" y="15989"/>
                  </a:lnTo>
                  <a:lnTo>
                    <a:pt x="45135" y="15989"/>
                  </a:lnTo>
                  <a:lnTo>
                    <a:pt x="45351" y="15976"/>
                  </a:lnTo>
                  <a:lnTo>
                    <a:pt x="45478" y="15938"/>
                  </a:lnTo>
                  <a:lnTo>
                    <a:pt x="46202" y="14922"/>
                  </a:lnTo>
                  <a:close/>
                </a:path>
                <a:path w="50800" h="277495">
                  <a:moveTo>
                    <a:pt x="49072" y="157734"/>
                  </a:moveTo>
                  <a:lnTo>
                    <a:pt x="49009" y="157226"/>
                  </a:lnTo>
                  <a:lnTo>
                    <a:pt x="48653" y="157048"/>
                  </a:lnTo>
                  <a:lnTo>
                    <a:pt x="44373" y="157060"/>
                  </a:lnTo>
                  <a:lnTo>
                    <a:pt x="42379" y="159105"/>
                  </a:lnTo>
                  <a:lnTo>
                    <a:pt x="42405" y="163982"/>
                  </a:lnTo>
                  <a:lnTo>
                    <a:pt x="43129" y="165328"/>
                  </a:lnTo>
                  <a:lnTo>
                    <a:pt x="40906" y="168021"/>
                  </a:lnTo>
                  <a:lnTo>
                    <a:pt x="41656" y="169087"/>
                  </a:lnTo>
                  <a:lnTo>
                    <a:pt x="44119" y="171462"/>
                  </a:lnTo>
                  <a:lnTo>
                    <a:pt x="45402" y="172859"/>
                  </a:lnTo>
                  <a:lnTo>
                    <a:pt x="46469" y="175450"/>
                  </a:lnTo>
                  <a:lnTo>
                    <a:pt x="45656" y="176707"/>
                  </a:lnTo>
                  <a:lnTo>
                    <a:pt x="47002" y="176974"/>
                  </a:lnTo>
                  <a:lnTo>
                    <a:pt x="47155" y="176974"/>
                  </a:lnTo>
                  <a:lnTo>
                    <a:pt x="47561" y="175475"/>
                  </a:lnTo>
                  <a:lnTo>
                    <a:pt x="48552" y="173456"/>
                  </a:lnTo>
                  <a:lnTo>
                    <a:pt x="48488" y="172466"/>
                  </a:lnTo>
                  <a:lnTo>
                    <a:pt x="46316" y="171119"/>
                  </a:lnTo>
                  <a:lnTo>
                    <a:pt x="44843" y="170421"/>
                  </a:lnTo>
                  <a:lnTo>
                    <a:pt x="47307" y="166027"/>
                  </a:lnTo>
                  <a:lnTo>
                    <a:pt x="43459" y="160947"/>
                  </a:lnTo>
                  <a:lnTo>
                    <a:pt x="48666" y="158623"/>
                  </a:lnTo>
                  <a:lnTo>
                    <a:pt x="49072" y="157734"/>
                  </a:lnTo>
                  <a:close/>
                </a:path>
                <a:path w="50800" h="277495">
                  <a:moveTo>
                    <a:pt x="50609" y="255016"/>
                  </a:moveTo>
                  <a:lnTo>
                    <a:pt x="50292" y="254114"/>
                  </a:lnTo>
                  <a:lnTo>
                    <a:pt x="50152" y="254114"/>
                  </a:lnTo>
                  <a:lnTo>
                    <a:pt x="49999" y="254101"/>
                  </a:lnTo>
                  <a:lnTo>
                    <a:pt x="48729" y="254101"/>
                  </a:lnTo>
                  <a:lnTo>
                    <a:pt x="47701" y="254355"/>
                  </a:lnTo>
                  <a:lnTo>
                    <a:pt x="47828" y="255816"/>
                  </a:lnTo>
                  <a:lnTo>
                    <a:pt x="47917" y="256603"/>
                  </a:lnTo>
                  <a:lnTo>
                    <a:pt x="48336" y="257098"/>
                  </a:lnTo>
                  <a:lnTo>
                    <a:pt x="48958" y="257098"/>
                  </a:lnTo>
                  <a:lnTo>
                    <a:pt x="49276" y="257098"/>
                  </a:lnTo>
                  <a:lnTo>
                    <a:pt x="49631" y="256984"/>
                  </a:lnTo>
                  <a:lnTo>
                    <a:pt x="50025" y="256705"/>
                  </a:lnTo>
                  <a:lnTo>
                    <a:pt x="50457" y="255892"/>
                  </a:lnTo>
                  <a:lnTo>
                    <a:pt x="50609" y="25501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666349" y="9402813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2020" y="1968"/>
                  </a:moveTo>
                  <a:lnTo>
                    <a:pt x="1478" y="1968"/>
                  </a:lnTo>
                  <a:lnTo>
                    <a:pt x="1314" y="1968"/>
                  </a:lnTo>
                  <a:lnTo>
                    <a:pt x="1150" y="1951"/>
                  </a:lnTo>
                  <a:lnTo>
                    <a:pt x="509" y="1771"/>
                  </a:lnTo>
                  <a:lnTo>
                    <a:pt x="0" y="1558"/>
                  </a:lnTo>
                  <a:lnTo>
                    <a:pt x="180" y="885"/>
                  </a:lnTo>
                  <a:lnTo>
                    <a:pt x="361" y="164"/>
                  </a:lnTo>
                  <a:lnTo>
                    <a:pt x="870" y="0"/>
                  </a:lnTo>
                  <a:lnTo>
                    <a:pt x="1741" y="0"/>
                  </a:lnTo>
                  <a:lnTo>
                    <a:pt x="2513" y="65"/>
                  </a:lnTo>
                  <a:lnTo>
                    <a:pt x="3138" y="426"/>
                  </a:lnTo>
                  <a:lnTo>
                    <a:pt x="2760" y="1246"/>
                  </a:lnTo>
                  <a:lnTo>
                    <a:pt x="2530" y="1722"/>
                  </a:lnTo>
                  <a:lnTo>
                    <a:pt x="2020" y="196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687036" y="924655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0" y="1394"/>
                  </a:moveTo>
                  <a:lnTo>
                    <a:pt x="476" y="934"/>
                  </a:lnTo>
                  <a:lnTo>
                    <a:pt x="985" y="459"/>
                  </a:lnTo>
                  <a:lnTo>
                    <a:pt x="1462" y="0"/>
                  </a:lnTo>
                  <a:lnTo>
                    <a:pt x="985" y="475"/>
                  </a:lnTo>
                  <a:lnTo>
                    <a:pt x="492" y="934"/>
                  </a:lnTo>
                  <a:lnTo>
                    <a:pt x="16" y="13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070332" y="9154705"/>
              <a:ext cx="690880" cy="880744"/>
            </a:xfrm>
            <a:custGeom>
              <a:avLst/>
              <a:gdLst/>
              <a:ahLst/>
              <a:cxnLst/>
              <a:rect l="l" t="t" r="r" b="b"/>
              <a:pathLst>
                <a:path w="690879" h="880745">
                  <a:moveTo>
                    <a:pt x="1943" y="879284"/>
                  </a:moveTo>
                  <a:lnTo>
                    <a:pt x="1600" y="878713"/>
                  </a:lnTo>
                  <a:lnTo>
                    <a:pt x="977" y="878293"/>
                  </a:lnTo>
                  <a:lnTo>
                    <a:pt x="825" y="878217"/>
                  </a:lnTo>
                  <a:lnTo>
                    <a:pt x="698" y="878192"/>
                  </a:lnTo>
                  <a:lnTo>
                    <a:pt x="139" y="878192"/>
                  </a:lnTo>
                  <a:lnTo>
                    <a:pt x="88" y="878725"/>
                  </a:lnTo>
                  <a:lnTo>
                    <a:pt x="0" y="879538"/>
                  </a:lnTo>
                  <a:lnTo>
                    <a:pt x="88" y="880186"/>
                  </a:lnTo>
                  <a:lnTo>
                    <a:pt x="393" y="880452"/>
                  </a:lnTo>
                  <a:lnTo>
                    <a:pt x="647" y="880605"/>
                  </a:lnTo>
                  <a:lnTo>
                    <a:pt x="774" y="880605"/>
                  </a:lnTo>
                  <a:lnTo>
                    <a:pt x="1104" y="880605"/>
                  </a:lnTo>
                  <a:lnTo>
                    <a:pt x="1435" y="880351"/>
                  </a:lnTo>
                  <a:lnTo>
                    <a:pt x="1943" y="879284"/>
                  </a:lnTo>
                  <a:close/>
                </a:path>
                <a:path w="690879" h="880745">
                  <a:moveTo>
                    <a:pt x="14681" y="853808"/>
                  </a:moveTo>
                  <a:lnTo>
                    <a:pt x="14655" y="852944"/>
                  </a:lnTo>
                  <a:lnTo>
                    <a:pt x="14185" y="852487"/>
                  </a:lnTo>
                  <a:lnTo>
                    <a:pt x="13423" y="852398"/>
                  </a:lnTo>
                  <a:lnTo>
                    <a:pt x="12509" y="852398"/>
                  </a:lnTo>
                  <a:lnTo>
                    <a:pt x="11950" y="852614"/>
                  </a:lnTo>
                  <a:lnTo>
                    <a:pt x="11912" y="854163"/>
                  </a:lnTo>
                  <a:lnTo>
                    <a:pt x="12407" y="854722"/>
                  </a:lnTo>
                  <a:lnTo>
                    <a:pt x="13182" y="854786"/>
                  </a:lnTo>
                  <a:lnTo>
                    <a:pt x="13335" y="854798"/>
                  </a:lnTo>
                  <a:lnTo>
                    <a:pt x="14020" y="854798"/>
                  </a:lnTo>
                  <a:lnTo>
                    <a:pt x="14566" y="854557"/>
                  </a:lnTo>
                  <a:lnTo>
                    <a:pt x="14681" y="853808"/>
                  </a:lnTo>
                  <a:close/>
                </a:path>
                <a:path w="690879" h="880745">
                  <a:moveTo>
                    <a:pt x="512102" y="125336"/>
                  </a:moveTo>
                  <a:lnTo>
                    <a:pt x="512051" y="125158"/>
                  </a:lnTo>
                  <a:lnTo>
                    <a:pt x="511911" y="125056"/>
                  </a:lnTo>
                  <a:lnTo>
                    <a:pt x="511873" y="125349"/>
                  </a:lnTo>
                  <a:lnTo>
                    <a:pt x="512102" y="125336"/>
                  </a:lnTo>
                  <a:close/>
                </a:path>
                <a:path w="690879" h="880745">
                  <a:moveTo>
                    <a:pt x="515226" y="125222"/>
                  </a:moveTo>
                  <a:lnTo>
                    <a:pt x="515188" y="125095"/>
                  </a:lnTo>
                  <a:lnTo>
                    <a:pt x="515124" y="125222"/>
                  </a:lnTo>
                  <a:close/>
                </a:path>
                <a:path w="690879" h="880745">
                  <a:moveTo>
                    <a:pt x="515607" y="126517"/>
                  </a:moveTo>
                  <a:lnTo>
                    <a:pt x="515124" y="125222"/>
                  </a:lnTo>
                  <a:lnTo>
                    <a:pt x="514121" y="125260"/>
                  </a:lnTo>
                  <a:lnTo>
                    <a:pt x="513105" y="125298"/>
                  </a:lnTo>
                  <a:lnTo>
                    <a:pt x="512102" y="125336"/>
                  </a:lnTo>
                  <a:lnTo>
                    <a:pt x="512445" y="126352"/>
                  </a:lnTo>
                  <a:lnTo>
                    <a:pt x="512114" y="127990"/>
                  </a:lnTo>
                  <a:lnTo>
                    <a:pt x="513588" y="127990"/>
                  </a:lnTo>
                  <a:lnTo>
                    <a:pt x="513829" y="127990"/>
                  </a:lnTo>
                  <a:lnTo>
                    <a:pt x="513956" y="127965"/>
                  </a:lnTo>
                  <a:lnTo>
                    <a:pt x="515188" y="127774"/>
                  </a:lnTo>
                  <a:lnTo>
                    <a:pt x="515607" y="126517"/>
                  </a:lnTo>
                  <a:close/>
                </a:path>
                <a:path w="690879" h="880745">
                  <a:moveTo>
                    <a:pt x="517118" y="124307"/>
                  </a:moveTo>
                  <a:lnTo>
                    <a:pt x="516763" y="123139"/>
                  </a:lnTo>
                  <a:lnTo>
                    <a:pt x="516636" y="122656"/>
                  </a:lnTo>
                  <a:lnTo>
                    <a:pt x="516216" y="121831"/>
                  </a:lnTo>
                  <a:lnTo>
                    <a:pt x="515772" y="121831"/>
                  </a:lnTo>
                  <a:lnTo>
                    <a:pt x="515632" y="121907"/>
                  </a:lnTo>
                  <a:lnTo>
                    <a:pt x="515137" y="122313"/>
                  </a:lnTo>
                  <a:lnTo>
                    <a:pt x="515188" y="123418"/>
                  </a:lnTo>
                  <a:lnTo>
                    <a:pt x="515073" y="124231"/>
                  </a:lnTo>
                  <a:lnTo>
                    <a:pt x="515188" y="125095"/>
                  </a:lnTo>
                  <a:lnTo>
                    <a:pt x="515404" y="125145"/>
                  </a:lnTo>
                  <a:lnTo>
                    <a:pt x="515607" y="125158"/>
                  </a:lnTo>
                  <a:lnTo>
                    <a:pt x="515772" y="125158"/>
                  </a:lnTo>
                  <a:lnTo>
                    <a:pt x="516915" y="125158"/>
                  </a:lnTo>
                  <a:lnTo>
                    <a:pt x="517118" y="124307"/>
                  </a:lnTo>
                  <a:close/>
                </a:path>
                <a:path w="690879" h="880745">
                  <a:moveTo>
                    <a:pt x="571093" y="116090"/>
                  </a:moveTo>
                  <a:lnTo>
                    <a:pt x="571042" y="115582"/>
                  </a:lnTo>
                  <a:lnTo>
                    <a:pt x="570966" y="114655"/>
                  </a:lnTo>
                  <a:lnTo>
                    <a:pt x="570369" y="114655"/>
                  </a:lnTo>
                  <a:lnTo>
                    <a:pt x="569925" y="115506"/>
                  </a:lnTo>
                  <a:lnTo>
                    <a:pt x="569925" y="116014"/>
                  </a:lnTo>
                  <a:lnTo>
                    <a:pt x="570255" y="116624"/>
                  </a:lnTo>
                  <a:lnTo>
                    <a:pt x="570090" y="117030"/>
                  </a:lnTo>
                  <a:lnTo>
                    <a:pt x="569760" y="117792"/>
                  </a:lnTo>
                  <a:lnTo>
                    <a:pt x="568998" y="118402"/>
                  </a:lnTo>
                  <a:lnTo>
                    <a:pt x="568528" y="119900"/>
                  </a:lnTo>
                  <a:lnTo>
                    <a:pt x="569150" y="121234"/>
                  </a:lnTo>
                  <a:lnTo>
                    <a:pt x="569493" y="121234"/>
                  </a:lnTo>
                  <a:lnTo>
                    <a:pt x="571055" y="120345"/>
                  </a:lnTo>
                  <a:lnTo>
                    <a:pt x="571017" y="118681"/>
                  </a:lnTo>
                  <a:lnTo>
                    <a:pt x="571055" y="117119"/>
                  </a:lnTo>
                  <a:lnTo>
                    <a:pt x="571055" y="116598"/>
                  </a:lnTo>
                  <a:lnTo>
                    <a:pt x="571093" y="116090"/>
                  </a:lnTo>
                  <a:close/>
                </a:path>
                <a:path w="690879" h="880745">
                  <a:moveTo>
                    <a:pt x="616483" y="79641"/>
                  </a:moveTo>
                  <a:lnTo>
                    <a:pt x="615073" y="79451"/>
                  </a:lnTo>
                  <a:lnTo>
                    <a:pt x="614578" y="79451"/>
                  </a:lnTo>
                  <a:lnTo>
                    <a:pt x="614413" y="80149"/>
                  </a:lnTo>
                  <a:lnTo>
                    <a:pt x="614451" y="80619"/>
                  </a:lnTo>
                  <a:lnTo>
                    <a:pt x="614514" y="81407"/>
                  </a:lnTo>
                  <a:lnTo>
                    <a:pt x="614311" y="82423"/>
                  </a:lnTo>
                  <a:lnTo>
                    <a:pt x="615340" y="82689"/>
                  </a:lnTo>
                  <a:lnTo>
                    <a:pt x="615467" y="82702"/>
                  </a:lnTo>
                  <a:lnTo>
                    <a:pt x="615848" y="82702"/>
                  </a:lnTo>
                  <a:lnTo>
                    <a:pt x="616038" y="82130"/>
                  </a:lnTo>
                  <a:lnTo>
                    <a:pt x="616038" y="81470"/>
                  </a:lnTo>
                  <a:lnTo>
                    <a:pt x="614781" y="81330"/>
                  </a:lnTo>
                  <a:lnTo>
                    <a:pt x="616483" y="79641"/>
                  </a:lnTo>
                  <a:close/>
                </a:path>
                <a:path w="690879" h="880745">
                  <a:moveTo>
                    <a:pt x="618159" y="91859"/>
                  </a:moveTo>
                  <a:lnTo>
                    <a:pt x="617651" y="91135"/>
                  </a:lnTo>
                  <a:lnTo>
                    <a:pt x="616966" y="92138"/>
                  </a:lnTo>
                  <a:lnTo>
                    <a:pt x="615099" y="91236"/>
                  </a:lnTo>
                  <a:lnTo>
                    <a:pt x="614845" y="92786"/>
                  </a:lnTo>
                  <a:lnTo>
                    <a:pt x="614781" y="93218"/>
                  </a:lnTo>
                  <a:lnTo>
                    <a:pt x="615238" y="93497"/>
                  </a:lnTo>
                  <a:lnTo>
                    <a:pt x="615645" y="93497"/>
                  </a:lnTo>
                  <a:lnTo>
                    <a:pt x="615848" y="93484"/>
                  </a:lnTo>
                  <a:lnTo>
                    <a:pt x="616699" y="93256"/>
                  </a:lnTo>
                  <a:lnTo>
                    <a:pt x="617169" y="92786"/>
                  </a:lnTo>
                  <a:lnTo>
                    <a:pt x="617689" y="92316"/>
                  </a:lnTo>
                  <a:lnTo>
                    <a:pt x="618159" y="91859"/>
                  </a:lnTo>
                  <a:close/>
                </a:path>
                <a:path w="690879" h="880745">
                  <a:moveTo>
                    <a:pt x="638175" y="69037"/>
                  </a:moveTo>
                  <a:lnTo>
                    <a:pt x="638111" y="68072"/>
                  </a:lnTo>
                  <a:lnTo>
                    <a:pt x="637565" y="65582"/>
                  </a:lnTo>
                  <a:lnTo>
                    <a:pt x="636625" y="64541"/>
                  </a:lnTo>
                  <a:lnTo>
                    <a:pt x="635254" y="64541"/>
                  </a:lnTo>
                  <a:lnTo>
                    <a:pt x="634568" y="64516"/>
                  </a:lnTo>
                  <a:lnTo>
                    <a:pt x="634225" y="64452"/>
                  </a:lnTo>
                  <a:lnTo>
                    <a:pt x="633869" y="64452"/>
                  </a:lnTo>
                  <a:lnTo>
                    <a:pt x="633742" y="64465"/>
                  </a:lnTo>
                  <a:lnTo>
                    <a:pt x="632879" y="64579"/>
                  </a:lnTo>
                  <a:lnTo>
                    <a:pt x="631939" y="64770"/>
                  </a:lnTo>
                  <a:lnTo>
                    <a:pt x="632142" y="67043"/>
                  </a:lnTo>
                  <a:lnTo>
                    <a:pt x="635266" y="69100"/>
                  </a:lnTo>
                  <a:lnTo>
                    <a:pt x="636854" y="69100"/>
                  </a:lnTo>
                  <a:lnTo>
                    <a:pt x="638175" y="69037"/>
                  </a:lnTo>
                  <a:close/>
                </a:path>
                <a:path w="690879" h="880745">
                  <a:moveTo>
                    <a:pt x="647065" y="53873"/>
                  </a:moveTo>
                  <a:lnTo>
                    <a:pt x="646328" y="53886"/>
                  </a:lnTo>
                  <a:lnTo>
                    <a:pt x="645909" y="53822"/>
                  </a:lnTo>
                  <a:lnTo>
                    <a:pt x="645363" y="53759"/>
                  </a:lnTo>
                  <a:lnTo>
                    <a:pt x="644499" y="53759"/>
                  </a:lnTo>
                  <a:lnTo>
                    <a:pt x="643940" y="53898"/>
                  </a:lnTo>
                  <a:lnTo>
                    <a:pt x="643534" y="54381"/>
                  </a:lnTo>
                  <a:lnTo>
                    <a:pt x="644055" y="55689"/>
                  </a:lnTo>
                  <a:lnTo>
                    <a:pt x="644347" y="55854"/>
                  </a:lnTo>
                  <a:lnTo>
                    <a:pt x="644613" y="55930"/>
                  </a:lnTo>
                  <a:lnTo>
                    <a:pt x="644855" y="55930"/>
                  </a:lnTo>
                  <a:lnTo>
                    <a:pt x="645579" y="55930"/>
                  </a:lnTo>
                  <a:lnTo>
                    <a:pt x="646125" y="55308"/>
                  </a:lnTo>
                  <a:lnTo>
                    <a:pt x="646645" y="54673"/>
                  </a:lnTo>
                  <a:lnTo>
                    <a:pt x="647065" y="53873"/>
                  </a:lnTo>
                  <a:close/>
                </a:path>
                <a:path w="690879" h="880745">
                  <a:moveTo>
                    <a:pt x="648716" y="41719"/>
                  </a:moveTo>
                  <a:lnTo>
                    <a:pt x="648233" y="41287"/>
                  </a:lnTo>
                  <a:lnTo>
                    <a:pt x="647407" y="41224"/>
                  </a:lnTo>
                  <a:lnTo>
                    <a:pt x="647128" y="41186"/>
                  </a:lnTo>
                  <a:lnTo>
                    <a:pt x="646849" y="41135"/>
                  </a:lnTo>
                  <a:lnTo>
                    <a:pt x="646061" y="41135"/>
                  </a:lnTo>
                  <a:lnTo>
                    <a:pt x="645629" y="41287"/>
                  </a:lnTo>
                  <a:lnTo>
                    <a:pt x="645566" y="41973"/>
                  </a:lnTo>
                  <a:lnTo>
                    <a:pt x="645579" y="42926"/>
                  </a:lnTo>
                  <a:lnTo>
                    <a:pt x="645795" y="43611"/>
                  </a:lnTo>
                  <a:lnTo>
                    <a:pt x="646684" y="43942"/>
                  </a:lnTo>
                  <a:lnTo>
                    <a:pt x="646849" y="43980"/>
                  </a:lnTo>
                  <a:lnTo>
                    <a:pt x="646976" y="43980"/>
                  </a:lnTo>
                  <a:lnTo>
                    <a:pt x="647750" y="43980"/>
                  </a:lnTo>
                  <a:lnTo>
                    <a:pt x="647877" y="43027"/>
                  </a:lnTo>
                  <a:lnTo>
                    <a:pt x="648208" y="42506"/>
                  </a:lnTo>
                  <a:lnTo>
                    <a:pt x="648716" y="41719"/>
                  </a:lnTo>
                  <a:close/>
                </a:path>
                <a:path w="690879" h="880745">
                  <a:moveTo>
                    <a:pt x="650582" y="31673"/>
                  </a:moveTo>
                  <a:lnTo>
                    <a:pt x="649744" y="31394"/>
                  </a:lnTo>
                  <a:lnTo>
                    <a:pt x="648931" y="31115"/>
                  </a:lnTo>
                  <a:lnTo>
                    <a:pt x="648119" y="31661"/>
                  </a:lnTo>
                  <a:lnTo>
                    <a:pt x="647903" y="33020"/>
                  </a:lnTo>
                  <a:lnTo>
                    <a:pt x="649249" y="32639"/>
                  </a:lnTo>
                  <a:lnTo>
                    <a:pt x="649859" y="33083"/>
                  </a:lnTo>
                  <a:lnTo>
                    <a:pt x="650557" y="32740"/>
                  </a:lnTo>
                  <a:lnTo>
                    <a:pt x="650582" y="31673"/>
                  </a:lnTo>
                  <a:close/>
                </a:path>
                <a:path w="690879" h="880745">
                  <a:moveTo>
                    <a:pt x="655840" y="51130"/>
                  </a:moveTo>
                  <a:lnTo>
                    <a:pt x="655116" y="50863"/>
                  </a:lnTo>
                  <a:lnTo>
                    <a:pt x="654126" y="50863"/>
                  </a:lnTo>
                  <a:lnTo>
                    <a:pt x="653669" y="51015"/>
                  </a:lnTo>
                  <a:lnTo>
                    <a:pt x="653046" y="51041"/>
                  </a:lnTo>
                  <a:lnTo>
                    <a:pt x="653288" y="52527"/>
                  </a:lnTo>
                  <a:lnTo>
                    <a:pt x="653669" y="53124"/>
                  </a:lnTo>
                  <a:lnTo>
                    <a:pt x="654405" y="53124"/>
                  </a:lnTo>
                  <a:lnTo>
                    <a:pt x="654532" y="53124"/>
                  </a:lnTo>
                  <a:lnTo>
                    <a:pt x="654672" y="53111"/>
                  </a:lnTo>
                  <a:lnTo>
                    <a:pt x="655231" y="52984"/>
                  </a:lnTo>
                  <a:lnTo>
                    <a:pt x="655815" y="52451"/>
                  </a:lnTo>
                  <a:lnTo>
                    <a:pt x="655815" y="52133"/>
                  </a:lnTo>
                  <a:lnTo>
                    <a:pt x="655840" y="51130"/>
                  </a:lnTo>
                  <a:close/>
                </a:path>
                <a:path w="690879" h="880745">
                  <a:moveTo>
                    <a:pt x="659726" y="24993"/>
                  </a:moveTo>
                  <a:lnTo>
                    <a:pt x="659371" y="24917"/>
                  </a:lnTo>
                  <a:lnTo>
                    <a:pt x="658926" y="24688"/>
                  </a:lnTo>
                  <a:lnTo>
                    <a:pt x="658444" y="24688"/>
                  </a:lnTo>
                  <a:lnTo>
                    <a:pt x="656120" y="25831"/>
                  </a:lnTo>
                  <a:lnTo>
                    <a:pt x="653669" y="25387"/>
                  </a:lnTo>
                  <a:lnTo>
                    <a:pt x="649782" y="25755"/>
                  </a:lnTo>
                  <a:lnTo>
                    <a:pt x="650087" y="27063"/>
                  </a:lnTo>
                  <a:lnTo>
                    <a:pt x="650265" y="27216"/>
                  </a:lnTo>
                  <a:lnTo>
                    <a:pt x="650773" y="27216"/>
                  </a:lnTo>
                  <a:lnTo>
                    <a:pt x="651154" y="26936"/>
                  </a:lnTo>
                  <a:lnTo>
                    <a:pt x="651446" y="26758"/>
                  </a:lnTo>
                  <a:lnTo>
                    <a:pt x="651725" y="26606"/>
                  </a:lnTo>
                  <a:lnTo>
                    <a:pt x="652005" y="26530"/>
                  </a:lnTo>
                  <a:lnTo>
                    <a:pt x="652843" y="26530"/>
                  </a:lnTo>
                  <a:lnTo>
                    <a:pt x="653440" y="26873"/>
                  </a:lnTo>
                  <a:lnTo>
                    <a:pt x="654164" y="27343"/>
                  </a:lnTo>
                  <a:lnTo>
                    <a:pt x="655751" y="27343"/>
                  </a:lnTo>
                  <a:lnTo>
                    <a:pt x="657364" y="26441"/>
                  </a:lnTo>
                  <a:lnTo>
                    <a:pt x="659003" y="25704"/>
                  </a:lnTo>
                  <a:lnTo>
                    <a:pt x="659726" y="24993"/>
                  </a:lnTo>
                  <a:close/>
                </a:path>
                <a:path w="690879" h="880745">
                  <a:moveTo>
                    <a:pt x="672020" y="9550"/>
                  </a:moveTo>
                  <a:lnTo>
                    <a:pt x="671766" y="9042"/>
                  </a:lnTo>
                  <a:lnTo>
                    <a:pt x="670166" y="9042"/>
                  </a:lnTo>
                  <a:lnTo>
                    <a:pt x="669378" y="9804"/>
                  </a:lnTo>
                  <a:lnTo>
                    <a:pt x="669264" y="10109"/>
                  </a:lnTo>
                  <a:lnTo>
                    <a:pt x="668807" y="11417"/>
                  </a:lnTo>
                  <a:lnTo>
                    <a:pt x="671855" y="11417"/>
                  </a:lnTo>
                  <a:lnTo>
                    <a:pt x="671982" y="10109"/>
                  </a:lnTo>
                  <a:lnTo>
                    <a:pt x="672020" y="9550"/>
                  </a:lnTo>
                  <a:close/>
                </a:path>
                <a:path w="690879" h="880745">
                  <a:moveTo>
                    <a:pt x="675881" y="36563"/>
                  </a:moveTo>
                  <a:lnTo>
                    <a:pt x="675792" y="35687"/>
                  </a:lnTo>
                  <a:lnTo>
                    <a:pt x="675474" y="34836"/>
                  </a:lnTo>
                  <a:lnTo>
                    <a:pt x="674547" y="34671"/>
                  </a:lnTo>
                  <a:lnTo>
                    <a:pt x="674039" y="34671"/>
                  </a:lnTo>
                  <a:lnTo>
                    <a:pt x="673887" y="35331"/>
                  </a:lnTo>
                  <a:lnTo>
                    <a:pt x="673976" y="35788"/>
                  </a:lnTo>
                  <a:lnTo>
                    <a:pt x="674103" y="36449"/>
                  </a:lnTo>
                  <a:lnTo>
                    <a:pt x="674357" y="37122"/>
                  </a:lnTo>
                  <a:lnTo>
                    <a:pt x="675043" y="37401"/>
                  </a:lnTo>
                  <a:lnTo>
                    <a:pt x="675170" y="37452"/>
                  </a:lnTo>
                  <a:lnTo>
                    <a:pt x="675360" y="37465"/>
                  </a:lnTo>
                  <a:lnTo>
                    <a:pt x="675767" y="37465"/>
                  </a:lnTo>
                  <a:lnTo>
                    <a:pt x="675792" y="36957"/>
                  </a:lnTo>
                  <a:lnTo>
                    <a:pt x="675881" y="36563"/>
                  </a:lnTo>
                  <a:close/>
                </a:path>
                <a:path w="690879" h="880745">
                  <a:moveTo>
                    <a:pt x="681101" y="38265"/>
                  </a:moveTo>
                  <a:lnTo>
                    <a:pt x="681075" y="37744"/>
                  </a:lnTo>
                  <a:lnTo>
                    <a:pt x="681088" y="36322"/>
                  </a:lnTo>
                  <a:lnTo>
                    <a:pt x="680339" y="36182"/>
                  </a:lnTo>
                  <a:lnTo>
                    <a:pt x="678624" y="36182"/>
                  </a:lnTo>
                  <a:lnTo>
                    <a:pt x="678307" y="36169"/>
                  </a:lnTo>
                  <a:lnTo>
                    <a:pt x="677913" y="35966"/>
                  </a:lnTo>
                  <a:lnTo>
                    <a:pt x="677341" y="35953"/>
                  </a:lnTo>
                  <a:lnTo>
                    <a:pt x="676998" y="36207"/>
                  </a:lnTo>
                  <a:lnTo>
                    <a:pt x="676846" y="36576"/>
                  </a:lnTo>
                  <a:lnTo>
                    <a:pt x="676541" y="37338"/>
                  </a:lnTo>
                  <a:lnTo>
                    <a:pt x="678802" y="38811"/>
                  </a:lnTo>
                  <a:lnTo>
                    <a:pt x="680186" y="38811"/>
                  </a:lnTo>
                  <a:lnTo>
                    <a:pt x="680351" y="38811"/>
                  </a:lnTo>
                  <a:lnTo>
                    <a:pt x="680974" y="38747"/>
                  </a:lnTo>
                  <a:lnTo>
                    <a:pt x="681101" y="38265"/>
                  </a:lnTo>
                  <a:close/>
                </a:path>
                <a:path w="690879" h="880745">
                  <a:moveTo>
                    <a:pt x="690156" y="1727"/>
                  </a:moveTo>
                  <a:lnTo>
                    <a:pt x="689978" y="444"/>
                  </a:lnTo>
                  <a:lnTo>
                    <a:pt x="689127" y="0"/>
                  </a:lnTo>
                  <a:lnTo>
                    <a:pt x="688060" y="0"/>
                  </a:lnTo>
                  <a:lnTo>
                    <a:pt x="686943" y="12"/>
                  </a:lnTo>
                  <a:lnTo>
                    <a:pt x="685673" y="63"/>
                  </a:lnTo>
                  <a:lnTo>
                    <a:pt x="685634" y="2882"/>
                  </a:lnTo>
                  <a:lnTo>
                    <a:pt x="686574" y="3543"/>
                  </a:lnTo>
                  <a:lnTo>
                    <a:pt x="687870" y="3543"/>
                  </a:lnTo>
                  <a:lnTo>
                    <a:pt x="688060" y="3530"/>
                  </a:lnTo>
                  <a:lnTo>
                    <a:pt x="689190" y="3479"/>
                  </a:lnTo>
                  <a:lnTo>
                    <a:pt x="690029" y="2933"/>
                  </a:lnTo>
                  <a:lnTo>
                    <a:pt x="690156" y="1727"/>
                  </a:lnTo>
                  <a:close/>
                </a:path>
                <a:path w="690879" h="880745">
                  <a:moveTo>
                    <a:pt x="690308" y="19697"/>
                  </a:moveTo>
                  <a:lnTo>
                    <a:pt x="690168" y="18681"/>
                  </a:lnTo>
                  <a:lnTo>
                    <a:pt x="689927" y="17614"/>
                  </a:lnTo>
                  <a:lnTo>
                    <a:pt x="689711" y="15824"/>
                  </a:lnTo>
                  <a:lnTo>
                    <a:pt x="688644" y="15824"/>
                  </a:lnTo>
                  <a:lnTo>
                    <a:pt x="686587" y="16421"/>
                  </a:lnTo>
                  <a:lnTo>
                    <a:pt x="688822" y="17614"/>
                  </a:lnTo>
                  <a:lnTo>
                    <a:pt x="688873" y="20294"/>
                  </a:lnTo>
                  <a:lnTo>
                    <a:pt x="688543" y="21310"/>
                  </a:lnTo>
                  <a:lnTo>
                    <a:pt x="690041" y="21310"/>
                  </a:lnTo>
                  <a:lnTo>
                    <a:pt x="690118" y="20294"/>
                  </a:lnTo>
                  <a:lnTo>
                    <a:pt x="690308" y="1969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647488" y="9284153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5" h="4445">
                  <a:moveTo>
                    <a:pt x="16" y="4379"/>
                  </a:moveTo>
                  <a:lnTo>
                    <a:pt x="1363" y="2919"/>
                  </a:lnTo>
                  <a:lnTo>
                    <a:pt x="2743" y="1443"/>
                  </a:lnTo>
                  <a:lnTo>
                    <a:pt x="4123" y="0"/>
                  </a:lnTo>
                  <a:lnTo>
                    <a:pt x="1396" y="2936"/>
                  </a:lnTo>
                  <a:lnTo>
                    <a:pt x="16" y="4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647488" y="9284153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5" h="4445">
                  <a:moveTo>
                    <a:pt x="0" y="4363"/>
                  </a:moveTo>
                  <a:lnTo>
                    <a:pt x="1380" y="2886"/>
                  </a:lnTo>
                  <a:lnTo>
                    <a:pt x="2727" y="1459"/>
                  </a:lnTo>
                  <a:lnTo>
                    <a:pt x="4123" y="0"/>
                  </a:lnTo>
                  <a:lnTo>
                    <a:pt x="2743" y="1443"/>
                  </a:lnTo>
                  <a:lnTo>
                    <a:pt x="1363" y="2919"/>
                  </a:lnTo>
                  <a:lnTo>
                    <a:pt x="0" y="4363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101929" y="9190976"/>
              <a:ext cx="614045" cy="866775"/>
            </a:xfrm>
            <a:custGeom>
              <a:avLst/>
              <a:gdLst/>
              <a:ahLst/>
              <a:cxnLst/>
              <a:rect l="l" t="t" r="r" b="b"/>
              <a:pathLst>
                <a:path w="614045" h="866775">
                  <a:moveTo>
                    <a:pt x="4076" y="861580"/>
                  </a:moveTo>
                  <a:lnTo>
                    <a:pt x="2743" y="861783"/>
                  </a:lnTo>
                  <a:lnTo>
                    <a:pt x="1892" y="861580"/>
                  </a:lnTo>
                  <a:lnTo>
                    <a:pt x="927" y="861606"/>
                  </a:lnTo>
                  <a:lnTo>
                    <a:pt x="0" y="861834"/>
                  </a:lnTo>
                  <a:lnTo>
                    <a:pt x="101" y="863828"/>
                  </a:lnTo>
                  <a:lnTo>
                    <a:pt x="990" y="864209"/>
                  </a:lnTo>
                  <a:lnTo>
                    <a:pt x="2019" y="864222"/>
                  </a:lnTo>
                  <a:lnTo>
                    <a:pt x="2857" y="864222"/>
                  </a:lnTo>
                  <a:lnTo>
                    <a:pt x="3746" y="864019"/>
                  </a:lnTo>
                  <a:lnTo>
                    <a:pt x="3873" y="863092"/>
                  </a:lnTo>
                  <a:lnTo>
                    <a:pt x="4076" y="861580"/>
                  </a:lnTo>
                  <a:close/>
                </a:path>
                <a:path w="614045" h="866775">
                  <a:moveTo>
                    <a:pt x="8280" y="860094"/>
                  </a:moveTo>
                  <a:lnTo>
                    <a:pt x="8039" y="859294"/>
                  </a:lnTo>
                  <a:lnTo>
                    <a:pt x="6934" y="859218"/>
                  </a:lnTo>
                  <a:lnTo>
                    <a:pt x="6362" y="859929"/>
                  </a:lnTo>
                  <a:lnTo>
                    <a:pt x="6413" y="860882"/>
                  </a:lnTo>
                  <a:lnTo>
                    <a:pt x="7023" y="861415"/>
                  </a:lnTo>
                  <a:lnTo>
                    <a:pt x="7810" y="861796"/>
                  </a:lnTo>
                  <a:lnTo>
                    <a:pt x="8216" y="860996"/>
                  </a:lnTo>
                  <a:lnTo>
                    <a:pt x="8280" y="860094"/>
                  </a:lnTo>
                  <a:close/>
                </a:path>
                <a:path w="614045" h="866775">
                  <a:moveTo>
                    <a:pt x="12560" y="842683"/>
                  </a:moveTo>
                  <a:lnTo>
                    <a:pt x="11506" y="842378"/>
                  </a:lnTo>
                  <a:lnTo>
                    <a:pt x="11353" y="842340"/>
                  </a:lnTo>
                  <a:lnTo>
                    <a:pt x="10833" y="842340"/>
                  </a:lnTo>
                  <a:lnTo>
                    <a:pt x="10693" y="842873"/>
                  </a:lnTo>
                  <a:lnTo>
                    <a:pt x="10629" y="843597"/>
                  </a:lnTo>
                  <a:lnTo>
                    <a:pt x="11010" y="844245"/>
                  </a:lnTo>
                  <a:lnTo>
                    <a:pt x="11010" y="845362"/>
                  </a:lnTo>
                  <a:lnTo>
                    <a:pt x="12026" y="845959"/>
                  </a:lnTo>
                  <a:lnTo>
                    <a:pt x="12179" y="845477"/>
                  </a:lnTo>
                  <a:lnTo>
                    <a:pt x="12433" y="845007"/>
                  </a:lnTo>
                  <a:lnTo>
                    <a:pt x="12484" y="843673"/>
                  </a:lnTo>
                  <a:lnTo>
                    <a:pt x="12560" y="842683"/>
                  </a:lnTo>
                  <a:close/>
                </a:path>
                <a:path w="614045" h="866775">
                  <a:moveTo>
                    <a:pt x="41109" y="735253"/>
                  </a:moveTo>
                  <a:lnTo>
                    <a:pt x="40894" y="733399"/>
                  </a:lnTo>
                  <a:lnTo>
                    <a:pt x="39420" y="732904"/>
                  </a:lnTo>
                  <a:lnTo>
                    <a:pt x="39281" y="732866"/>
                  </a:lnTo>
                  <a:lnTo>
                    <a:pt x="38544" y="732866"/>
                  </a:lnTo>
                  <a:lnTo>
                    <a:pt x="38798" y="734555"/>
                  </a:lnTo>
                  <a:lnTo>
                    <a:pt x="38468" y="735304"/>
                  </a:lnTo>
                  <a:lnTo>
                    <a:pt x="38138" y="736447"/>
                  </a:lnTo>
                  <a:lnTo>
                    <a:pt x="38290" y="737387"/>
                  </a:lnTo>
                  <a:lnTo>
                    <a:pt x="39547" y="737704"/>
                  </a:lnTo>
                  <a:lnTo>
                    <a:pt x="39700" y="737755"/>
                  </a:lnTo>
                  <a:lnTo>
                    <a:pt x="39839" y="737781"/>
                  </a:lnTo>
                  <a:lnTo>
                    <a:pt x="39979" y="737781"/>
                  </a:lnTo>
                  <a:lnTo>
                    <a:pt x="40551" y="737781"/>
                  </a:lnTo>
                  <a:lnTo>
                    <a:pt x="40982" y="737425"/>
                  </a:lnTo>
                  <a:lnTo>
                    <a:pt x="41033" y="736803"/>
                  </a:lnTo>
                  <a:lnTo>
                    <a:pt x="41109" y="735253"/>
                  </a:lnTo>
                  <a:close/>
                </a:path>
                <a:path w="614045" h="866775">
                  <a:moveTo>
                    <a:pt x="41186" y="626300"/>
                  </a:moveTo>
                  <a:lnTo>
                    <a:pt x="40005" y="623760"/>
                  </a:lnTo>
                  <a:lnTo>
                    <a:pt x="39268" y="623760"/>
                  </a:lnTo>
                  <a:lnTo>
                    <a:pt x="38366" y="624268"/>
                  </a:lnTo>
                  <a:lnTo>
                    <a:pt x="38684" y="625309"/>
                  </a:lnTo>
                  <a:lnTo>
                    <a:pt x="38430" y="626071"/>
                  </a:lnTo>
                  <a:lnTo>
                    <a:pt x="38315" y="627722"/>
                  </a:lnTo>
                  <a:lnTo>
                    <a:pt x="38569" y="628319"/>
                  </a:lnTo>
                  <a:lnTo>
                    <a:pt x="39712" y="628599"/>
                  </a:lnTo>
                  <a:lnTo>
                    <a:pt x="39839" y="628611"/>
                  </a:lnTo>
                  <a:lnTo>
                    <a:pt x="39979" y="628611"/>
                  </a:lnTo>
                  <a:lnTo>
                    <a:pt x="40538" y="628611"/>
                  </a:lnTo>
                  <a:lnTo>
                    <a:pt x="40932" y="628256"/>
                  </a:lnTo>
                  <a:lnTo>
                    <a:pt x="41008" y="627583"/>
                  </a:lnTo>
                  <a:lnTo>
                    <a:pt x="41186" y="626300"/>
                  </a:lnTo>
                  <a:close/>
                </a:path>
                <a:path w="614045" h="866775">
                  <a:moveTo>
                    <a:pt x="47663" y="832739"/>
                  </a:moveTo>
                  <a:lnTo>
                    <a:pt x="47244" y="831011"/>
                  </a:lnTo>
                  <a:lnTo>
                    <a:pt x="47078" y="829614"/>
                  </a:lnTo>
                  <a:lnTo>
                    <a:pt x="46863" y="828167"/>
                  </a:lnTo>
                  <a:lnTo>
                    <a:pt x="45402" y="828167"/>
                  </a:lnTo>
                  <a:lnTo>
                    <a:pt x="43942" y="828255"/>
                  </a:lnTo>
                  <a:lnTo>
                    <a:pt x="42748" y="829195"/>
                  </a:lnTo>
                  <a:lnTo>
                    <a:pt x="43053" y="830973"/>
                  </a:lnTo>
                  <a:lnTo>
                    <a:pt x="43192" y="831964"/>
                  </a:lnTo>
                  <a:lnTo>
                    <a:pt x="43662" y="832878"/>
                  </a:lnTo>
                  <a:lnTo>
                    <a:pt x="44589" y="832878"/>
                  </a:lnTo>
                  <a:lnTo>
                    <a:pt x="44843" y="832866"/>
                  </a:lnTo>
                  <a:lnTo>
                    <a:pt x="45910" y="832599"/>
                  </a:lnTo>
                  <a:lnTo>
                    <a:pt x="47663" y="832739"/>
                  </a:lnTo>
                  <a:close/>
                </a:path>
                <a:path w="614045" h="866775">
                  <a:moveTo>
                    <a:pt x="64757" y="676262"/>
                  </a:moveTo>
                  <a:lnTo>
                    <a:pt x="62293" y="676986"/>
                  </a:lnTo>
                  <a:lnTo>
                    <a:pt x="61290" y="675690"/>
                  </a:lnTo>
                  <a:lnTo>
                    <a:pt x="60820" y="675360"/>
                  </a:lnTo>
                  <a:lnTo>
                    <a:pt x="60058" y="675360"/>
                  </a:lnTo>
                  <a:lnTo>
                    <a:pt x="59740" y="675576"/>
                  </a:lnTo>
                  <a:lnTo>
                    <a:pt x="59550" y="676135"/>
                  </a:lnTo>
                  <a:lnTo>
                    <a:pt x="59118" y="677418"/>
                  </a:lnTo>
                  <a:lnTo>
                    <a:pt x="60007" y="677964"/>
                  </a:lnTo>
                  <a:lnTo>
                    <a:pt x="61252" y="678103"/>
                  </a:lnTo>
                  <a:lnTo>
                    <a:pt x="61849" y="678865"/>
                  </a:lnTo>
                  <a:lnTo>
                    <a:pt x="62217" y="679818"/>
                  </a:lnTo>
                  <a:lnTo>
                    <a:pt x="62522" y="680148"/>
                  </a:lnTo>
                  <a:lnTo>
                    <a:pt x="62763" y="680148"/>
                  </a:lnTo>
                  <a:lnTo>
                    <a:pt x="63246" y="680148"/>
                  </a:lnTo>
                  <a:lnTo>
                    <a:pt x="63550" y="678916"/>
                  </a:lnTo>
                  <a:lnTo>
                    <a:pt x="64033" y="678522"/>
                  </a:lnTo>
                  <a:lnTo>
                    <a:pt x="64757" y="676262"/>
                  </a:lnTo>
                  <a:close/>
                </a:path>
                <a:path w="614045" h="866775">
                  <a:moveTo>
                    <a:pt x="66243" y="573316"/>
                  </a:moveTo>
                  <a:lnTo>
                    <a:pt x="65824" y="572592"/>
                  </a:lnTo>
                  <a:lnTo>
                    <a:pt x="64808" y="572401"/>
                  </a:lnTo>
                  <a:lnTo>
                    <a:pt x="63944" y="572655"/>
                  </a:lnTo>
                  <a:lnTo>
                    <a:pt x="63893" y="573303"/>
                  </a:lnTo>
                  <a:lnTo>
                    <a:pt x="64096" y="574700"/>
                  </a:lnTo>
                  <a:lnTo>
                    <a:pt x="64262" y="575449"/>
                  </a:lnTo>
                  <a:lnTo>
                    <a:pt x="65087" y="575576"/>
                  </a:lnTo>
                  <a:lnTo>
                    <a:pt x="65227" y="575602"/>
                  </a:lnTo>
                  <a:lnTo>
                    <a:pt x="66065" y="575602"/>
                  </a:lnTo>
                  <a:lnTo>
                    <a:pt x="66205" y="574878"/>
                  </a:lnTo>
                  <a:lnTo>
                    <a:pt x="66217" y="574255"/>
                  </a:lnTo>
                  <a:lnTo>
                    <a:pt x="66243" y="573316"/>
                  </a:lnTo>
                  <a:close/>
                </a:path>
                <a:path w="614045" h="866775">
                  <a:moveTo>
                    <a:pt x="75399" y="573798"/>
                  </a:moveTo>
                  <a:lnTo>
                    <a:pt x="75387" y="572808"/>
                  </a:lnTo>
                  <a:lnTo>
                    <a:pt x="74561" y="572414"/>
                  </a:lnTo>
                  <a:lnTo>
                    <a:pt x="73571" y="572401"/>
                  </a:lnTo>
                  <a:lnTo>
                    <a:pt x="72618" y="572566"/>
                  </a:lnTo>
                  <a:lnTo>
                    <a:pt x="71043" y="572477"/>
                  </a:lnTo>
                  <a:lnTo>
                    <a:pt x="70929" y="574789"/>
                  </a:lnTo>
                  <a:lnTo>
                    <a:pt x="72390" y="575183"/>
                  </a:lnTo>
                  <a:lnTo>
                    <a:pt x="73660" y="575208"/>
                  </a:lnTo>
                  <a:lnTo>
                    <a:pt x="74561" y="575208"/>
                  </a:lnTo>
                  <a:lnTo>
                    <a:pt x="75399" y="574776"/>
                  </a:lnTo>
                  <a:lnTo>
                    <a:pt x="75399" y="573798"/>
                  </a:lnTo>
                  <a:close/>
                </a:path>
                <a:path w="614045" h="866775">
                  <a:moveTo>
                    <a:pt x="77431" y="638784"/>
                  </a:moveTo>
                  <a:lnTo>
                    <a:pt x="77254" y="637908"/>
                  </a:lnTo>
                  <a:lnTo>
                    <a:pt x="76758" y="637400"/>
                  </a:lnTo>
                  <a:lnTo>
                    <a:pt x="75844" y="637400"/>
                  </a:lnTo>
                  <a:lnTo>
                    <a:pt x="75679" y="637425"/>
                  </a:lnTo>
                  <a:lnTo>
                    <a:pt x="74891" y="637501"/>
                  </a:lnTo>
                  <a:lnTo>
                    <a:pt x="74409" y="638073"/>
                  </a:lnTo>
                  <a:lnTo>
                    <a:pt x="74498" y="639673"/>
                  </a:lnTo>
                  <a:lnTo>
                    <a:pt x="75107" y="640143"/>
                  </a:lnTo>
                  <a:lnTo>
                    <a:pt x="75958" y="640143"/>
                  </a:lnTo>
                  <a:lnTo>
                    <a:pt x="76111" y="640130"/>
                  </a:lnTo>
                  <a:lnTo>
                    <a:pt x="76974" y="640067"/>
                  </a:lnTo>
                  <a:lnTo>
                    <a:pt x="77343" y="639521"/>
                  </a:lnTo>
                  <a:lnTo>
                    <a:pt x="77431" y="638784"/>
                  </a:lnTo>
                  <a:close/>
                </a:path>
                <a:path w="614045" h="866775">
                  <a:moveTo>
                    <a:pt x="80200" y="666686"/>
                  </a:moveTo>
                  <a:lnTo>
                    <a:pt x="79984" y="666153"/>
                  </a:lnTo>
                  <a:lnTo>
                    <a:pt x="79603" y="665797"/>
                  </a:lnTo>
                  <a:lnTo>
                    <a:pt x="79133" y="665797"/>
                  </a:lnTo>
                  <a:lnTo>
                    <a:pt x="78105" y="665886"/>
                  </a:lnTo>
                  <a:lnTo>
                    <a:pt x="77355" y="666318"/>
                  </a:lnTo>
                  <a:lnTo>
                    <a:pt x="77355" y="667867"/>
                  </a:lnTo>
                  <a:lnTo>
                    <a:pt x="77812" y="668108"/>
                  </a:lnTo>
                  <a:lnTo>
                    <a:pt x="78320" y="668108"/>
                  </a:lnTo>
                  <a:lnTo>
                    <a:pt x="78460" y="668108"/>
                  </a:lnTo>
                  <a:lnTo>
                    <a:pt x="79349" y="668007"/>
                  </a:lnTo>
                  <a:lnTo>
                    <a:pt x="80060" y="667664"/>
                  </a:lnTo>
                  <a:lnTo>
                    <a:pt x="80200" y="666686"/>
                  </a:lnTo>
                  <a:close/>
                </a:path>
                <a:path w="614045" h="866775">
                  <a:moveTo>
                    <a:pt x="92405" y="865708"/>
                  </a:moveTo>
                  <a:lnTo>
                    <a:pt x="92214" y="864450"/>
                  </a:lnTo>
                  <a:lnTo>
                    <a:pt x="90881" y="864552"/>
                  </a:lnTo>
                  <a:lnTo>
                    <a:pt x="90119" y="863917"/>
                  </a:lnTo>
                  <a:lnTo>
                    <a:pt x="89662" y="863752"/>
                  </a:lnTo>
                  <a:lnTo>
                    <a:pt x="88760" y="864146"/>
                  </a:lnTo>
                  <a:lnTo>
                    <a:pt x="88341" y="864565"/>
                  </a:lnTo>
                  <a:lnTo>
                    <a:pt x="88493" y="865060"/>
                  </a:lnTo>
                  <a:lnTo>
                    <a:pt x="89395" y="866279"/>
                  </a:lnTo>
                  <a:lnTo>
                    <a:pt x="90106" y="866736"/>
                  </a:lnTo>
                  <a:lnTo>
                    <a:pt x="90932" y="866736"/>
                  </a:lnTo>
                  <a:lnTo>
                    <a:pt x="91249" y="866736"/>
                  </a:lnTo>
                  <a:lnTo>
                    <a:pt x="91605" y="866673"/>
                  </a:lnTo>
                  <a:lnTo>
                    <a:pt x="91960" y="866521"/>
                  </a:lnTo>
                  <a:lnTo>
                    <a:pt x="92405" y="865708"/>
                  </a:lnTo>
                  <a:close/>
                </a:path>
                <a:path w="614045" h="866775">
                  <a:moveTo>
                    <a:pt x="94919" y="656132"/>
                  </a:moveTo>
                  <a:lnTo>
                    <a:pt x="94856" y="655104"/>
                  </a:lnTo>
                  <a:lnTo>
                    <a:pt x="94234" y="654621"/>
                  </a:lnTo>
                  <a:lnTo>
                    <a:pt x="93243" y="654558"/>
                  </a:lnTo>
                  <a:lnTo>
                    <a:pt x="91897" y="654558"/>
                  </a:lnTo>
                  <a:lnTo>
                    <a:pt x="91173" y="655002"/>
                  </a:lnTo>
                  <a:lnTo>
                    <a:pt x="91389" y="657085"/>
                  </a:lnTo>
                  <a:lnTo>
                    <a:pt x="91528" y="658025"/>
                  </a:lnTo>
                  <a:lnTo>
                    <a:pt x="92011" y="658609"/>
                  </a:lnTo>
                  <a:lnTo>
                    <a:pt x="92214" y="658698"/>
                  </a:lnTo>
                  <a:lnTo>
                    <a:pt x="92900" y="658698"/>
                  </a:lnTo>
                  <a:lnTo>
                    <a:pt x="94792" y="657021"/>
                  </a:lnTo>
                  <a:lnTo>
                    <a:pt x="94919" y="656132"/>
                  </a:lnTo>
                  <a:close/>
                </a:path>
                <a:path w="614045" h="866775">
                  <a:moveTo>
                    <a:pt x="100393" y="697445"/>
                  </a:moveTo>
                  <a:lnTo>
                    <a:pt x="96545" y="694220"/>
                  </a:lnTo>
                  <a:lnTo>
                    <a:pt x="99860" y="691603"/>
                  </a:lnTo>
                  <a:lnTo>
                    <a:pt x="97256" y="691108"/>
                  </a:lnTo>
                  <a:lnTo>
                    <a:pt x="96583" y="689521"/>
                  </a:lnTo>
                  <a:lnTo>
                    <a:pt x="96164" y="688860"/>
                  </a:lnTo>
                  <a:lnTo>
                    <a:pt x="95427" y="688898"/>
                  </a:lnTo>
                  <a:lnTo>
                    <a:pt x="94462" y="689495"/>
                  </a:lnTo>
                  <a:lnTo>
                    <a:pt x="94754" y="690473"/>
                  </a:lnTo>
                  <a:lnTo>
                    <a:pt x="95669" y="692327"/>
                  </a:lnTo>
                  <a:lnTo>
                    <a:pt x="96951" y="693420"/>
                  </a:lnTo>
                  <a:lnTo>
                    <a:pt x="95478" y="694778"/>
                  </a:lnTo>
                  <a:lnTo>
                    <a:pt x="95211" y="694880"/>
                  </a:lnTo>
                  <a:lnTo>
                    <a:pt x="94145" y="694880"/>
                  </a:lnTo>
                  <a:lnTo>
                    <a:pt x="93586" y="693572"/>
                  </a:lnTo>
                  <a:lnTo>
                    <a:pt x="92227" y="693343"/>
                  </a:lnTo>
                  <a:lnTo>
                    <a:pt x="87464" y="691515"/>
                  </a:lnTo>
                  <a:lnTo>
                    <a:pt x="83083" y="691273"/>
                  </a:lnTo>
                  <a:lnTo>
                    <a:pt x="80378" y="687616"/>
                  </a:lnTo>
                  <a:lnTo>
                    <a:pt x="79311" y="687247"/>
                  </a:lnTo>
                  <a:lnTo>
                    <a:pt x="77952" y="687222"/>
                  </a:lnTo>
                  <a:lnTo>
                    <a:pt x="77419" y="687501"/>
                  </a:lnTo>
                  <a:lnTo>
                    <a:pt x="76695" y="688632"/>
                  </a:lnTo>
                  <a:lnTo>
                    <a:pt x="77114" y="689190"/>
                  </a:lnTo>
                  <a:lnTo>
                    <a:pt x="79044" y="692835"/>
                  </a:lnTo>
                  <a:lnTo>
                    <a:pt x="81826" y="693864"/>
                  </a:lnTo>
                  <a:lnTo>
                    <a:pt x="87668" y="695731"/>
                  </a:lnTo>
                  <a:lnTo>
                    <a:pt x="90741" y="696302"/>
                  </a:lnTo>
                  <a:lnTo>
                    <a:pt x="93637" y="699706"/>
                  </a:lnTo>
                  <a:lnTo>
                    <a:pt x="93459" y="701446"/>
                  </a:lnTo>
                  <a:lnTo>
                    <a:pt x="95084" y="701522"/>
                  </a:lnTo>
                  <a:lnTo>
                    <a:pt x="96862" y="701522"/>
                  </a:lnTo>
                  <a:lnTo>
                    <a:pt x="95669" y="699135"/>
                  </a:lnTo>
                  <a:lnTo>
                    <a:pt x="100393" y="697445"/>
                  </a:lnTo>
                  <a:close/>
                </a:path>
                <a:path w="614045" h="866775">
                  <a:moveTo>
                    <a:pt x="106680" y="709396"/>
                  </a:moveTo>
                  <a:lnTo>
                    <a:pt x="106629" y="708304"/>
                  </a:lnTo>
                  <a:lnTo>
                    <a:pt x="105625" y="708202"/>
                  </a:lnTo>
                  <a:lnTo>
                    <a:pt x="104927" y="707834"/>
                  </a:lnTo>
                  <a:lnTo>
                    <a:pt x="104800" y="707758"/>
                  </a:lnTo>
                  <a:lnTo>
                    <a:pt x="104648" y="707720"/>
                  </a:lnTo>
                  <a:lnTo>
                    <a:pt x="104152" y="707720"/>
                  </a:lnTo>
                  <a:lnTo>
                    <a:pt x="103835" y="707923"/>
                  </a:lnTo>
                  <a:lnTo>
                    <a:pt x="103530" y="709206"/>
                  </a:lnTo>
                  <a:lnTo>
                    <a:pt x="104203" y="709549"/>
                  </a:lnTo>
                  <a:lnTo>
                    <a:pt x="104876" y="709637"/>
                  </a:lnTo>
                  <a:lnTo>
                    <a:pt x="105206" y="709714"/>
                  </a:lnTo>
                  <a:lnTo>
                    <a:pt x="105562" y="709879"/>
                  </a:lnTo>
                  <a:lnTo>
                    <a:pt x="105905" y="709879"/>
                  </a:lnTo>
                  <a:lnTo>
                    <a:pt x="106184" y="709879"/>
                  </a:lnTo>
                  <a:lnTo>
                    <a:pt x="106451" y="709777"/>
                  </a:lnTo>
                  <a:lnTo>
                    <a:pt x="106680" y="709396"/>
                  </a:lnTo>
                  <a:close/>
                </a:path>
                <a:path w="614045" h="866775">
                  <a:moveTo>
                    <a:pt x="111125" y="822147"/>
                  </a:moveTo>
                  <a:lnTo>
                    <a:pt x="109093" y="822147"/>
                  </a:lnTo>
                  <a:lnTo>
                    <a:pt x="108889" y="822528"/>
                  </a:lnTo>
                  <a:lnTo>
                    <a:pt x="108521" y="823925"/>
                  </a:lnTo>
                  <a:lnTo>
                    <a:pt x="110629" y="823925"/>
                  </a:lnTo>
                  <a:lnTo>
                    <a:pt x="110769" y="823531"/>
                  </a:lnTo>
                  <a:lnTo>
                    <a:pt x="111125" y="822147"/>
                  </a:lnTo>
                  <a:close/>
                </a:path>
                <a:path w="614045" h="866775">
                  <a:moveTo>
                    <a:pt x="120523" y="853922"/>
                  </a:moveTo>
                  <a:lnTo>
                    <a:pt x="120281" y="853274"/>
                  </a:lnTo>
                  <a:lnTo>
                    <a:pt x="119824" y="853059"/>
                  </a:lnTo>
                  <a:lnTo>
                    <a:pt x="119151" y="853059"/>
                  </a:lnTo>
                  <a:lnTo>
                    <a:pt x="118135" y="853186"/>
                  </a:lnTo>
                  <a:lnTo>
                    <a:pt x="117627" y="853694"/>
                  </a:lnTo>
                  <a:lnTo>
                    <a:pt x="118008" y="854773"/>
                  </a:lnTo>
                  <a:lnTo>
                    <a:pt x="118694" y="855103"/>
                  </a:lnTo>
                  <a:lnTo>
                    <a:pt x="119126" y="855103"/>
                  </a:lnTo>
                  <a:lnTo>
                    <a:pt x="119811" y="855091"/>
                  </a:lnTo>
                  <a:lnTo>
                    <a:pt x="120484" y="854811"/>
                  </a:lnTo>
                  <a:lnTo>
                    <a:pt x="120523" y="853922"/>
                  </a:lnTo>
                  <a:close/>
                </a:path>
                <a:path w="614045" h="866775">
                  <a:moveTo>
                    <a:pt x="126072" y="737006"/>
                  </a:moveTo>
                  <a:lnTo>
                    <a:pt x="126009" y="736409"/>
                  </a:lnTo>
                  <a:lnTo>
                    <a:pt x="125679" y="736066"/>
                  </a:lnTo>
                  <a:lnTo>
                    <a:pt x="125171" y="735990"/>
                  </a:lnTo>
                  <a:lnTo>
                    <a:pt x="124231" y="735965"/>
                  </a:lnTo>
                  <a:lnTo>
                    <a:pt x="123964" y="736561"/>
                  </a:lnTo>
                  <a:lnTo>
                    <a:pt x="123990" y="737146"/>
                  </a:lnTo>
                  <a:lnTo>
                    <a:pt x="124853" y="738124"/>
                  </a:lnTo>
                  <a:lnTo>
                    <a:pt x="125056" y="738149"/>
                  </a:lnTo>
                  <a:lnTo>
                    <a:pt x="125742" y="738149"/>
                  </a:lnTo>
                  <a:lnTo>
                    <a:pt x="125958" y="737565"/>
                  </a:lnTo>
                  <a:lnTo>
                    <a:pt x="126072" y="737006"/>
                  </a:lnTo>
                  <a:close/>
                </a:path>
                <a:path w="614045" h="866775">
                  <a:moveTo>
                    <a:pt x="126453" y="557860"/>
                  </a:moveTo>
                  <a:lnTo>
                    <a:pt x="126415" y="556082"/>
                  </a:lnTo>
                  <a:lnTo>
                    <a:pt x="125666" y="555891"/>
                  </a:lnTo>
                  <a:lnTo>
                    <a:pt x="124955" y="555866"/>
                  </a:lnTo>
                  <a:lnTo>
                    <a:pt x="124244" y="555879"/>
                  </a:lnTo>
                  <a:lnTo>
                    <a:pt x="123571" y="556107"/>
                  </a:lnTo>
                  <a:lnTo>
                    <a:pt x="123291" y="557720"/>
                  </a:lnTo>
                  <a:lnTo>
                    <a:pt x="123964" y="558114"/>
                  </a:lnTo>
                  <a:lnTo>
                    <a:pt x="124663" y="558177"/>
                  </a:lnTo>
                  <a:lnTo>
                    <a:pt x="124917" y="558177"/>
                  </a:lnTo>
                  <a:lnTo>
                    <a:pt x="125704" y="558177"/>
                  </a:lnTo>
                  <a:lnTo>
                    <a:pt x="126453" y="557860"/>
                  </a:lnTo>
                  <a:close/>
                </a:path>
                <a:path w="614045" h="866775">
                  <a:moveTo>
                    <a:pt x="482574" y="85458"/>
                  </a:moveTo>
                  <a:lnTo>
                    <a:pt x="481114" y="84353"/>
                  </a:lnTo>
                  <a:lnTo>
                    <a:pt x="480555" y="84353"/>
                  </a:lnTo>
                  <a:lnTo>
                    <a:pt x="480148" y="84721"/>
                  </a:lnTo>
                  <a:lnTo>
                    <a:pt x="479221" y="85458"/>
                  </a:lnTo>
                  <a:lnTo>
                    <a:pt x="478701" y="85813"/>
                  </a:lnTo>
                  <a:lnTo>
                    <a:pt x="477367" y="85813"/>
                  </a:lnTo>
                  <a:lnTo>
                    <a:pt x="476986" y="86766"/>
                  </a:lnTo>
                  <a:lnTo>
                    <a:pt x="477342" y="87845"/>
                  </a:lnTo>
                  <a:lnTo>
                    <a:pt x="479285" y="87845"/>
                  </a:lnTo>
                  <a:lnTo>
                    <a:pt x="479793" y="88404"/>
                  </a:lnTo>
                  <a:lnTo>
                    <a:pt x="480314" y="88785"/>
                  </a:lnTo>
                  <a:lnTo>
                    <a:pt x="480428" y="87541"/>
                  </a:lnTo>
                  <a:lnTo>
                    <a:pt x="480517" y="86423"/>
                  </a:lnTo>
                  <a:lnTo>
                    <a:pt x="482574" y="85458"/>
                  </a:lnTo>
                  <a:close/>
                </a:path>
                <a:path w="614045" h="866775">
                  <a:moveTo>
                    <a:pt x="529882" y="101485"/>
                  </a:moveTo>
                  <a:lnTo>
                    <a:pt x="529717" y="101142"/>
                  </a:lnTo>
                  <a:lnTo>
                    <a:pt x="529564" y="100723"/>
                  </a:lnTo>
                  <a:lnTo>
                    <a:pt x="529120" y="100723"/>
                  </a:lnTo>
                  <a:lnTo>
                    <a:pt x="528154" y="101307"/>
                  </a:lnTo>
                  <a:lnTo>
                    <a:pt x="527215" y="101536"/>
                  </a:lnTo>
                  <a:lnTo>
                    <a:pt x="527151" y="102527"/>
                  </a:lnTo>
                  <a:lnTo>
                    <a:pt x="527100" y="103073"/>
                  </a:lnTo>
                  <a:lnTo>
                    <a:pt x="527418" y="103454"/>
                  </a:lnTo>
                  <a:lnTo>
                    <a:pt x="527926" y="103454"/>
                  </a:lnTo>
                  <a:lnTo>
                    <a:pt x="529209" y="103314"/>
                  </a:lnTo>
                  <a:lnTo>
                    <a:pt x="529831" y="102641"/>
                  </a:lnTo>
                  <a:lnTo>
                    <a:pt x="529882" y="101485"/>
                  </a:lnTo>
                  <a:close/>
                </a:path>
                <a:path w="614045" h="866775">
                  <a:moveTo>
                    <a:pt x="532917" y="93192"/>
                  </a:moveTo>
                  <a:lnTo>
                    <a:pt x="532790" y="92900"/>
                  </a:lnTo>
                  <a:lnTo>
                    <a:pt x="532815" y="92392"/>
                  </a:lnTo>
                  <a:lnTo>
                    <a:pt x="532371" y="92392"/>
                  </a:lnTo>
                  <a:lnTo>
                    <a:pt x="532231" y="92443"/>
                  </a:lnTo>
                  <a:lnTo>
                    <a:pt x="531126" y="93154"/>
                  </a:lnTo>
                  <a:lnTo>
                    <a:pt x="529539" y="93154"/>
                  </a:lnTo>
                  <a:lnTo>
                    <a:pt x="529996" y="94919"/>
                  </a:lnTo>
                  <a:lnTo>
                    <a:pt x="530098" y="95351"/>
                  </a:lnTo>
                  <a:lnTo>
                    <a:pt x="530237" y="95859"/>
                  </a:lnTo>
                  <a:lnTo>
                    <a:pt x="530733" y="95859"/>
                  </a:lnTo>
                  <a:lnTo>
                    <a:pt x="532295" y="95529"/>
                  </a:lnTo>
                  <a:lnTo>
                    <a:pt x="532726" y="94424"/>
                  </a:lnTo>
                  <a:lnTo>
                    <a:pt x="532917" y="93192"/>
                  </a:lnTo>
                  <a:close/>
                </a:path>
                <a:path w="614045" h="866775">
                  <a:moveTo>
                    <a:pt x="535165" y="85229"/>
                  </a:moveTo>
                  <a:lnTo>
                    <a:pt x="534949" y="84099"/>
                  </a:lnTo>
                  <a:lnTo>
                    <a:pt x="534644" y="83756"/>
                  </a:lnTo>
                  <a:lnTo>
                    <a:pt x="534111" y="83756"/>
                  </a:lnTo>
                  <a:lnTo>
                    <a:pt x="533908" y="83794"/>
                  </a:lnTo>
                  <a:lnTo>
                    <a:pt x="532917" y="84162"/>
                  </a:lnTo>
                  <a:lnTo>
                    <a:pt x="532866" y="84975"/>
                  </a:lnTo>
                  <a:lnTo>
                    <a:pt x="533082" y="85801"/>
                  </a:lnTo>
                  <a:lnTo>
                    <a:pt x="533196" y="86182"/>
                  </a:lnTo>
                  <a:lnTo>
                    <a:pt x="533488" y="86487"/>
                  </a:lnTo>
                  <a:lnTo>
                    <a:pt x="534022" y="86487"/>
                  </a:lnTo>
                  <a:lnTo>
                    <a:pt x="534250" y="86474"/>
                  </a:lnTo>
                  <a:lnTo>
                    <a:pt x="534377" y="86436"/>
                  </a:lnTo>
                  <a:lnTo>
                    <a:pt x="535139" y="86067"/>
                  </a:lnTo>
                  <a:lnTo>
                    <a:pt x="535165" y="85229"/>
                  </a:lnTo>
                  <a:close/>
                </a:path>
                <a:path w="614045" h="866775">
                  <a:moveTo>
                    <a:pt x="537019" y="72961"/>
                  </a:moveTo>
                  <a:lnTo>
                    <a:pt x="536613" y="72593"/>
                  </a:lnTo>
                  <a:lnTo>
                    <a:pt x="536219" y="72199"/>
                  </a:lnTo>
                  <a:lnTo>
                    <a:pt x="535216" y="73025"/>
                  </a:lnTo>
                  <a:lnTo>
                    <a:pt x="534301" y="73888"/>
                  </a:lnTo>
                  <a:lnTo>
                    <a:pt x="533374" y="74739"/>
                  </a:lnTo>
                  <a:lnTo>
                    <a:pt x="534263" y="75057"/>
                  </a:lnTo>
                  <a:lnTo>
                    <a:pt x="535190" y="74434"/>
                  </a:lnTo>
                  <a:lnTo>
                    <a:pt x="536054" y="73710"/>
                  </a:lnTo>
                  <a:lnTo>
                    <a:pt x="537019" y="72961"/>
                  </a:lnTo>
                  <a:close/>
                </a:path>
                <a:path w="614045" h="866775">
                  <a:moveTo>
                    <a:pt x="549681" y="93179"/>
                  </a:moveTo>
                  <a:lnTo>
                    <a:pt x="549008" y="92900"/>
                  </a:lnTo>
                  <a:lnTo>
                    <a:pt x="548132" y="92760"/>
                  </a:lnTo>
                  <a:lnTo>
                    <a:pt x="547687" y="92062"/>
                  </a:lnTo>
                  <a:lnTo>
                    <a:pt x="547509" y="91948"/>
                  </a:lnTo>
                  <a:lnTo>
                    <a:pt x="546747" y="91948"/>
                  </a:lnTo>
                  <a:lnTo>
                    <a:pt x="546163" y="92900"/>
                  </a:lnTo>
                  <a:lnTo>
                    <a:pt x="544931" y="94792"/>
                  </a:lnTo>
                  <a:lnTo>
                    <a:pt x="544055" y="95872"/>
                  </a:lnTo>
                  <a:lnTo>
                    <a:pt x="545401" y="97231"/>
                  </a:lnTo>
                  <a:lnTo>
                    <a:pt x="545553" y="97548"/>
                  </a:lnTo>
                  <a:lnTo>
                    <a:pt x="548284" y="94640"/>
                  </a:lnTo>
                  <a:lnTo>
                    <a:pt x="549681" y="93179"/>
                  </a:lnTo>
                  <a:close/>
                </a:path>
                <a:path w="614045" h="866775">
                  <a:moveTo>
                    <a:pt x="605472" y="3771"/>
                  </a:moveTo>
                  <a:lnTo>
                    <a:pt x="605116" y="3340"/>
                  </a:lnTo>
                  <a:lnTo>
                    <a:pt x="604062" y="2032"/>
                  </a:lnTo>
                  <a:lnTo>
                    <a:pt x="602894" y="482"/>
                  </a:lnTo>
                  <a:lnTo>
                    <a:pt x="601497" y="25"/>
                  </a:lnTo>
                  <a:lnTo>
                    <a:pt x="601332" y="0"/>
                  </a:lnTo>
                  <a:lnTo>
                    <a:pt x="600202" y="0"/>
                  </a:lnTo>
                  <a:lnTo>
                    <a:pt x="599389" y="863"/>
                  </a:lnTo>
                  <a:lnTo>
                    <a:pt x="599554" y="1638"/>
                  </a:lnTo>
                  <a:lnTo>
                    <a:pt x="600049" y="4102"/>
                  </a:lnTo>
                  <a:lnTo>
                    <a:pt x="602399" y="3657"/>
                  </a:lnTo>
                  <a:lnTo>
                    <a:pt x="604177" y="4140"/>
                  </a:lnTo>
                  <a:lnTo>
                    <a:pt x="604697" y="4140"/>
                  </a:lnTo>
                  <a:lnTo>
                    <a:pt x="605472" y="3771"/>
                  </a:lnTo>
                  <a:close/>
                </a:path>
                <a:path w="614045" h="866775">
                  <a:moveTo>
                    <a:pt x="613638" y="26276"/>
                  </a:moveTo>
                  <a:lnTo>
                    <a:pt x="613067" y="24549"/>
                  </a:lnTo>
                  <a:lnTo>
                    <a:pt x="612279" y="24015"/>
                  </a:lnTo>
                  <a:lnTo>
                    <a:pt x="611022" y="24409"/>
                  </a:lnTo>
                  <a:lnTo>
                    <a:pt x="610501" y="25387"/>
                  </a:lnTo>
                  <a:lnTo>
                    <a:pt x="610349" y="26581"/>
                  </a:lnTo>
                  <a:lnTo>
                    <a:pt x="611136" y="26924"/>
                  </a:lnTo>
                  <a:lnTo>
                    <a:pt x="611771" y="26123"/>
                  </a:lnTo>
                  <a:lnTo>
                    <a:pt x="613638" y="2627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213991" y="9993997"/>
              <a:ext cx="6985" cy="4445"/>
            </a:xfrm>
            <a:custGeom>
              <a:avLst/>
              <a:gdLst/>
              <a:ahLst/>
              <a:cxnLst/>
              <a:rect l="l" t="t" r="r" b="b"/>
              <a:pathLst>
                <a:path w="6984" h="4445">
                  <a:moveTo>
                    <a:pt x="5799" y="4428"/>
                  </a:moveTo>
                  <a:lnTo>
                    <a:pt x="5257" y="4428"/>
                  </a:lnTo>
                  <a:lnTo>
                    <a:pt x="5044" y="4412"/>
                  </a:lnTo>
                  <a:lnTo>
                    <a:pt x="3105" y="3821"/>
                  </a:lnTo>
                  <a:lnTo>
                    <a:pt x="1560" y="2706"/>
                  </a:lnTo>
                  <a:lnTo>
                    <a:pt x="82" y="820"/>
                  </a:lnTo>
                  <a:lnTo>
                    <a:pt x="0" y="180"/>
                  </a:lnTo>
                  <a:lnTo>
                    <a:pt x="492" y="180"/>
                  </a:lnTo>
                  <a:lnTo>
                    <a:pt x="2365" y="721"/>
                  </a:lnTo>
                  <a:lnTo>
                    <a:pt x="4551" y="0"/>
                  </a:lnTo>
                  <a:lnTo>
                    <a:pt x="5783" y="1935"/>
                  </a:lnTo>
                  <a:lnTo>
                    <a:pt x="6062" y="2345"/>
                  </a:lnTo>
                  <a:lnTo>
                    <a:pt x="6243" y="2821"/>
                  </a:lnTo>
                  <a:lnTo>
                    <a:pt x="6407" y="3165"/>
                  </a:lnTo>
                  <a:lnTo>
                    <a:pt x="6292" y="3985"/>
                  </a:lnTo>
                  <a:lnTo>
                    <a:pt x="5799" y="4428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118274" y="9298088"/>
              <a:ext cx="423545" cy="753745"/>
            </a:xfrm>
            <a:custGeom>
              <a:avLst/>
              <a:gdLst/>
              <a:ahLst/>
              <a:cxnLst/>
              <a:rect l="l" t="t" r="r" b="b"/>
              <a:pathLst>
                <a:path w="423545" h="753745">
                  <a:moveTo>
                    <a:pt x="2489" y="680542"/>
                  </a:moveTo>
                  <a:lnTo>
                    <a:pt x="2120" y="679983"/>
                  </a:lnTo>
                  <a:lnTo>
                    <a:pt x="1397" y="679640"/>
                  </a:lnTo>
                  <a:lnTo>
                    <a:pt x="1231" y="679627"/>
                  </a:lnTo>
                  <a:lnTo>
                    <a:pt x="419" y="679627"/>
                  </a:lnTo>
                  <a:lnTo>
                    <a:pt x="381" y="680364"/>
                  </a:lnTo>
                  <a:lnTo>
                    <a:pt x="0" y="681621"/>
                  </a:lnTo>
                  <a:lnTo>
                    <a:pt x="190" y="682396"/>
                  </a:lnTo>
                  <a:lnTo>
                    <a:pt x="990" y="682561"/>
                  </a:lnTo>
                  <a:lnTo>
                    <a:pt x="1117" y="682561"/>
                  </a:lnTo>
                  <a:lnTo>
                    <a:pt x="1778" y="682561"/>
                  </a:lnTo>
                  <a:lnTo>
                    <a:pt x="2146" y="681901"/>
                  </a:lnTo>
                  <a:lnTo>
                    <a:pt x="2311" y="681304"/>
                  </a:lnTo>
                  <a:lnTo>
                    <a:pt x="2489" y="680542"/>
                  </a:lnTo>
                  <a:close/>
                </a:path>
                <a:path w="423545" h="753745">
                  <a:moveTo>
                    <a:pt x="2565" y="572173"/>
                  </a:moveTo>
                  <a:lnTo>
                    <a:pt x="2070" y="570826"/>
                  </a:lnTo>
                  <a:lnTo>
                    <a:pt x="88" y="570826"/>
                  </a:lnTo>
                  <a:lnTo>
                    <a:pt x="152" y="572173"/>
                  </a:lnTo>
                  <a:lnTo>
                    <a:pt x="330" y="572909"/>
                  </a:lnTo>
                  <a:lnTo>
                    <a:pt x="2209" y="572909"/>
                  </a:lnTo>
                  <a:lnTo>
                    <a:pt x="2565" y="572173"/>
                  </a:lnTo>
                  <a:close/>
                </a:path>
                <a:path w="423545" h="753745">
                  <a:moveTo>
                    <a:pt x="10947" y="750189"/>
                  </a:moveTo>
                  <a:lnTo>
                    <a:pt x="10744" y="749490"/>
                  </a:lnTo>
                  <a:lnTo>
                    <a:pt x="9893" y="749287"/>
                  </a:lnTo>
                  <a:lnTo>
                    <a:pt x="8864" y="749287"/>
                  </a:lnTo>
                  <a:lnTo>
                    <a:pt x="8597" y="750062"/>
                  </a:lnTo>
                  <a:lnTo>
                    <a:pt x="8547" y="750798"/>
                  </a:lnTo>
                  <a:lnTo>
                    <a:pt x="8496" y="751433"/>
                  </a:lnTo>
                  <a:lnTo>
                    <a:pt x="8724" y="752094"/>
                  </a:lnTo>
                  <a:lnTo>
                    <a:pt x="9702" y="752182"/>
                  </a:lnTo>
                  <a:lnTo>
                    <a:pt x="10452" y="752182"/>
                  </a:lnTo>
                  <a:lnTo>
                    <a:pt x="10706" y="751586"/>
                  </a:lnTo>
                  <a:lnTo>
                    <a:pt x="10820" y="750912"/>
                  </a:lnTo>
                  <a:lnTo>
                    <a:pt x="10947" y="750189"/>
                  </a:lnTo>
                  <a:close/>
                </a:path>
                <a:path w="423545" h="753745">
                  <a:moveTo>
                    <a:pt x="13652" y="733056"/>
                  </a:moveTo>
                  <a:lnTo>
                    <a:pt x="13220" y="732193"/>
                  </a:lnTo>
                  <a:lnTo>
                    <a:pt x="12941" y="731710"/>
                  </a:lnTo>
                  <a:lnTo>
                    <a:pt x="12522" y="731558"/>
                  </a:lnTo>
                  <a:lnTo>
                    <a:pt x="11518" y="731558"/>
                  </a:lnTo>
                  <a:lnTo>
                    <a:pt x="10909" y="731761"/>
                  </a:lnTo>
                  <a:lnTo>
                    <a:pt x="9537" y="732015"/>
                  </a:lnTo>
                  <a:lnTo>
                    <a:pt x="8661" y="732218"/>
                  </a:lnTo>
                  <a:lnTo>
                    <a:pt x="7404" y="734161"/>
                  </a:lnTo>
                  <a:lnTo>
                    <a:pt x="7480" y="735368"/>
                  </a:lnTo>
                  <a:lnTo>
                    <a:pt x="8191" y="736447"/>
                  </a:lnTo>
                  <a:lnTo>
                    <a:pt x="9309" y="737082"/>
                  </a:lnTo>
                  <a:lnTo>
                    <a:pt x="11493" y="737082"/>
                  </a:lnTo>
                  <a:lnTo>
                    <a:pt x="10426" y="734593"/>
                  </a:lnTo>
                  <a:lnTo>
                    <a:pt x="12839" y="733882"/>
                  </a:lnTo>
                  <a:lnTo>
                    <a:pt x="13652" y="733056"/>
                  </a:lnTo>
                  <a:close/>
                </a:path>
                <a:path w="423545" h="753745">
                  <a:moveTo>
                    <a:pt x="25552" y="529323"/>
                  </a:moveTo>
                  <a:lnTo>
                    <a:pt x="25146" y="529018"/>
                  </a:lnTo>
                  <a:lnTo>
                    <a:pt x="24587" y="528980"/>
                  </a:lnTo>
                  <a:lnTo>
                    <a:pt x="23736" y="528980"/>
                  </a:lnTo>
                  <a:lnTo>
                    <a:pt x="23241" y="529450"/>
                  </a:lnTo>
                  <a:lnTo>
                    <a:pt x="23177" y="530174"/>
                  </a:lnTo>
                  <a:lnTo>
                    <a:pt x="23101" y="530745"/>
                  </a:lnTo>
                  <a:lnTo>
                    <a:pt x="23545" y="531190"/>
                  </a:lnTo>
                  <a:lnTo>
                    <a:pt x="24155" y="531190"/>
                  </a:lnTo>
                  <a:lnTo>
                    <a:pt x="24892" y="531190"/>
                  </a:lnTo>
                  <a:lnTo>
                    <a:pt x="25387" y="530745"/>
                  </a:lnTo>
                  <a:lnTo>
                    <a:pt x="25501" y="529983"/>
                  </a:lnTo>
                  <a:lnTo>
                    <a:pt x="25552" y="529323"/>
                  </a:lnTo>
                  <a:close/>
                </a:path>
                <a:path w="423545" h="753745">
                  <a:moveTo>
                    <a:pt x="47828" y="678268"/>
                  </a:moveTo>
                  <a:lnTo>
                    <a:pt x="45567" y="678688"/>
                  </a:lnTo>
                  <a:lnTo>
                    <a:pt x="44615" y="677672"/>
                  </a:lnTo>
                  <a:lnTo>
                    <a:pt x="44411" y="677481"/>
                  </a:lnTo>
                  <a:lnTo>
                    <a:pt x="44208" y="677379"/>
                  </a:lnTo>
                  <a:lnTo>
                    <a:pt x="43573" y="677379"/>
                  </a:lnTo>
                  <a:lnTo>
                    <a:pt x="43205" y="677786"/>
                  </a:lnTo>
                  <a:lnTo>
                    <a:pt x="42824" y="679615"/>
                  </a:lnTo>
                  <a:lnTo>
                    <a:pt x="43662" y="679970"/>
                  </a:lnTo>
                  <a:lnTo>
                    <a:pt x="45161" y="680034"/>
                  </a:lnTo>
                  <a:lnTo>
                    <a:pt x="45415" y="680745"/>
                  </a:lnTo>
                  <a:lnTo>
                    <a:pt x="45643" y="681164"/>
                  </a:lnTo>
                  <a:lnTo>
                    <a:pt x="45808" y="681494"/>
                  </a:lnTo>
                  <a:lnTo>
                    <a:pt x="45834" y="682091"/>
                  </a:lnTo>
                  <a:lnTo>
                    <a:pt x="46202" y="682091"/>
                  </a:lnTo>
                  <a:lnTo>
                    <a:pt x="46469" y="682002"/>
                  </a:lnTo>
                  <a:lnTo>
                    <a:pt x="47015" y="681723"/>
                  </a:lnTo>
                  <a:lnTo>
                    <a:pt x="47358" y="681075"/>
                  </a:lnTo>
                  <a:lnTo>
                    <a:pt x="47701" y="680694"/>
                  </a:lnTo>
                  <a:lnTo>
                    <a:pt x="47828" y="678268"/>
                  </a:lnTo>
                  <a:close/>
                </a:path>
                <a:path w="423545" h="753745">
                  <a:moveTo>
                    <a:pt x="55206" y="659155"/>
                  </a:moveTo>
                  <a:lnTo>
                    <a:pt x="54419" y="655878"/>
                  </a:lnTo>
                  <a:lnTo>
                    <a:pt x="52666" y="655967"/>
                  </a:lnTo>
                  <a:lnTo>
                    <a:pt x="51320" y="655789"/>
                  </a:lnTo>
                  <a:lnTo>
                    <a:pt x="49250" y="655815"/>
                  </a:lnTo>
                  <a:lnTo>
                    <a:pt x="47371" y="656717"/>
                  </a:lnTo>
                  <a:lnTo>
                    <a:pt x="47078" y="658698"/>
                  </a:lnTo>
                  <a:lnTo>
                    <a:pt x="49390" y="660781"/>
                  </a:lnTo>
                  <a:lnTo>
                    <a:pt x="50876" y="660857"/>
                  </a:lnTo>
                  <a:lnTo>
                    <a:pt x="52895" y="660882"/>
                  </a:lnTo>
                  <a:lnTo>
                    <a:pt x="55206" y="659155"/>
                  </a:lnTo>
                  <a:close/>
                </a:path>
                <a:path w="423545" h="753745">
                  <a:moveTo>
                    <a:pt x="84150" y="580961"/>
                  </a:moveTo>
                  <a:lnTo>
                    <a:pt x="83604" y="580555"/>
                  </a:lnTo>
                  <a:lnTo>
                    <a:pt x="83032" y="580377"/>
                  </a:lnTo>
                  <a:lnTo>
                    <a:pt x="82270" y="580351"/>
                  </a:lnTo>
                  <a:lnTo>
                    <a:pt x="81915" y="580555"/>
                  </a:lnTo>
                  <a:lnTo>
                    <a:pt x="81673" y="581596"/>
                  </a:lnTo>
                  <a:lnTo>
                    <a:pt x="82156" y="581914"/>
                  </a:lnTo>
                  <a:lnTo>
                    <a:pt x="82829" y="582155"/>
                  </a:lnTo>
                  <a:lnTo>
                    <a:pt x="83032" y="582206"/>
                  </a:lnTo>
                  <a:lnTo>
                    <a:pt x="83210" y="582206"/>
                  </a:lnTo>
                  <a:lnTo>
                    <a:pt x="83515" y="582206"/>
                  </a:lnTo>
                  <a:lnTo>
                    <a:pt x="83794" y="582079"/>
                  </a:lnTo>
                  <a:lnTo>
                    <a:pt x="83908" y="581710"/>
                  </a:lnTo>
                  <a:lnTo>
                    <a:pt x="84150" y="580961"/>
                  </a:lnTo>
                  <a:close/>
                </a:path>
                <a:path w="423545" h="753745">
                  <a:moveTo>
                    <a:pt x="85344" y="753325"/>
                  </a:moveTo>
                  <a:lnTo>
                    <a:pt x="85229" y="752221"/>
                  </a:lnTo>
                  <a:lnTo>
                    <a:pt x="85280" y="751255"/>
                  </a:lnTo>
                  <a:lnTo>
                    <a:pt x="85305" y="750862"/>
                  </a:lnTo>
                  <a:lnTo>
                    <a:pt x="85077" y="750455"/>
                  </a:lnTo>
                  <a:lnTo>
                    <a:pt x="84963" y="750023"/>
                  </a:lnTo>
                  <a:lnTo>
                    <a:pt x="83845" y="750506"/>
                  </a:lnTo>
                  <a:lnTo>
                    <a:pt x="83883" y="751370"/>
                  </a:lnTo>
                  <a:lnTo>
                    <a:pt x="83870" y="752195"/>
                  </a:lnTo>
                  <a:lnTo>
                    <a:pt x="83870" y="752690"/>
                  </a:lnTo>
                  <a:lnTo>
                    <a:pt x="83985" y="753173"/>
                  </a:lnTo>
                  <a:lnTo>
                    <a:pt x="84048" y="753668"/>
                  </a:lnTo>
                  <a:lnTo>
                    <a:pt x="85344" y="753325"/>
                  </a:lnTo>
                  <a:close/>
                </a:path>
                <a:path w="423545" h="753745">
                  <a:moveTo>
                    <a:pt x="92354" y="398335"/>
                  </a:moveTo>
                  <a:lnTo>
                    <a:pt x="92163" y="397459"/>
                  </a:lnTo>
                  <a:lnTo>
                    <a:pt x="91948" y="397395"/>
                  </a:lnTo>
                  <a:lnTo>
                    <a:pt x="91478" y="397395"/>
                  </a:lnTo>
                  <a:lnTo>
                    <a:pt x="91147" y="397637"/>
                  </a:lnTo>
                  <a:lnTo>
                    <a:pt x="90779" y="398475"/>
                  </a:lnTo>
                  <a:lnTo>
                    <a:pt x="90766" y="399008"/>
                  </a:lnTo>
                  <a:lnTo>
                    <a:pt x="90614" y="399478"/>
                  </a:lnTo>
                  <a:lnTo>
                    <a:pt x="90449" y="399948"/>
                  </a:lnTo>
                  <a:lnTo>
                    <a:pt x="90055" y="400608"/>
                  </a:lnTo>
                  <a:lnTo>
                    <a:pt x="90551" y="400837"/>
                  </a:lnTo>
                  <a:lnTo>
                    <a:pt x="90817" y="400926"/>
                  </a:lnTo>
                  <a:lnTo>
                    <a:pt x="91452" y="400926"/>
                  </a:lnTo>
                  <a:lnTo>
                    <a:pt x="91681" y="400278"/>
                  </a:lnTo>
                  <a:lnTo>
                    <a:pt x="91884" y="399783"/>
                  </a:lnTo>
                  <a:lnTo>
                    <a:pt x="92062" y="399313"/>
                  </a:lnTo>
                  <a:lnTo>
                    <a:pt x="92189" y="398818"/>
                  </a:lnTo>
                  <a:lnTo>
                    <a:pt x="92354" y="398335"/>
                  </a:lnTo>
                  <a:close/>
                </a:path>
                <a:path w="423545" h="753745">
                  <a:moveTo>
                    <a:pt x="92494" y="410845"/>
                  </a:moveTo>
                  <a:lnTo>
                    <a:pt x="92151" y="409562"/>
                  </a:lnTo>
                  <a:lnTo>
                    <a:pt x="91338" y="409117"/>
                  </a:lnTo>
                  <a:lnTo>
                    <a:pt x="90106" y="409117"/>
                  </a:lnTo>
                  <a:lnTo>
                    <a:pt x="89877" y="409143"/>
                  </a:lnTo>
                  <a:lnTo>
                    <a:pt x="88252" y="409397"/>
                  </a:lnTo>
                  <a:lnTo>
                    <a:pt x="87401" y="410489"/>
                  </a:lnTo>
                  <a:lnTo>
                    <a:pt x="87528" y="411708"/>
                  </a:lnTo>
                  <a:lnTo>
                    <a:pt x="87642" y="412965"/>
                  </a:lnTo>
                  <a:lnTo>
                    <a:pt x="88633" y="413270"/>
                  </a:lnTo>
                  <a:lnTo>
                    <a:pt x="89700" y="413270"/>
                  </a:lnTo>
                  <a:lnTo>
                    <a:pt x="89916" y="413270"/>
                  </a:lnTo>
                  <a:lnTo>
                    <a:pt x="91846" y="413105"/>
                  </a:lnTo>
                  <a:lnTo>
                    <a:pt x="92379" y="412127"/>
                  </a:lnTo>
                  <a:lnTo>
                    <a:pt x="92494" y="410845"/>
                  </a:lnTo>
                  <a:close/>
                </a:path>
                <a:path w="423545" h="753745">
                  <a:moveTo>
                    <a:pt x="98717" y="483311"/>
                  </a:moveTo>
                  <a:lnTo>
                    <a:pt x="98450" y="482777"/>
                  </a:lnTo>
                  <a:lnTo>
                    <a:pt x="97688" y="482777"/>
                  </a:lnTo>
                  <a:lnTo>
                    <a:pt x="97028" y="482790"/>
                  </a:lnTo>
                  <a:lnTo>
                    <a:pt x="96774" y="483336"/>
                  </a:lnTo>
                  <a:lnTo>
                    <a:pt x="96735" y="483819"/>
                  </a:lnTo>
                  <a:lnTo>
                    <a:pt x="96647" y="484530"/>
                  </a:lnTo>
                  <a:lnTo>
                    <a:pt x="96850" y="485305"/>
                  </a:lnTo>
                  <a:lnTo>
                    <a:pt x="97612" y="485381"/>
                  </a:lnTo>
                  <a:lnTo>
                    <a:pt x="98425" y="485381"/>
                  </a:lnTo>
                  <a:lnTo>
                    <a:pt x="98602" y="484670"/>
                  </a:lnTo>
                  <a:lnTo>
                    <a:pt x="98717" y="484035"/>
                  </a:lnTo>
                  <a:lnTo>
                    <a:pt x="98717" y="483311"/>
                  </a:lnTo>
                  <a:close/>
                </a:path>
                <a:path w="423545" h="753745">
                  <a:moveTo>
                    <a:pt x="100457" y="508457"/>
                  </a:moveTo>
                  <a:lnTo>
                    <a:pt x="100406" y="506437"/>
                  </a:lnTo>
                  <a:lnTo>
                    <a:pt x="98983" y="504825"/>
                  </a:lnTo>
                  <a:lnTo>
                    <a:pt x="97193" y="504825"/>
                  </a:lnTo>
                  <a:lnTo>
                    <a:pt x="95897" y="505002"/>
                  </a:lnTo>
                  <a:lnTo>
                    <a:pt x="94957" y="505409"/>
                  </a:lnTo>
                  <a:lnTo>
                    <a:pt x="94983" y="508050"/>
                  </a:lnTo>
                  <a:lnTo>
                    <a:pt x="97243" y="510400"/>
                  </a:lnTo>
                  <a:lnTo>
                    <a:pt x="98844" y="510463"/>
                  </a:lnTo>
                  <a:lnTo>
                    <a:pt x="100101" y="510463"/>
                  </a:lnTo>
                  <a:lnTo>
                    <a:pt x="100355" y="509460"/>
                  </a:lnTo>
                  <a:lnTo>
                    <a:pt x="100457" y="508457"/>
                  </a:lnTo>
                  <a:close/>
                </a:path>
                <a:path w="423545" h="753745">
                  <a:moveTo>
                    <a:pt x="106286" y="625690"/>
                  </a:moveTo>
                  <a:lnTo>
                    <a:pt x="106248" y="624890"/>
                  </a:lnTo>
                  <a:lnTo>
                    <a:pt x="105854" y="624154"/>
                  </a:lnTo>
                  <a:lnTo>
                    <a:pt x="105143" y="624103"/>
                  </a:lnTo>
                  <a:lnTo>
                    <a:pt x="104178" y="624090"/>
                  </a:lnTo>
                  <a:lnTo>
                    <a:pt x="103797" y="624941"/>
                  </a:lnTo>
                  <a:lnTo>
                    <a:pt x="103682" y="625754"/>
                  </a:lnTo>
                  <a:lnTo>
                    <a:pt x="103581" y="626516"/>
                  </a:lnTo>
                  <a:lnTo>
                    <a:pt x="103962" y="627202"/>
                  </a:lnTo>
                  <a:lnTo>
                    <a:pt x="104711" y="627265"/>
                  </a:lnTo>
                  <a:lnTo>
                    <a:pt x="104851" y="627265"/>
                  </a:lnTo>
                  <a:lnTo>
                    <a:pt x="105765" y="627265"/>
                  </a:lnTo>
                  <a:lnTo>
                    <a:pt x="106108" y="626478"/>
                  </a:lnTo>
                  <a:lnTo>
                    <a:pt x="106286" y="625690"/>
                  </a:lnTo>
                  <a:close/>
                </a:path>
                <a:path w="423545" h="753745">
                  <a:moveTo>
                    <a:pt x="106311" y="516674"/>
                  </a:moveTo>
                  <a:lnTo>
                    <a:pt x="106286" y="515835"/>
                  </a:lnTo>
                  <a:lnTo>
                    <a:pt x="105943" y="515073"/>
                  </a:lnTo>
                  <a:lnTo>
                    <a:pt x="105257" y="515023"/>
                  </a:lnTo>
                  <a:lnTo>
                    <a:pt x="104203" y="515010"/>
                  </a:lnTo>
                  <a:lnTo>
                    <a:pt x="103924" y="515937"/>
                  </a:lnTo>
                  <a:lnTo>
                    <a:pt x="103784" y="516724"/>
                  </a:lnTo>
                  <a:lnTo>
                    <a:pt x="103644" y="517461"/>
                  </a:lnTo>
                  <a:lnTo>
                    <a:pt x="104063" y="518121"/>
                  </a:lnTo>
                  <a:lnTo>
                    <a:pt x="104825" y="518223"/>
                  </a:lnTo>
                  <a:lnTo>
                    <a:pt x="104990" y="518236"/>
                  </a:lnTo>
                  <a:lnTo>
                    <a:pt x="105981" y="518236"/>
                  </a:lnTo>
                  <a:lnTo>
                    <a:pt x="106210" y="517448"/>
                  </a:lnTo>
                  <a:lnTo>
                    <a:pt x="106311" y="516674"/>
                  </a:lnTo>
                  <a:close/>
                </a:path>
                <a:path w="423545" h="753745">
                  <a:moveTo>
                    <a:pt x="109359" y="473011"/>
                  </a:moveTo>
                  <a:lnTo>
                    <a:pt x="109131" y="472490"/>
                  </a:lnTo>
                  <a:lnTo>
                    <a:pt x="108623" y="471258"/>
                  </a:lnTo>
                  <a:lnTo>
                    <a:pt x="107823" y="471258"/>
                  </a:lnTo>
                  <a:lnTo>
                    <a:pt x="107200" y="471538"/>
                  </a:lnTo>
                  <a:lnTo>
                    <a:pt x="106972" y="471957"/>
                  </a:lnTo>
                  <a:lnTo>
                    <a:pt x="107391" y="473100"/>
                  </a:lnTo>
                  <a:lnTo>
                    <a:pt x="107772" y="473684"/>
                  </a:lnTo>
                  <a:lnTo>
                    <a:pt x="108432" y="473684"/>
                  </a:lnTo>
                  <a:lnTo>
                    <a:pt x="108559" y="473684"/>
                  </a:lnTo>
                  <a:lnTo>
                    <a:pt x="109181" y="473583"/>
                  </a:lnTo>
                  <a:lnTo>
                    <a:pt x="109359" y="473011"/>
                  </a:lnTo>
                  <a:close/>
                </a:path>
                <a:path w="423545" h="753745">
                  <a:moveTo>
                    <a:pt x="118059" y="447878"/>
                  </a:moveTo>
                  <a:lnTo>
                    <a:pt x="118008" y="446900"/>
                  </a:lnTo>
                  <a:lnTo>
                    <a:pt x="117944" y="445897"/>
                  </a:lnTo>
                  <a:lnTo>
                    <a:pt x="117284" y="445211"/>
                  </a:lnTo>
                  <a:lnTo>
                    <a:pt x="116370" y="444995"/>
                  </a:lnTo>
                  <a:lnTo>
                    <a:pt x="115620" y="444995"/>
                  </a:lnTo>
                  <a:lnTo>
                    <a:pt x="115150" y="445541"/>
                  </a:lnTo>
                  <a:lnTo>
                    <a:pt x="115036" y="447332"/>
                  </a:lnTo>
                  <a:lnTo>
                    <a:pt x="115709" y="447789"/>
                  </a:lnTo>
                  <a:lnTo>
                    <a:pt x="116713" y="448119"/>
                  </a:lnTo>
                  <a:lnTo>
                    <a:pt x="117233" y="447865"/>
                  </a:lnTo>
                  <a:lnTo>
                    <a:pt x="118059" y="447878"/>
                  </a:lnTo>
                  <a:close/>
                </a:path>
                <a:path w="423545" h="753745">
                  <a:moveTo>
                    <a:pt x="120154" y="343789"/>
                  </a:moveTo>
                  <a:lnTo>
                    <a:pt x="119964" y="342785"/>
                  </a:lnTo>
                  <a:lnTo>
                    <a:pt x="119278" y="342366"/>
                  </a:lnTo>
                  <a:lnTo>
                    <a:pt x="117449" y="342366"/>
                  </a:lnTo>
                  <a:lnTo>
                    <a:pt x="117081" y="343039"/>
                  </a:lnTo>
                  <a:lnTo>
                    <a:pt x="117119" y="344652"/>
                  </a:lnTo>
                  <a:lnTo>
                    <a:pt x="117640" y="345135"/>
                  </a:lnTo>
                  <a:lnTo>
                    <a:pt x="118503" y="345135"/>
                  </a:lnTo>
                  <a:lnTo>
                    <a:pt x="118719" y="345135"/>
                  </a:lnTo>
                  <a:lnTo>
                    <a:pt x="119595" y="345020"/>
                  </a:lnTo>
                  <a:lnTo>
                    <a:pt x="120040" y="344563"/>
                  </a:lnTo>
                  <a:lnTo>
                    <a:pt x="120154" y="343789"/>
                  </a:lnTo>
                  <a:close/>
                </a:path>
                <a:path w="423545" h="753745">
                  <a:moveTo>
                    <a:pt x="122440" y="326961"/>
                  </a:moveTo>
                  <a:lnTo>
                    <a:pt x="122135" y="325678"/>
                  </a:lnTo>
                  <a:lnTo>
                    <a:pt x="122034" y="325437"/>
                  </a:lnTo>
                  <a:lnTo>
                    <a:pt x="122110" y="324751"/>
                  </a:lnTo>
                  <a:lnTo>
                    <a:pt x="121742" y="324751"/>
                  </a:lnTo>
                  <a:lnTo>
                    <a:pt x="121602" y="324777"/>
                  </a:lnTo>
                  <a:lnTo>
                    <a:pt x="120650" y="325259"/>
                  </a:lnTo>
                  <a:lnTo>
                    <a:pt x="119087" y="325335"/>
                  </a:lnTo>
                  <a:lnTo>
                    <a:pt x="119253" y="326961"/>
                  </a:lnTo>
                  <a:lnTo>
                    <a:pt x="119316" y="327685"/>
                  </a:lnTo>
                  <a:lnTo>
                    <a:pt x="119976" y="327964"/>
                  </a:lnTo>
                  <a:lnTo>
                    <a:pt x="120599" y="327964"/>
                  </a:lnTo>
                  <a:lnTo>
                    <a:pt x="120738" y="327964"/>
                  </a:lnTo>
                  <a:lnTo>
                    <a:pt x="122097" y="327825"/>
                  </a:lnTo>
                  <a:lnTo>
                    <a:pt x="122440" y="326961"/>
                  </a:lnTo>
                  <a:close/>
                </a:path>
                <a:path w="423545" h="753745">
                  <a:moveTo>
                    <a:pt x="122974" y="492544"/>
                  </a:moveTo>
                  <a:lnTo>
                    <a:pt x="122707" y="491794"/>
                  </a:lnTo>
                  <a:lnTo>
                    <a:pt x="119811" y="490689"/>
                  </a:lnTo>
                  <a:lnTo>
                    <a:pt x="117525" y="489953"/>
                  </a:lnTo>
                  <a:lnTo>
                    <a:pt x="115290" y="489204"/>
                  </a:lnTo>
                  <a:lnTo>
                    <a:pt x="114477" y="489254"/>
                  </a:lnTo>
                  <a:lnTo>
                    <a:pt x="113969" y="489762"/>
                  </a:lnTo>
                  <a:lnTo>
                    <a:pt x="113423" y="492353"/>
                  </a:lnTo>
                  <a:lnTo>
                    <a:pt x="115265" y="496227"/>
                  </a:lnTo>
                  <a:lnTo>
                    <a:pt x="116713" y="496671"/>
                  </a:lnTo>
                  <a:lnTo>
                    <a:pt x="117906" y="496671"/>
                  </a:lnTo>
                  <a:lnTo>
                    <a:pt x="122389" y="494169"/>
                  </a:lnTo>
                  <a:lnTo>
                    <a:pt x="122974" y="492544"/>
                  </a:lnTo>
                  <a:close/>
                </a:path>
                <a:path w="423545" h="753745">
                  <a:moveTo>
                    <a:pt x="123101" y="379514"/>
                  </a:moveTo>
                  <a:lnTo>
                    <a:pt x="122326" y="378764"/>
                  </a:lnTo>
                  <a:lnTo>
                    <a:pt x="121132" y="378498"/>
                  </a:lnTo>
                  <a:lnTo>
                    <a:pt x="119862" y="378498"/>
                  </a:lnTo>
                  <a:lnTo>
                    <a:pt x="119138" y="379158"/>
                  </a:lnTo>
                  <a:lnTo>
                    <a:pt x="119202" y="380365"/>
                  </a:lnTo>
                  <a:lnTo>
                    <a:pt x="119253" y="381063"/>
                  </a:lnTo>
                  <a:lnTo>
                    <a:pt x="118897" y="382308"/>
                  </a:lnTo>
                  <a:lnTo>
                    <a:pt x="120065" y="382308"/>
                  </a:lnTo>
                  <a:lnTo>
                    <a:pt x="121272" y="382219"/>
                  </a:lnTo>
                  <a:lnTo>
                    <a:pt x="122859" y="382320"/>
                  </a:lnTo>
                  <a:lnTo>
                    <a:pt x="123101" y="379514"/>
                  </a:lnTo>
                  <a:close/>
                </a:path>
                <a:path w="423545" h="753745">
                  <a:moveTo>
                    <a:pt x="127203" y="402539"/>
                  </a:moveTo>
                  <a:lnTo>
                    <a:pt x="127127" y="401726"/>
                  </a:lnTo>
                  <a:lnTo>
                    <a:pt x="126631" y="401243"/>
                  </a:lnTo>
                  <a:lnTo>
                    <a:pt x="125222" y="401243"/>
                  </a:lnTo>
                  <a:lnTo>
                    <a:pt x="124688" y="401777"/>
                  </a:lnTo>
                  <a:lnTo>
                    <a:pt x="124675" y="402501"/>
                  </a:lnTo>
                  <a:lnTo>
                    <a:pt x="124650" y="403212"/>
                  </a:lnTo>
                  <a:lnTo>
                    <a:pt x="125107" y="403707"/>
                  </a:lnTo>
                  <a:lnTo>
                    <a:pt x="125806" y="403707"/>
                  </a:lnTo>
                  <a:lnTo>
                    <a:pt x="126606" y="403682"/>
                  </a:lnTo>
                  <a:lnTo>
                    <a:pt x="127076" y="403199"/>
                  </a:lnTo>
                  <a:lnTo>
                    <a:pt x="127203" y="402539"/>
                  </a:lnTo>
                  <a:close/>
                </a:path>
                <a:path w="423545" h="753745">
                  <a:moveTo>
                    <a:pt x="131889" y="729767"/>
                  </a:moveTo>
                  <a:lnTo>
                    <a:pt x="131813" y="729157"/>
                  </a:lnTo>
                  <a:lnTo>
                    <a:pt x="131673" y="728649"/>
                  </a:lnTo>
                  <a:lnTo>
                    <a:pt x="131584" y="728218"/>
                  </a:lnTo>
                  <a:lnTo>
                    <a:pt x="131394" y="727786"/>
                  </a:lnTo>
                  <a:lnTo>
                    <a:pt x="130810" y="727786"/>
                  </a:lnTo>
                  <a:lnTo>
                    <a:pt x="130619" y="727824"/>
                  </a:lnTo>
                  <a:lnTo>
                    <a:pt x="129921" y="728243"/>
                  </a:lnTo>
                  <a:lnTo>
                    <a:pt x="129806" y="728929"/>
                  </a:lnTo>
                  <a:lnTo>
                    <a:pt x="130098" y="729589"/>
                  </a:lnTo>
                  <a:lnTo>
                    <a:pt x="130225" y="729932"/>
                  </a:lnTo>
                  <a:lnTo>
                    <a:pt x="130581" y="730186"/>
                  </a:lnTo>
                  <a:lnTo>
                    <a:pt x="130924" y="730186"/>
                  </a:lnTo>
                  <a:lnTo>
                    <a:pt x="131064" y="730186"/>
                  </a:lnTo>
                  <a:lnTo>
                    <a:pt x="131203" y="730148"/>
                  </a:lnTo>
                  <a:lnTo>
                    <a:pt x="131889" y="729767"/>
                  </a:lnTo>
                  <a:close/>
                </a:path>
                <a:path w="423545" h="753745">
                  <a:moveTo>
                    <a:pt x="132740" y="376351"/>
                  </a:moveTo>
                  <a:lnTo>
                    <a:pt x="132715" y="375869"/>
                  </a:lnTo>
                  <a:lnTo>
                    <a:pt x="132664" y="375462"/>
                  </a:lnTo>
                  <a:lnTo>
                    <a:pt x="132448" y="375031"/>
                  </a:lnTo>
                  <a:lnTo>
                    <a:pt x="131876" y="375031"/>
                  </a:lnTo>
                  <a:lnTo>
                    <a:pt x="131660" y="375081"/>
                  </a:lnTo>
                  <a:lnTo>
                    <a:pt x="131165" y="375348"/>
                  </a:lnTo>
                  <a:lnTo>
                    <a:pt x="130873" y="375780"/>
                  </a:lnTo>
                  <a:lnTo>
                    <a:pt x="131089" y="376910"/>
                  </a:lnTo>
                  <a:lnTo>
                    <a:pt x="131432" y="377355"/>
                  </a:lnTo>
                  <a:lnTo>
                    <a:pt x="131953" y="377355"/>
                  </a:lnTo>
                  <a:lnTo>
                    <a:pt x="132092" y="377355"/>
                  </a:lnTo>
                  <a:lnTo>
                    <a:pt x="132232" y="377317"/>
                  </a:lnTo>
                  <a:lnTo>
                    <a:pt x="132384" y="377253"/>
                  </a:lnTo>
                  <a:lnTo>
                    <a:pt x="132651" y="377151"/>
                  </a:lnTo>
                  <a:lnTo>
                    <a:pt x="132740" y="376351"/>
                  </a:lnTo>
                  <a:close/>
                </a:path>
                <a:path w="423545" h="753745">
                  <a:moveTo>
                    <a:pt x="134467" y="417753"/>
                  </a:moveTo>
                  <a:lnTo>
                    <a:pt x="134366" y="416852"/>
                  </a:lnTo>
                  <a:lnTo>
                    <a:pt x="132575" y="415861"/>
                  </a:lnTo>
                  <a:lnTo>
                    <a:pt x="131038" y="415861"/>
                  </a:lnTo>
                  <a:lnTo>
                    <a:pt x="130860" y="415886"/>
                  </a:lnTo>
                  <a:lnTo>
                    <a:pt x="130162" y="416039"/>
                  </a:lnTo>
                  <a:lnTo>
                    <a:pt x="129857" y="416433"/>
                  </a:lnTo>
                  <a:lnTo>
                    <a:pt x="129857" y="418325"/>
                  </a:lnTo>
                  <a:lnTo>
                    <a:pt x="131279" y="419582"/>
                  </a:lnTo>
                  <a:lnTo>
                    <a:pt x="132613" y="419582"/>
                  </a:lnTo>
                  <a:lnTo>
                    <a:pt x="132740" y="419582"/>
                  </a:lnTo>
                  <a:lnTo>
                    <a:pt x="132880" y="419569"/>
                  </a:lnTo>
                  <a:lnTo>
                    <a:pt x="133007" y="419544"/>
                  </a:lnTo>
                  <a:lnTo>
                    <a:pt x="133997" y="419341"/>
                  </a:lnTo>
                  <a:lnTo>
                    <a:pt x="134391" y="418668"/>
                  </a:lnTo>
                  <a:lnTo>
                    <a:pt x="134467" y="417753"/>
                  </a:lnTo>
                  <a:close/>
                </a:path>
                <a:path w="423545" h="753745">
                  <a:moveTo>
                    <a:pt x="135064" y="425462"/>
                  </a:moveTo>
                  <a:lnTo>
                    <a:pt x="135001" y="424688"/>
                  </a:lnTo>
                  <a:lnTo>
                    <a:pt x="134899" y="423672"/>
                  </a:lnTo>
                  <a:lnTo>
                    <a:pt x="134391" y="422871"/>
                  </a:lnTo>
                  <a:lnTo>
                    <a:pt x="133273" y="422871"/>
                  </a:lnTo>
                  <a:lnTo>
                    <a:pt x="132054" y="423011"/>
                  </a:lnTo>
                  <a:lnTo>
                    <a:pt x="131762" y="423875"/>
                  </a:lnTo>
                  <a:lnTo>
                    <a:pt x="131889" y="424776"/>
                  </a:lnTo>
                  <a:lnTo>
                    <a:pt x="132054" y="425792"/>
                  </a:lnTo>
                  <a:lnTo>
                    <a:pt x="132816" y="425983"/>
                  </a:lnTo>
                  <a:lnTo>
                    <a:pt x="133629" y="425983"/>
                  </a:lnTo>
                  <a:lnTo>
                    <a:pt x="134556" y="425881"/>
                  </a:lnTo>
                  <a:lnTo>
                    <a:pt x="135064" y="425462"/>
                  </a:lnTo>
                  <a:close/>
                </a:path>
                <a:path w="423545" h="753745">
                  <a:moveTo>
                    <a:pt x="138328" y="658723"/>
                  </a:moveTo>
                  <a:lnTo>
                    <a:pt x="138112" y="659003"/>
                  </a:lnTo>
                  <a:lnTo>
                    <a:pt x="138201" y="659155"/>
                  </a:lnTo>
                  <a:lnTo>
                    <a:pt x="138328" y="658723"/>
                  </a:lnTo>
                  <a:close/>
                </a:path>
                <a:path w="423545" h="753745">
                  <a:moveTo>
                    <a:pt x="139382" y="460006"/>
                  </a:moveTo>
                  <a:lnTo>
                    <a:pt x="138760" y="459460"/>
                  </a:lnTo>
                  <a:lnTo>
                    <a:pt x="138480" y="460057"/>
                  </a:lnTo>
                  <a:lnTo>
                    <a:pt x="137655" y="461695"/>
                  </a:lnTo>
                  <a:lnTo>
                    <a:pt x="137299" y="462127"/>
                  </a:lnTo>
                  <a:lnTo>
                    <a:pt x="137160" y="463054"/>
                  </a:lnTo>
                  <a:lnTo>
                    <a:pt x="137299" y="463956"/>
                  </a:lnTo>
                  <a:lnTo>
                    <a:pt x="137477" y="463994"/>
                  </a:lnTo>
                  <a:lnTo>
                    <a:pt x="137604" y="464019"/>
                  </a:lnTo>
                  <a:lnTo>
                    <a:pt x="138303" y="464019"/>
                  </a:lnTo>
                  <a:lnTo>
                    <a:pt x="138506" y="463346"/>
                  </a:lnTo>
                  <a:lnTo>
                    <a:pt x="138976" y="462381"/>
                  </a:lnTo>
                  <a:lnTo>
                    <a:pt x="139039" y="461860"/>
                  </a:lnTo>
                  <a:lnTo>
                    <a:pt x="139115" y="461518"/>
                  </a:lnTo>
                  <a:lnTo>
                    <a:pt x="139153" y="460692"/>
                  </a:lnTo>
                  <a:lnTo>
                    <a:pt x="139382" y="460006"/>
                  </a:lnTo>
                  <a:close/>
                </a:path>
                <a:path w="423545" h="753745">
                  <a:moveTo>
                    <a:pt x="139611" y="298792"/>
                  </a:moveTo>
                  <a:lnTo>
                    <a:pt x="139433" y="297116"/>
                  </a:lnTo>
                  <a:lnTo>
                    <a:pt x="138785" y="296710"/>
                  </a:lnTo>
                  <a:lnTo>
                    <a:pt x="138099" y="296532"/>
                  </a:lnTo>
                  <a:lnTo>
                    <a:pt x="137934" y="296481"/>
                  </a:lnTo>
                  <a:lnTo>
                    <a:pt x="137807" y="296468"/>
                  </a:lnTo>
                  <a:lnTo>
                    <a:pt x="136969" y="296468"/>
                  </a:lnTo>
                  <a:lnTo>
                    <a:pt x="137274" y="297357"/>
                  </a:lnTo>
                  <a:lnTo>
                    <a:pt x="137033" y="297878"/>
                  </a:lnTo>
                  <a:lnTo>
                    <a:pt x="137299" y="298297"/>
                  </a:lnTo>
                  <a:lnTo>
                    <a:pt x="137121" y="299161"/>
                  </a:lnTo>
                  <a:lnTo>
                    <a:pt x="137883" y="299161"/>
                  </a:lnTo>
                  <a:lnTo>
                    <a:pt x="138188" y="299123"/>
                  </a:lnTo>
                  <a:lnTo>
                    <a:pt x="138836" y="298996"/>
                  </a:lnTo>
                  <a:lnTo>
                    <a:pt x="139611" y="298792"/>
                  </a:lnTo>
                  <a:close/>
                </a:path>
                <a:path w="423545" h="753745">
                  <a:moveTo>
                    <a:pt x="139788" y="349478"/>
                  </a:moveTo>
                  <a:lnTo>
                    <a:pt x="139369" y="348945"/>
                  </a:lnTo>
                  <a:lnTo>
                    <a:pt x="138493" y="348945"/>
                  </a:lnTo>
                  <a:lnTo>
                    <a:pt x="137541" y="349034"/>
                  </a:lnTo>
                  <a:lnTo>
                    <a:pt x="136918" y="349694"/>
                  </a:lnTo>
                  <a:lnTo>
                    <a:pt x="136867" y="350659"/>
                  </a:lnTo>
                  <a:lnTo>
                    <a:pt x="136855" y="351205"/>
                  </a:lnTo>
                  <a:lnTo>
                    <a:pt x="137261" y="351586"/>
                  </a:lnTo>
                  <a:lnTo>
                    <a:pt x="137756" y="351701"/>
                  </a:lnTo>
                  <a:lnTo>
                    <a:pt x="137985" y="351701"/>
                  </a:lnTo>
                  <a:lnTo>
                    <a:pt x="138976" y="351701"/>
                  </a:lnTo>
                  <a:lnTo>
                    <a:pt x="139484" y="351104"/>
                  </a:lnTo>
                  <a:lnTo>
                    <a:pt x="139788" y="349478"/>
                  </a:lnTo>
                  <a:close/>
                </a:path>
                <a:path w="423545" h="753745">
                  <a:moveTo>
                    <a:pt x="140271" y="588708"/>
                  </a:moveTo>
                  <a:lnTo>
                    <a:pt x="139979" y="587502"/>
                  </a:lnTo>
                  <a:lnTo>
                    <a:pt x="139814" y="586816"/>
                  </a:lnTo>
                  <a:lnTo>
                    <a:pt x="139369" y="586308"/>
                  </a:lnTo>
                  <a:lnTo>
                    <a:pt x="138607" y="586143"/>
                  </a:lnTo>
                  <a:lnTo>
                    <a:pt x="137718" y="586701"/>
                  </a:lnTo>
                  <a:lnTo>
                    <a:pt x="136982" y="587375"/>
                  </a:lnTo>
                  <a:lnTo>
                    <a:pt x="137096" y="588556"/>
                  </a:lnTo>
                  <a:lnTo>
                    <a:pt x="137185" y="589330"/>
                  </a:lnTo>
                  <a:lnTo>
                    <a:pt x="137769" y="589724"/>
                  </a:lnTo>
                  <a:lnTo>
                    <a:pt x="138353" y="589724"/>
                  </a:lnTo>
                  <a:lnTo>
                    <a:pt x="138480" y="589724"/>
                  </a:lnTo>
                  <a:lnTo>
                    <a:pt x="139712" y="589546"/>
                  </a:lnTo>
                  <a:lnTo>
                    <a:pt x="140271" y="588708"/>
                  </a:lnTo>
                  <a:close/>
                </a:path>
                <a:path w="423545" h="753745">
                  <a:moveTo>
                    <a:pt x="141389" y="654939"/>
                  </a:moveTo>
                  <a:lnTo>
                    <a:pt x="141058" y="652183"/>
                  </a:lnTo>
                  <a:lnTo>
                    <a:pt x="140512" y="651510"/>
                  </a:lnTo>
                  <a:lnTo>
                    <a:pt x="139725" y="652018"/>
                  </a:lnTo>
                  <a:lnTo>
                    <a:pt x="139217" y="654253"/>
                  </a:lnTo>
                  <a:lnTo>
                    <a:pt x="138785" y="656501"/>
                  </a:lnTo>
                  <a:lnTo>
                    <a:pt x="138328" y="658723"/>
                  </a:lnTo>
                  <a:lnTo>
                    <a:pt x="139001" y="657860"/>
                  </a:lnTo>
                  <a:lnTo>
                    <a:pt x="139649" y="656971"/>
                  </a:lnTo>
                  <a:lnTo>
                    <a:pt x="141389" y="654939"/>
                  </a:lnTo>
                  <a:close/>
                </a:path>
                <a:path w="423545" h="753745">
                  <a:moveTo>
                    <a:pt x="142354" y="684530"/>
                  </a:moveTo>
                  <a:lnTo>
                    <a:pt x="141693" y="684149"/>
                  </a:lnTo>
                  <a:lnTo>
                    <a:pt x="140741" y="684149"/>
                  </a:lnTo>
                  <a:lnTo>
                    <a:pt x="139484" y="684199"/>
                  </a:lnTo>
                  <a:lnTo>
                    <a:pt x="138468" y="684530"/>
                  </a:lnTo>
                  <a:lnTo>
                    <a:pt x="138785" y="686854"/>
                  </a:lnTo>
                  <a:lnTo>
                    <a:pt x="139560" y="687285"/>
                  </a:lnTo>
                  <a:lnTo>
                    <a:pt x="140487" y="687285"/>
                  </a:lnTo>
                  <a:lnTo>
                    <a:pt x="141655" y="687235"/>
                  </a:lnTo>
                  <a:lnTo>
                    <a:pt x="142176" y="686587"/>
                  </a:lnTo>
                  <a:lnTo>
                    <a:pt x="142354" y="684530"/>
                  </a:lnTo>
                  <a:close/>
                </a:path>
                <a:path w="423545" h="753745">
                  <a:moveTo>
                    <a:pt x="142392" y="731964"/>
                  </a:moveTo>
                  <a:lnTo>
                    <a:pt x="142240" y="731164"/>
                  </a:lnTo>
                  <a:lnTo>
                    <a:pt x="141655" y="730859"/>
                  </a:lnTo>
                  <a:lnTo>
                    <a:pt x="140957" y="730859"/>
                  </a:lnTo>
                  <a:lnTo>
                    <a:pt x="140220" y="730872"/>
                  </a:lnTo>
                  <a:lnTo>
                    <a:pt x="139420" y="731151"/>
                  </a:lnTo>
                  <a:lnTo>
                    <a:pt x="139369" y="731939"/>
                  </a:lnTo>
                  <a:lnTo>
                    <a:pt x="139319" y="732904"/>
                  </a:lnTo>
                  <a:lnTo>
                    <a:pt x="139992" y="733298"/>
                  </a:lnTo>
                  <a:lnTo>
                    <a:pt x="140855" y="733298"/>
                  </a:lnTo>
                  <a:lnTo>
                    <a:pt x="141071" y="733298"/>
                  </a:lnTo>
                  <a:lnTo>
                    <a:pt x="141884" y="733234"/>
                  </a:lnTo>
                  <a:lnTo>
                    <a:pt x="142240" y="732701"/>
                  </a:lnTo>
                  <a:lnTo>
                    <a:pt x="142392" y="731964"/>
                  </a:lnTo>
                  <a:close/>
                </a:path>
                <a:path w="423545" h="753745">
                  <a:moveTo>
                    <a:pt x="142557" y="339267"/>
                  </a:moveTo>
                  <a:lnTo>
                    <a:pt x="141541" y="339267"/>
                  </a:lnTo>
                  <a:lnTo>
                    <a:pt x="140220" y="339305"/>
                  </a:lnTo>
                  <a:lnTo>
                    <a:pt x="140957" y="340512"/>
                  </a:lnTo>
                  <a:lnTo>
                    <a:pt x="140855" y="341249"/>
                  </a:lnTo>
                  <a:lnTo>
                    <a:pt x="141008" y="341985"/>
                  </a:lnTo>
                  <a:lnTo>
                    <a:pt x="139941" y="343204"/>
                  </a:lnTo>
                  <a:lnTo>
                    <a:pt x="140982" y="343395"/>
                  </a:lnTo>
                  <a:lnTo>
                    <a:pt x="141135" y="343408"/>
                  </a:lnTo>
                  <a:lnTo>
                    <a:pt x="142163" y="343408"/>
                  </a:lnTo>
                  <a:lnTo>
                    <a:pt x="142252" y="342061"/>
                  </a:lnTo>
                  <a:lnTo>
                    <a:pt x="142506" y="340461"/>
                  </a:lnTo>
                  <a:lnTo>
                    <a:pt x="142557" y="339267"/>
                  </a:lnTo>
                  <a:close/>
                </a:path>
                <a:path w="423545" h="753745">
                  <a:moveTo>
                    <a:pt x="143344" y="474929"/>
                  </a:moveTo>
                  <a:lnTo>
                    <a:pt x="143294" y="473811"/>
                  </a:lnTo>
                  <a:lnTo>
                    <a:pt x="143027" y="472897"/>
                  </a:lnTo>
                  <a:lnTo>
                    <a:pt x="142519" y="472173"/>
                  </a:lnTo>
                  <a:lnTo>
                    <a:pt x="141414" y="472173"/>
                  </a:lnTo>
                  <a:lnTo>
                    <a:pt x="140258" y="474764"/>
                  </a:lnTo>
                  <a:lnTo>
                    <a:pt x="140741" y="475424"/>
                  </a:lnTo>
                  <a:lnTo>
                    <a:pt x="141719" y="475424"/>
                  </a:lnTo>
                  <a:lnTo>
                    <a:pt x="142646" y="475411"/>
                  </a:lnTo>
                  <a:lnTo>
                    <a:pt x="143344" y="474929"/>
                  </a:lnTo>
                  <a:close/>
                </a:path>
                <a:path w="423545" h="753745">
                  <a:moveTo>
                    <a:pt x="146558" y="457314"/>
                  </a:moveTo>
                  <a:lnTo>
                    <a:pt x="146545" y="456628"/>
                  </a:lnTo>
                  <a:lnTo>
                    <a:pt x="146469" y="455968"/>
                  </a:lnTo>
                  <a:lnTo>
                    <a:pt x="146367" y="455333"/>
                  </a:lnTo>
                  <a:lnTo>
                    <a:pt x="146037" y="454799"/>
                  </a:lnTo>
                  <a:lnTo>
                    <a:pt x="145364" y="454799"/>
                  </a:lnTo>
                  <a:lnTo>
                    <a:pt x="144462" y="455002"/>
                  </a:lnTo>
                  <a:lnTo>
                    <a:pt x="144297" y="455688"/>
                  </a:lnTo>
                  <a:lnTo>
                    <a:pt x="144373" y="456399"/>
                  </a:lnTo>
                  <a:lnTo>
                    <a:pt x="144475" y="457187"/>
                  </a:lnTo>
                  <a:lnTo>
                    <a:pt x="144932" y="457517"/>
                  </a:lnTo>
                  <a:lnTo>
                    <a:pt x="145351" y="457530"/>
                  </a:lnTo>
                  <a:lnTo>
                    <a:pt x="146558" y="457314"/>
                  </a:lnTo>
                  <a:close/>
                </a:path>
                <a:path w="423545" h="753745">
                  <a:moveTo>
                    <a:pt x="148386" y="657961"/>
                  </a:moveTo>
                  <a:lnTo>
                    <a:pt x="146075" y="658482"/>
                  </a:lnTo>
                  <a:lnTo>
                    <a:pt x="144360" y="660171"/>
                  </a:lnTo>
                  <a:lnTo>
                    <a:pt x="141211" y="661530"/>
                  </a:lnTo>
                  <a:lnTo>
                    <a:pt x="140576" y="661835"/>
                  </a:lnTo>
                  <a:lnTo>
                    <a:pt x="139382" y="661835"/>
                  </a:lnTo>
                  <a:lnTo>
                    <a:pt x="138201" y="659155"/>
                  </a:lnTo>
                  <a:lnTo>
                    <a:pt x="135559" y="660323"/>
                  </a:lnTo>
                  <a:lnTo>
                    <a:pt x="136283" y="663092"/>
                  </a:lnTo>
                  <a:lnTo>
                    <a:pt x="136855" y="663333"/>
                  </a:lnTo>
                  <a:lnTo>
                    <a:pt x="137528" y="663333"/>
                  </a:lnTo>
                  <a:lnTo>
                    <a:pt x="137998" y="663333"/>
                  </a:lnTo>
                  <a:lnTo>
                    <a:pt x="138544" y="663206"/>
                  </a:lnTo>
                  <a:lnTo>
                    <a:pt x="141490" y="662914"/>
                  </a:lnTo>
                  <a:lnTo>
                    <a:pt x="145580" y="662292"/>
                  </a:lnTo>
                  <a:lnTo>
                    <a:pt x="147662" y="660908"/>
                  </a:lnTo>
                  <a:lnTo>
                    <a:pt x="148386" y="657961"/>
                  </a:lnTo>
                  <a:close/>
                </a:path>
                <a:path w="423545" h="753745">
                  <a:moveTo>
                    <a:pt x="148628" y="657758"/>
                  </a:moveTo>
                  <a:lnTo>
                    <a:pt x="148488" y="657733"/>
                  </a:lnTo>
                  <a:lnTo>
                    <a:pt x="148386" y="657961"/>
                  </a:lnTo>
                  <a:lnTo>
                    <a:pt x="148615" y="657898"/>
                  </a:lnTo>
                  <a:lnTo>
                    <a:pt x="148628" y="657758"/>
                  </a:lnTo>
                  <a:close/>
                </a:path>
                <a:path w="423545" h="753745">
                  <a:moveTo>
                    <a:pt x="149237" y="301663"/>
                  </a:moveTo>
                  <a:lnTo>
                    <a:pt x="147904" y="301269"/>
                  </a:lnTo>
                  <a:lnTo>
                    <a:pt x="146723" y="301269"/>
                  </a:lnTo>
                  <a:lnTo>
                    <a:pt x="145326" y="301294"/>
                  </a:lnTo>
                  <a:lnTo>
                    <a:pt x="144208" y="302044"/>
                  </a:lnTo>
                  <a:lnTo>
                    <a:pt x="144767" y="304634"/>
                  </a:lnTo>
                  <a:lnTo>
                    <a:pt x="145135" y="305892"/>
                  </a:lnTo>
                  <a:lnTo>
                    <a:pt x="146481" y="306222"/>
                  </a:lnTo>
                  <a:lnTo>
                    <a:pt x="148031" y="305739"/>
                  </a:lnTo>
                  <a:lnTo>
                    <a:pt x="148983" y="304685"/>
                  </a:lnTo>
                  <a:lnTo>
                    <a:pt x="149110" y="303237"/>
                  </a:lnTo>
                  <a:lnTo>
                    <a:pt x="149237" y="301663"/>
                  </a:lnTo>
                  <a:close/>
                </a:path>
                <a:path w="423545" h="753745">
                  <a:moveTo>
                    <a:pt x="149771" y="682231"/>
                  </a:moveTo>
                  <a:lnTo>
                    <a:pt x="149618" y="681659"/>
                  </a:lnTo>
                  <a:lnTo>
                    <a:pt x="149567" y="680923"/>
                  </a:lnTo>
                  <a:lnTo>
                    <a:pt x="147612" y="680923"/>
                  </a:lnTo>
                  <a:lnTo>
                    <a:pt x="146913" y="681469"/>
                  </a:lnTo>
                  <a:lnTo>
                    <a:pt x="146824" y="683018"/>
                  </a:lnTo>
                  <a:lnTo>
                    <a:pt x="147332" y="683691"/>
                  </a:lnTo>
                  <a:lnTo>
                    <a:pt x="149339" y="683691"/>
                  </a:lnTo>
                  <a:lnTo>
                    <a:pt x="149567" y="683018"/>
                  </a:lnTo>
                  <a:lnTo>
                    <a:pt x="149771" y="682231"/>
                  </a:lnTo>
                  <a:close/>
                </a:path>
                <a:path w="423545" h="753745">
                  <a:moveTo>
                    <a:pt x="151333" y="425462"/>
                  </a:moveTo>
                  <a:lnTo>
                    <a:pt x="149910" y="425462"/>
                  </a:lnTo>
                  <a:lnTo>
                    <a:pt x="149275" y="425526"/>
                  </a:lnTo>
                  <a:lnTo>
                    <a:pt x="148894" y="426262"/>
                  </a:lnTo>
                  <a:lnTo>
                    <a:pt x="148983" y="426986"/>
                  </a:lnTo>
                  <a:lnTo>
                    <a:pt x="149047" y="427659"/>
                  </a:lnTo>
                  <a:lnTo>
                    <a:pt x="149326" y="428383"/>
                  </a:lnTo>
                  <a:lnTo>
                    <a:pt x="149999" y="428510"/>
                  </a:lnTo>
                  <a:lnTo>
                    <a:pt x="150279" y="428548"/>
                  </a:lnTo>
                  <a:lnTo>
                    <a:pt x="151015" y="428548"/>
                  </a:lnTo>
                  <a:lnTo>
                    <a:pt x="150571" y="427621"/>
                  </a:lnTo>
                  <a:lnTo>
                    <a:pt x="150939" y="427062"/>
                  </a:lnTo>
                  <a:lnTo>
                    <a:pt x="150253" y="426770"/>
                  </a:lnTo>
                  <a:lnTo>
                    <a:pt x="151333" y="425462"/>
                  </a:lnTo>
                  <a:close/>
                </a:path>
                <a:path w="423545" h="753745">
                  <a:moveTo>
                    <a:pt x="154559" y="654723"/>
                  </a:moveTo>
                  <a:lnTo>
                    <a:pt x="154419" y="653821"/>
                  </a:lnTo>
                  <a:lnTo>
                    <a:pt x="154203" y="653529"/>
                  </a:lnTo>
                  <a:lnTo>
                    <a:pt x="153746" y="653199"/>
                  </a:lnTo>
                  <a:lnTo>
                    <a:pt x="153327" y="653199"/>
                  </a:lnTo>
                  <a:lnTo>
                    <a:pt x="152209" y="655396"/>
                  </a:lnTo>
                  <a:lnTo>
                    <a:pt x="148729" y="654900"/>
                  </a:lnTo>
                  <a:lnTo>
                    <a:pt x="148628" y="657758"/>
                  </a:lnTo>
                  <a:lnTo>
                    <a:pt x="149098" y="657923"/>
                  </a:lnTo>
                  <a:lnTo>
                    <a:pt x="149504" y="657987"/>
                  </a:lnTo>
                  <a:lnTo>
                    <a:pt x="149860" y="657987"/>
                  </a:lnTo>
                  <a:lnTo>
                    <a:pt x="151968" y="657987"/>
                  </a:lnTo>
                  <a:lnTo>
                    <a:pt x="153022" y="655878"/>
                  </a:lnTo>
                  <a:lnTo>
                    <a:pt x="154559" y="654723"/>
                  </a:lnTo>
                  <a:close/>
                </a:path>
                <a:path w="423545" h="753745">
                  <a:moveTo>
                    <a:pt x="159004" y="297027"/>
                  </a:moveTo>
                  <a:lnTo>
                    <a:pt x="158953" y="296037"/>
                  </a:lnTo>
                  <a:lnTo>
                    <a:pt x="158788" y="295567"/>
                  </a:lnTo>
                  <a:lnTo>
                    <a:pt x="158508" y="295122"/>
                  </a:lnTo>
                  <a:lnTo>
                    <a:pt x="157962" y="295122"/>
                  </a:lnTo>
                  <a:lnTo>
                    <a:pt x="156997" y="295300"/>
                  </a:lnTo>
                  <a:lnTo>
                    <a:pt x="156540" y="296062"/>
                  </a:lnTo>
                  <a:lnTo>
                    <a:pt x="156489" y="296913"/>
                  </a:lnTo>
                  <a:lnTo>
                    <a:pt x="156451" y="297357"/>
                  </a:lnTo>
                  <a:lnTo>
                    <a:pt x="156845" y="297700"/>
                  </a:lnTo>
                  <a:lnTo>
                    <a:pt x="157289" y="297700"/>
                  </a:lnTo>
                  <a:lnTo>
                    <a:pt x="157429" y="297700"/>
                  </a:lnTo>
                  <a:lnTo>
                    <a:pt x="158330" y="297484"/>
                  </a:lnTo>
                  <a:lnTo>
                    <a:pt x="159004" y="297027"/>
                  </a:lnTo>
                  <a:close/>
                </a:path>
                <a:path w="423545" h="753745">
                  <a:moveTo>
                    <a:pt x="163080" y="579704"/>
                  </a:moveTo>
                  <a:lnTo>
                    <a:pt x="162750" y="578866"/>
                  </a:lnTo>
                  <a:lnTo>
                    <a:pt x="160528" y="578866"/>
                  </a:lnTo>
                  <a:lnTo>
                    <a:pt x="160083" y="579704"/>
                  </a:lnTo>
                  <a:lnTo>
                    <a:pt x="160007" y="580910"/>
                  </a:lnTo>
                  <a:lnTo>
                    <a:pt x="159943" y="581748"/>
                  </a:lnTo>
                  <a:lnTo>
                    <a:pt x="160515" y="582739"/>
                  </a:lnTo>
                  <a:lnTo>
                    <a:pt x="162534" y="582739"/>
                  </a:lnTo>
                  <a:lnTo>
                    <a:pt x="162877" y="581748"/>
                  </a:lnTo>
                  <a:lnTo>
                    <a:pt x="162979" y="580910"/>
                  </a:lnTo>
                  <a:lnTo>
                    <a:pt x="163080" y="579704"/>
                  </a:lnTo>
                  <a:close/>
                </a:path>
                <a:path w="423545" h="753745">
                  <a:moveTo>
                    <a:pt x="175856" y="287909"/>
                  </a:moveTo>
                  <a:lnTo>
                    <a:pt x="175514" y="286473"/>
                  </a:lnTo>
                  <a:lnTo>
                    <a:pt x="175107" y="286346"/>
                  </a:lnTo>
                  <a:lnTo>
                    <a:pt x="174332" y="286346"/>
                  </a:lnTo>
                  <a:lnTo>
                    <a:pt x="173405" y="286448"/>
                  </a:lnTo>
                  <a:lnTo>
                    <a:pt x="172923" y="287032"/>
                  </a:lnTo>
                  <a:lnTo>
                    <a:pt x="173202" y="287693"/>
                  </a:lnTo>
                  <a:lnTo>
                    <a:pt x="173355" y="288112"/>
                  </a:lnTo>
                  <a:lnTo>
                    <a:pt x="173824" y="288378"/>
                  </a:lnTo>
                  <a:lnTo>
                    <a:pt x="174345" y="288378"/>
                  </a:lnTo>
                  <a:lnTo>
                    <a:pt x="174523" y="288378"/>
                  </a:lnTo>
                  <a:lnTo>
                    <a:pt x="174726" y="288340"/>
                  </a:lnTo>
                  <a:lnTo>
                    <a:pt x="175348" y="288112"/>
                  </a:lnTo>
                  <a:lnTo>
                    <a:pt x="175856" y="287909"/>
                  </a:lnTo>
                  <a:close/>
                </a:path>
                <a:path w="423545" h="753745">
                  <a:moveTo>
                    <a:pt x="207606" y="207975"/>
                  </a:moveTo>
                  <a:lnTo>
                    <a:pt x="207403" y="206705"/>
                  </a:lnTo>
                  <a:lnTo>
                    <a:pt x="207365" y="206527"/>
                  </a:lnTo>
                  <a:lnTo>
                    <a:pt x="207302" y="206082"/>
                  </a:lnTo>
                  <a:lnTo>
                    <a:pt x="206768" y="206082"/>
                  </a:lnTo>
                  <a:lnTo>
                    <a:pt x="205447" y="207645"/>
                  </a:lnTo>
                  <a:lnTo>
                    <a:pt x="205435" y="208064"/>
                  </a:lnTo>
                  <a:lnTo>
                    <a:pt x="205447" y="208508"/>
                  </a:lnTo>
                  <a:lnTo>
                    <a:pt x="205536" y="208978"/>
                  </a:lnTo>
                  <a:lnTo>
                    <a:pt x="205981" y="208978"/>
                  </a:lnTo>
                  <a:lnTo>
                    <a:pt x="206133" y="208953"/>
                  </a:lnTo>
                  <a:lnTo>
                    <a:pt x="207175" y="208648"/>
                  </a:lnTo>
                  <a:lnTo>
                    <a:pt x="207606" y="207975"/>
                  </a:lnTo>
                  <a:close/>
                </a:path>
                <a:path w="423545" h="753745">
                  <a:moveTo>
                    <a:pt x="423341" y="4445"/>
                  </a:moveTo>
                  <a:lnTo>
                    <a:pt x="423303" y="3314"/>
                  </a:lnTo>
                  <a:lnTo>
                    <a:pt x="423202" y="2159"/>
                  </a:lnTo>
                  <a:lnTo>
                    <a:pt x="423164" y="304"/>
                  </a:lnTo>
                  <a:lnTo>
                    <a:pt x="422998" y="88"/>
                  </a:lnTo>
                  <a:lnTo>
                    <a:pt x="422605" y="88"/>
                  </a:lnTo>
                  <a:lnTo>
                    <a:pt x="422033" y="444"/>
                  </a:lnTo>
                  <a:lnTo>
                    <a:pt x="421830" y="533"/>
                  </a:lnTo>
                  <a:lnTo>
                    <a:pt x="421627" y="533"/>
                  </a:lnTo>
                  <a:lnTo>
                    <a:pt x="420979" y="304"/>
                  </a:lnTo>
                  <a:lnTo>
                    <a:pt x="420509" y="88"/>
                  </a:lnTo>
                  <a:lnTo>
                    <a:pt x="420014" y="0"/>
                  </a:lnTo>
                  <a:lnTo>
                    <a:pt x="419138" y="622"/>
                  </a:lnTo>
                  <a:lnTo>
                    <a:pt x="419201" y="787"/>
                  </a:lnTo>
                  <a:lnTo>
                    <a:pt x="421132" y="1308"/>
                  </a:lnTo>
                  <a:lnTo>
                    <a:pt x="421424" y="3175"/>
                  </a:lnTo>
                  <a:lnTo>
                    <a:pt x="422465" y="4406"/>
                  </a:lnTo>
                  <a:lnTo>
                    <a:pt x="423341" y="444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655572" y="921065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0" y="32"/>
                  </a:moveTo>
                  <a:lnTo>
                    <a:pt x="65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271004" y="9231007"/>
              <a:ext cx="356870" cy="360680"/>
            </a:xfrm>
            <a:custGeom>
              <a:avLst/>
              <a:gdLst/>
              <a:ahLst/>
              <a:cxnLst/>
              <a:rect l="l" t="t" r="r" b="b"/>
              <a:pathLst>
                <a:path w="356870" h="360679">
                  <a:moveTo>
                    <a:pt x="6388" y="356971"/>
                  </a:moveTo>
                  <a:lnTo>
                    <a:pt x="5499" y="354761"/>
                  </a:lnTo>
                  <a:lnTo>
                    <a:pt x="6096" y="352145"/>
                  </a:lnTo>
                  <a:lnTo>
                    <a:pt x="3327" y="352082"/>
                  </a:lnTo>
                  <a:lnTo>
                    <a:pt x="0" y="352082"/>
                  </a:lnTo>
                  <a:lnTo>
                    <a:pt x="1803" y="354799"/>
                  </a:lnTo>
                  <a:lnTo>
                    <a:pt x="1257" y="356095"/>
                  </a:lnTo>
                  <a:lnTo>
                    <a:pt x="1257" y="357098"/>
                  </a:lnTo>
                  <a:lnTo>
                    <a:pt x="1206" y="357974"/>
                  </a:lnTo>
                  <a:lnTo>
                    <a:pt x="1257" y="358825"/>
                  </a:lnTo>
                  <a:lnTo>
                    <a:pt x="1397" y="360337"/>
                  </a:lnTo>
                  <a:lnTo>
                    <a:pt x="2159" y="360337"/>
                  </a:lnTo>
                  <a:lnTo>
                    <a:pt x="3594" y="360222"/>
                  </a:lnTo>
                  <a:lnTo>
                    <a:pt x="3086" y="359321"/>
                  </a:lnTo>
                  <a:lnTo>
                    <a:pt x="2705" y="357365"/>
                  </a:lnTo>
                  <a:lnTo>
                    <a:pt x="2806" y="356730"/>
                  </a:lnTo>
                  <a:lnTo>
                    <a:pt x="3644" y="356730"/>
                  </a:lnTo>
                  <a:lnTo>
                    <a:pt x="4089" y="356920"/>
                  </a:lnTo>
                  <a:lnTo>
                    <a:pt x="4978" y="357555"/>
                  </a:lnTo>
                  <a:lnTo>
                    <a:pt x="5232" y="357644"/>
                  </a:lnTo>
                  <a:lnTo>
                    <a:pt x="6057" y="357644"/>
                  </a:lnTo>
                  <a:lnTo>
                    <a:pt x="6388" y="356971"/>
                  </a:lnTo>
                  <a:close/>
                </a:path>
                <a:path w="356870" h="360679">
                  <a:moveTo>
                    <a:pt x="310299" y="37426"/>
                  </a:moveTo>
                  <a:lnTo>
                    <a:pt x="310121" y="37350"/>
                  </a:lnTo>
                  <a:lnTo>
                    <a:pt x="310159" y="37566"/>
                  </a:lnTo>
                  <a:lnTo>
                    <a:pt x="310286" y="37541"/>
                  </a:lnTo>
                  <a:close/>
                </a:path>
                <a:path w="356870" h="360679">
                  <a:moveTo>
                    <a:pt x="312470" y="34124"/>
                  </a:moveTo>
                  <a:lnTo>
                    <a:pt x="312166" y="33616"/>
                  </a:lnTo>
                  <a:lnTo>
                    <a:pt x="311315" y="33235"/>
                  </a:lnTo>
                  <a:lnTo>
                    <a:pt x="310883" y="33286"/>
                  </a:lnTo>
                  <a:lnTo>
                    <a:pt x="310070" y="33578"/>
                  </a:lnTo>
                  <a:lnTo>
                    <a:pt x="309245" y="34201"/>
                  </a:lnTo>
                  <a:lnTo>
                    <a:pt x="308419" y="34810"/>
                  </a:lnTo>
                  <a:lnTo>
                    <a:pt x="307606" y="35433"/>
                  </a:lnTo>
                  <a:lnTo>
                    <a:pt x="307835" y="35979"/>
                  </a:lnTo>
                  <a:lnTo>
                    <a:pt x="308076" y="36525"/>
                  </a:lnTo>
                  <a:lnTo>
                    <a:pt x="308254" y="37058"/>
                  </a:lnTo>
                  <a:lnTo>
                    <a:pt x="308419" y="37579"/>
                  </a:lnTo>
                  <a:lnTo>
                    <a:pt x="308648" y="37744"/>
                  </a:lnTo>
                  <a:lnTo>
                    <a:pt x="308889" y="37744"/>
                  </a:lnTo>
                  <a:lnTo>
                    <a:pt x="309079" y="37744"/>
                  </a:lnTo>
                  <a:lnTo>
                    <a:pt x="309867" y="37350"/>
                  </a:lnTo>
                  <a:lnTo>
                    <a:pt x="310121" y="37350"/>
                  </a:lnTo>
                  <a:lnTo>
                    <a:pt x="309676" y="35979"/>
                  </a:lnTo>
                  <a:lnTo>
                    <a:pt x="309689" y="34899"/>
                  </a:lnTo>
                  <a:lnTo>
                    <a:pt x="312140" y="34810"/>
                  </a:lnTo>
                  <a:lnTo>
                    <a:pt x="312470" y="34124"/>
                  </a:lnTo>
                  <a:close/>
                </a:path>
                <a:path w="356870" h="360679">
                  <a:moveTo>
                    <a:pt x="313740" y="41059"/>
                  </a:moveTo>
                  <a:lnTo>
                    <a:pt x="312216" y="41046"/>
                  </a:lnTo>
                  <a:lnTo>
                    <a:pt x="311721" y="40157"/>
                  </a:lnTo>
                  <a:lnTo>
                    <a:pt x="311251" y="39255"/>
                  </a:lnTo>
                  <a:lnTo>
                    <a:pt x="312051" y="38519"/>
                  </a:lnTo>
                  <a:lnTo>
                    <a:pt x="311835" y="37833"/>
                  </a:lnTo>
                  <a:lnTo>
                    <a:pt x="311708" y="37452"/>
                  </a:lnTo>
                  <a:lnTo>
                    <a:pt x="311416" y="37274"/>
                  </a:lnTo>
                  <a:lnTo>
                    <a:pt x="310819" y="37274"/>
                  </a:lnTo>
                  <a:lnTo>
                    <a:pt x="310540" y="37376"/>
                  </a:lnTo>
                  <a:lnTo>
                    <a:pt x="310286" y="37541"/>
                  </a:lnTo>
                  <a:lnTo>
                    <a:pt x="310121" y="39878"/>
                  </a:lnTo>
                  <a:lnTo>
                    <a:pt x="308406" y="41097"/>
                  </a:lnTo>
                  <a:lnTo>
                    <a:pt x="310654" y="41630"/>
                  </a:lnTo>
                  <a:lnTo>
                    <a:pt x="311632" y="41884"/>
                  </a:lnTo>
                  <a:lnTo>
                    <a:pt x="313550" y="42443"/>
                  </a:lnTo>
                  <a:lnTo>
                    <a:pt x="313740" y="41059"/>
                  </a:lnTo>
                  <a:close/>
                </a:path>
                <a:path w="356870" h="360679">
                  <a:moveTo>
                    <a:pt x="356755" y="1282"/>
                  </a:moveTo>
                  <a:lnTo>
                    <a:pt x="355879" y="139"/>
                  </a:lnTo>
                  <a:lnTo>
                    <a:pt x="355676" y="0"/>
                  </a:lnTo>
                  <a:lnTo>
                    <a:pt x="353174" y="1778"/>
                  </a:lnTo>
                  <a:lnTo>
                    <a:pt x="351929" y="2679"/>
                  </a:lnTo>
                  <a:lnTo>
                    <a:pt x="352539" y="3022"/>
                  </a:lnTo>
                  <a:lnTo>
                    <a:pt x="353364" y="3429"/>
                  </a:lnTo>
                  <a:lnTo>
                    <a:pt x="352094" y="4102"/>
                  </a:lnTo>
                  <a:lnTo>
                    <a:pt x="352386" y="5384"/>
                  </a:lnTo>
                  <a:lnTo>
                    <a:pt x="352767" y="5562"/>
                  </a:lnTo>
                  <a:lnTo>
                    <a:pt x="353415" y="5702"/>
                  </a:lnTo>
                  <a:lnTo>
                    <a:pt x="354711" y="5156"/>
                  </a:lnTo>
                  <a:lnTo>
                    <a:pt x="354431" y="3695"/>
                  </a:lnTo>
                  <a:lnTo>
                    <a:pt x="355180" y="1828"/>
                  </a:lnTo>
                  <a:lnTo>
                    <a:pt x="356755" y="128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179290" y="9965997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248" y="2263"/>
                  </a:moveTo>
                  <a:lnTo>
                    <a:pt x="542" y="2263"/>
                  </a:lnTo>
                  <a:lnTo>
                    <a:pt x="0" y="2099"/>
                  </a:lnTo>
                  <a:lnTo>
                    <a:pt x="49" y="557"/>
                  </a:lnTo>
                  <a:lnTo>
                    <a:pt x="706" y="0"/>
                  </a:lnTo>
                  <a:lnTo>
                    <a:pt x="1626" y="0"/>
                  </a:lnTo>
                  <a:lnTo>
                    <a:pt x="2678" y="787"/>
                  </a:lnTo>
                  <a:lnTo>
                    <a:pt x="2776" y="1853"/>
                  </a:lnTo>
                  <a:lnTo>
                    <a:pt x="1840" y="2034"/>
                  </a:lnTo>
                  <a:lnTo>
                    <a:pt x="1248" y="2263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7282383" y="9633203"/>
              <a:ext cx="14604" cy="309245"/>
            </a:xfrm>
            <a:custGeom>
              <a:avLst/>
              <a:gdLst/>
              <a:ahLst/>
              <a:cxnLst/>
              <a:rect l="l" t="t" r="r" b="b"/>
              <a:pathLst>
                <a:path w="14604" h="309245">
                  <a:moveTo>
                    <a:pt x="12407" y="307124"/>
                  </a:moveTo>
                  <a:lnTo>
                    <a:pt x="11899" y="306844"/>
                  </a:lnTo>
                  <a:lnTo>
                    <a:pt x="11353" y="306705"/>
                  </a:lnTo>
                  <a:lnTo>
                    <a:pt x="10287" y="306705"/>
                  </a:lnTo>
                  <a:lnTo>
                    <a:pt x="9715" y="307111"/>
                  </a:lnTo>
                  <a:lnTo>
                    <a:pt x="9575" y="308775"/>
                  </a:lnTo>
                  <a:lnTo>
                    <a:pt x="10007" y="309079"/>
                  </a:lnTo>
                  <a:lnTo>
                    <a:pt x="10528" y="309143"/>
                  </a:lnTo>
                  <a:lnTo>
                    <a:pt x="10782" y="309168"/>
                  </a:lnTo>
                  <a:lnTo>
                    <a:pt x="11671" y="309168"/>
                  </a:lnTo>
                  <a:lnTo>
                    <a:pt x="12192" y="308610"/>
                  </a:lnTo>
                  <a:lnTo>
                    <a:pt x="12319" y="307733"/>
                  </a:lnTo>
                  <a:lnTo>
                    <a:pt x="12407" y="307124"/>
                  </a:lnTo>
                  <a:close/>
                </a:path>
                <a:path w="14604" h="309245">
                  <a:moveTo>
                    <a:pt x="14528" y="3009"/>
                  </a:moveTo>
                  <a:lnTo>
                    <a:pt x="14249" y="952"/>
                  </a:lnTo>
                  <a:lnTo>
                    <a:pt x="13690" y="165"/>
                  </a:lnTo>
                  <a:lnTo>
                    <a:pt x="12280" y="12"/>
                  </a:lnTo>
                  <a:lnTo>
                    <a:pt x="11798" y="0"/>
                  </a:lnTo>
                  <a:lnTo>
                    <a:pt x="9563" y="25"/>
                  </a:lnTo>
                  <a:lnTo>
                    <a:pt x="9118" y="241"/>
                  </a:lnTo>
                  <a:lnTo>
                    <a:pt x="8737" y="304"/>
                  </a:lnTo>
                  <a:lnTo>
                    <a:pt x="8064" y="304"/>
                  </a:lnTo>
                  <a:lnTo>
                    <a:pt x="6946" y="76"/>
                  </a:lnTo>
                  <a:lnTo>
                    <a:pt x="4038" y="165"/>
                  </a:lnTo>
                  <a:lnTo>
                    <a:pt x="2133" y="1600"/>
                  </a:lnTo>
                  <a:lnTo>
                    <a:pt x="177" y="4000"/>
                  </a:lnTo>
                  <a:lnTo>
                    <a:pt x="0" y="4775"/>
                  </a:lnTo>
                  <a:lnTo>
                    <a:pt x="939" y="5638"/>
                  </a:lnTo>
                  <a:lnTo>
                    <a:pt x="1270" y="5753"/>
                  </a:lnTo>
                  <a:lnTo>
                    <a:pt x="1574" y="5753"/>
                  </a:lnTo>
                  <a:lnTo>
                    <a:pt x="1943" y="5753"/>
                  </a:lnTo>
                  <a:lnTo>
                    <a:pt x="2273" y="5588"/>
                  </a:lnTo>
                  <a:lnTo>
                    <a:pt x="3251" y="3492"/>
                  </a:lnTo>
                  <a:lnTo>
                    <a:pt x="4457" y="3009"/>
                  </a:lnTo>
                  <a:lnTo>
                    <a:pt x="6553" y="3009"/>
                  </a:lnTo>
                  <a:lnTo>
                    <a:pt x="8851" y="3390"/>
                  </a:lnTo>
                  <a:lnTo>
                    <a:pt x="9652" y="3429"/>
                  </a:lnTo>
                  <a:lnTo>
                    <a:pt x="11201" y="3429"/>
                  </a:lnTo>
                  <a:lnTo>
                    <a:pt x="13538" y="3314"/>
                  </a:lnTo>
                  <a:lnTo>
                    <a:pt x="14528" y="300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7487720" y="993164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49" y="147"/>
                  </a:moveTo>
                  <a:lnTo>
                    <a:pt x="147" y="0"/>
                  </a:lnTo>
                  <a:lnTo>
                    <a:pt x="49" y="147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7435866" y="9470328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09" h="2540">
                  <a:moveTo>
                    <a:pt x="2464" y="2526"/>
                  </a:moveTo>
                  <a:lnTo>
                    <a:pt x="525" y="2526"/>
                  </a:lnTo>
                  <a:lnTo>
                    <a:pt x="0" y="1886"/>
                  </a:lnTo>
                  <a:lnTo>
                    <a:pt x="936" y="606"/>
                  </a:lnTo>
                  <a:lnTo>
                    <a:pt x="1307" y="0"/>
                  </a:lnTo>
                  <a:lnTo>
                    <a:pt x="3532" y="0"/>
                  </a:lnTo>
                  <a:lnTo>
                    <a:pt x="2858" y="1377"/>
                  </a:lnTo>
                  <a:lnTo>
                    <a:pt x="2464" y="252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7443864" y="9667455"/>
              <a:ext cx="111760" cy="375920"/>
            </a:xfrm>
            <a:custGeom>
              <a:avLst/>
              <a:gdLst/>
              <a:ahLst/>
              <a:cxnLst/>
              <a:rect l="l" t="t" r="r" b="b"/>
              <a:pathLst>
                <a:path w="111759" h="375920">
                  <a:moveTo>
                    <a:pt x="3441" y="340131"/>
                  </a:moveTo>
                  <a:lnTo>
                    <a:pt x="3213" y="339229"/>
                  </a:lnTo>
                  <a:lnTo>
                    <a:pt x="2578" y="339013"/>
                  </a:lnTo>
                  <a:lnTo>
                    <a:pt x="1701" y="339013"/>
                  </a:lnTo>
                  <a:lnTo>
                    <a:pt x="1574" y="339026"/>
                  </a:lnTo>
                  <a:lnTo>
                    <a:pt x="1422" y="339026"/>
                  </a:lnTo>
                  <a:lnTo>
                    <a:pt x="673" y="339115"/>
                  </a:lnTo>
                  <a:lnTo>
                    <a:pt x="0" y="339585"/>
                  </a:lnTo>
                  <a:lnTo>
                    <a:pt x="101" y="340347"/>
                  </a:lnTo>
                  <a:lnTo>
                    <a:pt x="190" y="341210"/>
                  </a:lnTo>
                  <a:lnTo>
                    <a:pt x="749" y="341896"/>
                  </a:lnTo>
                  <a:lnTo>
                    <a:pt x="1727" y="341896"/>
                  </a:lnTo>
                  <a:lnTo>
                    <a:pt x="2870" y="341820"/>
                  </a:lnTo>
                  <a:lnTo>
                    <a:pt x="3302" y="341083"/>
                  </a:lnTo>
                  <a:lnTo>
                    <a:pt x="3441" y="340131"/>
                  </a:lnTo>
                  <a:close/>
                </a:path>
                <a:path w="111759" h="375920">
                  <a:moveTo>
                    <a:pt x="47510" y="219151"/>
                  </a:moveTo>
                  <a:lnTo>
                    <a:pt x="47040" y="217614"/>
                  </a:lnTo>
                  <a:lnTo>
                    <a:pt x="45529" y="217614"/>
                  </a:lnTo>
                  <a:lnTo>
                    <a:pt x="45453" y="219151"/>
                  </a:lnTo>
                  <a:lnTo>
                    <a:pt x="47510" y="219151"/>
                  </a:lnTo>
                  <a:close/>
                </a:path>
                <a:path w="111759" h="375920">
                  <a:moveTo>
                    <a:pt x="47828" y="220573"/>
                  </a:moveTo>
                  <a:lnTo>
                    <a:pt x="47739" y="219684"/>
                  </a:lnTo>
                  <a:lnTo>
                    <a:pt x="45440" y="219684"/>
                  </a:lnTo>
                  <a:lnTo>
                    <a:pt x="45377" y="220573"/>
                  </a:lnTo>
                  <a:lnTo>
                    <a:pt x="47828" y="220573"/>
                  </a:lnTo>
                  <a:close/>
                </a:path>
                <a:path w="111759" h="375920">
                  <a:moveTo>
                    <a:pt x="48272" y="329946"/>
                  </a:moveTo>
                  <a:lnTo>
                    <a:pt x="47688" y="329006"/>
                  </a:lnTo>
                  <a:lnTo>
                    <a:pt x="47180" y="327583"/>
                  </a:lnTo>
                  <a:lnTo>
                    <a:pt x="47459" y="326567"/>
                  </a:lnTo>
                  <a:lnTo>
                    <a:pt x="46164" y="326199"/>
                  </a:lnTo>
                  <a:lnTo>
                    <a:pt x="45885" y="327329"/>
                  </a:lnTo>
                  <a:lnTo>
                    <a:pt x="45021" y="328320"/>
                  </a:lnTo>
                  <a:lnTo>
                    <a:pt x="45580" y="329577"/>
                  </a:lnTo>
                  <a:lnTo>
                    <a:pt x="45783" y="330085"/>
                  </a:lnTo>
                  <a:lnTo>
                    <a:pt x="46177" y="330581"/>
                  </a:lnTo>
                  <a:lnTo>
                    <a:pt x="46723" y="330581"/>
                  </a:lnTo>
                  <a:lnTo>
                    <a:pt x="46863" y="330581"/>
                  </a:lnTo>
                  <a:lnTo>
                    <a:pt x="47015" y="330555"/>
                  </a:lnTo>
                  <a:lnTo>
                    <a:pt x="47167" y="330466"/>
                  </a:lnTo>
                  <a:lnTo>
                    <a:pt x="48272" y="329946"/>
                  </a:lnTo>
                  <a:close/>
                </a:path>
                <a:path w="111759" h="375920">
                  <a:moveTo>
                    <a:pt x="48348" y="264845"/>
                  </a:moveTo>
                  <a:lnTo>
                    <a:pt x="48120" y="264020"/>
                  </a:lnTo>
                  <a:lnTo>
                    <a:pt x="47536" y="263677"/>
                  </a:lnTo>
                  <a:lnTo>
                    <a:pt x="46659" y="263677"/>
                  </a:lnTo>
                  <a:lnTo>
                    <a:pt x="46367" y="263702"/>
                  </a:lnTo>
                  <a:lnTo>
                    <a:pt x="45593" y="263842"/>
                  </a:lnTo>
                  <a:lnTo>
                    <a:pt x="44831" y="264096"/>
                  </a:lnTo>
                  <a:lnTo>
                    <a:pt x="44081" y="264312"/>
                  </a:lnTo>
                  <a:lnTo>
                    <a:pt x="44373" y="265112"/>
                  </a:lnTo>
                  <a:lnTo>
                    <a:pt x="45110" y="265493"/>
                  </a:lnTo>
                  <a:lnTo>
                    <a:pt x="46177" y="266103"/>
                  </a:lnTo>
                  <a:lnTo>
                    <a:pt x="46609" y="266268"/>
                  </a:lnTo>
                  <a:lnTo>
                    <a:pt x="47002" y="266268"/>
                  </a:lnTo>
                  <a:lnTo>
                    <a:pt x="47383" y="266268"/>
                  </a:lnTo>
                  <a:lnTo>
                    <a:pt x="47764" y="266115"/>
                  </a:lnTo>
                  <a:lnTo>
                    <a:pt x="48094" y="265747"/>
                  </a:lnTo>
                  <a:lnTo>
                    <a:pt x="48348" y="264845"/>
                  </a:lnTo>
                  <a:close/>
                </a:path>
                <a:path w="111759" h="375920">
                  <a:moveTo>
                    <a:pt x="50927" y="178689"/>
                  </a:moveTo>
                  <a:lnTo>
                    <a:pt x="50482" y="178219"/>
                  </a:lnTo>
                  <a:lnTo>
                    <a:pt x="49745" y="177965"/>
                  </a:lnTo>
                  <a:lnTo>
                    <a:pt x="49060" y="177990"/>
                  </a:lnTo>
                  <a:lnTo>
                    <a:pt x="48437" y="178219"/>
                  </a:lnTo>
                  <a:lnTo>
                    <a:pt x="48336" y="179768"/>
                  </a:lnTo>
                  <a:lnTo>
                    <a:pt x="48742" y="180365"/>
                  </a:lnTo>
                  <a:lnTo>
                    <a:pt x="49491" y="180467"/>
                  </a:lnTo>
                  <a:lnTo>
                    <a:pt x="49669" y="180492"/>
                  </a:lnTo>
                  <a:lnTo>
                    <a:pt x="50342" y="180492"/>
                  </a:lnTo>
                  <a:lnTo>
                    <a:pt x="50838" y="180162"/>
                  </a:lnTo>
                  <a:lnTo>
                    <a:pt x="50927" y="178689"/>
                  </a:lnTo>
                  <a:close/>
                </a:path>
                <a:path w="111759" h="375920">
                  <a:moveTo>
                    <a:pt x="60439" y="375310"/>
                  </a:moveTo>
                  <a:lnTo>
                    <a:pt x="60413" y="374434"/>
                  </a:lnTo>
                  <a:lnTo>
                    <a:pt x="60032" y="373595"/>
                  </a:lnTo>
                  <a:lnTo>
                    <a:pt x="59474" y="372948"/>
                  </a:lnTo>
                  <a:lnTo>
                    <a:pt x="58559" y="372808"/>
                  </a:lnTo>
                  <a:lnTo>
                    <a:pt x="58394" y="372783"/>
                  </a:lnTo>
                  <a:lnTo>
                    <a:pt x="57454" y="372783"/>
                  </a:lnTo>
                  <a:lnTo>
                    <a:pt x="57581" y="373672"/>
                  </a:lnTo>
                  <a:lnTo>
                    <a:pt x="57454" y="375145"/>
                  </a:lnTo>
                  <a:lnTo>
                    <a:pt x="57950" y="375678"/>
                  </a:lnTo>
                  <a:lnTo>
                    <a:pt x="58839" y="375678"/>
                  </a:lnTo>
                  <a:lnTo>
                    <a:pt x="59016" y="375653"/>
                  </a:lnTo>
                  <a:lnTo>
                    <a:pt x="59855" y="375564"/>
                  </a:lnTo>
                  <a:lnTo>
                    <a:pt x="60439" y="375310"/>
                  </a:lnTo>
                  <a:close/>
                </a:path>
                <a:path w="111759" h="375920">
                  <a:moveTo>
                    <a:pt x="64617" y="226174"/>
                  </a:moveTo>
                  <a:lnTo>
                    <a:pt x="64579" y="225780"/>
                  </a:lnTo>
                  <a:lnTo>
                    <a:pt x="64490" y="224929"/>
                  </a:lnTo>
                  <a:lnTo>
                    <a:pt x="63881" y="224320"/>
                  </a:lnTo>
                  <a:lnTo>
                    <a:pt x="63119" y="223901"/>
                  </a:lnTo>
                  <a:lnTo>
                    <a:pt x="62496" y="224370"/>
                  </a:lnTo>
                  <a:lnTo>
                    <a:pt x="62674" y="225145"/>
                  </a:lnTo>
                  <a:lnTo>
                    <a:pt x="62649" y="226110"/>
                  </a:lnTo>
                  <a:lnTo>
                    <a:pt x="63563" y="226453"/>
                  </a:lnTo>
                  <a:lnTo>
                    <a:pt x="63766" y="226504"/>
                  </a:lnTo>
                  <a:lnTo>
                    <a:pt x="64287" y="226504"/>
                  </a:lnTo>
                  <a:lnTo>
                    <a:pt x="64617" y="226174"/>
                  </a:lnTo>
                  <a:close/>
                </a:path>
                <a:path w="111759" h="375920">
                  <a:moveTo>
                    <a:pt x="64693" y="335013"/>
                  </a:moveTo>
                  <a:lnTo>
                    <a:pt x="64541" y="334137"/>
                  </a:lnTo>
                  <a:lnTo>
                    <a:pt x="63995" y="333489"/>
                  </a:lnTo>
                  <a:lnTo>
                    <a:pt x="63258" y="333159"/>
                  </a:lnTo>
                  <a:lnTo>
                    <a:pt x="63119" y="333095"/>
                  </a:lnTo>
                  <a:lnTo>
                    <a:pt x="62560" y="333070"/>
                  </a:lnTo>
                  <a:lnTo>
                    <a:pt x="62433" y="333451"/>
                  </a:lnTo>
                  <a:lnTo>
                    <a:pt x="62598" y="333946"/>
                  </a:lnTo>
                  <a:lnTo>
                    <a:pt x="62826" y="334695"/>
                  </a:lnTo>
                  <a:lnTo>
                    <a:pt x="62928" y="335584"/>
                  </a:lnTo>
                  <a:lnTo>
                    <a:pt x="63944" y="335584"/>
                  </a:lnTo>
                  <a:lnTo>
                    <a:pt x="64693" y="335013"/>
                  </a:lnTo>
                  <a:close/>
                </a:path>
                <a:path w="111759" h="375920">
                  <a:moveTo>
                    <a:pt x="69557" y="179006"/>
                  </a:moveTo>
                  <a:lnTo>
                    <a:pt x="69481" y="178422"/>
                  </a:lnTo>
                  <a:lnTo>
                    <a:pt x="69126" y="177990"/>
                  </a:lnTo>
                  <a:lnTo>
                    <a:pt x="68592" y="177965"/>
                  </a:lnTo>
                  <a:lnTo>
                    <a:pt x="67818" y="177965"/>
                  </a:lnTo>
                  <a:lnTo>
                    <a:pt x="67297" y="178498"/>
                  </a:lnTo>
                  <a:lnTo>
                    <a:pt x="67398" y="179235"/>
                  </a:lnTo>
                  <a:lnTo>
                    <a:pt x="67462" y="179628"/>
                  </a:lnTo>
                  <a:lnTo>
                    <a:pt x="67970" y="180187"/>
                  </a:lnTo>
                  <a:lnTo>
                    <a:pt x="68351" y="180251"/>
                  </a:lnTo>
                  <a:lnTo>
                    <a:pt x="68516" y="180251"/>
                  </a:lnTo>
                  <a:lnTo>
                    <a:pt x="69164" y="180251"/>
                  </a:lnTo>
                  <a:lnTo>
                    <a:pt x="69494" y="179692"/>
                  </a:lnTo>
                  <a:lnTo>
                    <a:pt x="69557" y="179006"/>
                  </a:lnTo>
                  <a:close/>
                </a:path>
                <a:path w="111759" h="375920">
                  <a:moveTo>
                    <a:pt x="75120" y="246126"/>
                  </a:moveTo>
                  <a:lnTo>
                    <a:pt x="75069" y="245414"/>
                  </a:lnTo>
                  <a:lnTo>
                    <a:pt x="74853" y="244779"/>
                  </a:lnTo>
                  <a:lnTo>
                    <a:pt x="74053" y="244729"/>
                  </a:lnTo>
                  <a:lnTo>
                    <a:pt x="73456" y="244729"/>
                  </a:lnTo>
                  <a:lnTo>
                    <a:pt x="73215" y="245173"/>
                  </a:lnTo>
                  <a:lnTo>
                    <a:pt x="73418" y="246291"/>
                  </a:lnTo>
                  <a:lnTo>
                    <a:pt x="73279" y="247129"/>
                  </a:lnTo>
                  <a:lnTo>
                    <a:pt x="74193" y="247129"/>
                  </a:lnTo>
                  <a:lnTo>
                    <a:pt x="74739" y="247129"/>
                  </a:lnTo>
                  <a:lnTo>
                    <a:pt x="75082" y="246697"/>
                  </a:lnTo>
                  <a:lnTo>
                    <a:pt x="75120" y="246126"/>
                  </a:lnTo>
                  <a:close/>
                </a:path>
                <a:path w="111759" h="375920">
                  <a:moveTo>
                    <a:pt x="77812" y="46875"/>
                  </a:moveTo>
                  <a:lnTo>
                    <a:pt x="77139" y="45770"/>
                  </a:lnTo>
                  <a:lnTo>
                    <a:pt x="76212" y="45796"/>
                  </a:lnTo>
                  <a:lnTo>
                    <a:pt x="75641" y="46405"/>
                  </a:lnTo>
                  <a:lnTo>
                    <a:pt x="75450" y="48044"/>
                  </a:lnTo>
                  <a:lnTo>
                    <a:pt x="75514" y="48793"/>
                  </a:lnTo>
                  <a:lnTo>
                    <a:pt x="76327" y="48793"/>
                  </a:lnTo>
                  <a:lnTo>
                    <a:pt x="77406" y="48780"/>
                  </a:lnTo>
                  <a:lnTo>
                    <a:pt x="77597" y="47840"/>
                  </a:lnTo>
                  <a:lnTo>
                    <a:pt x="77812" y="46875"/>
                  </a:lnTo>
                  <a:close/>
                </a:path>
                <a:path w="111759" h="375920">
                  <a:moveTo>
                    <a:pt x="84848" y="120472"/>
                  </a:moveTo>
                  <a:lnTo>
                    <a:pt x="84747" y="119849"/>
                  </a:lnTo>
                  <a:lnTo>
                    <a:pt x="84709" y="119227"/>
                  </a:lnTo>
                  <a:lnTo>
                    <a:pt x="84493" y="118656"/>
                  </a:lnTo>
                  <a:lnTo>
                    <a:pt x="84302" y="118059"/>
                  </a:lnTo>
                  <a:lnTo>
                    <a:pt x="83985" y="117436"/>
                  </a:lnTo>
                  <a:lnTo>
                    <a:pt x="83248" y="117436"/>
                  </a:lnTo>
                  <a:lnTo>
                    <a:pt x="83007" y="117525"/>
                  </a:lnTo>
                  <a:lnTo>
                    <a:pt x="82727" y="117716"/>
                  </a:lnTo>
                  <a:lnTo>
                    <a:pt x="82169" y="118135"/>
                  </a:lnTo>
                  <a:lnTo>
                    <a:pt x="82130" y="118833"/>
                  </a:lnTo>
                  <a:lnTo>
                    <a:pt x="82423" y="119557"/>
                  </a:lnTo>
                  <a:lnTo>
                    <a:pt x="82778" y="120383"/>
                  </a:lnTo>
                  <a:lnTo>
                    <a:pt x="83299" y="120535"/>
                  </a:lnTo>
                  <a:lnTo>
                    <a:pt x="83870" y="120535"/>
                  </a:lnTo>
                  <a:lnTo>
                    <a:pt x="84188" y="120535"/>
                  </a:lnTo>
                  <a:lnTo>
                    <a:pt x="84518" y="120497"/>
                  </a:lnTo>
                  <a:lnTo>
                    <a:pt x="84848" y="120472"/>
                  </a:lnTo>
                  <a:close/>
                </a:path>
                <a:path w="111759" h="375920">
                  <a:moveTo>
                    <a:pt x="85090" y="120675"/>
                  </a:moveTo>
                  <a:lnTo>
                    <a:pt x="85026" y="120459"/>
                  </a:lnTo>
                  <a:lnTo>
                    <a:pt x="84848" y="120472"/>
                  </a:lnTo>
                  <a:lnTo>
                    <a:pt x="84861" y="120637"/>
                  </a:lnTo>
                  <a:lnTo>
                    <a:pt x="85090" y="120675"/>
                  </a:lnTo>
                  <a:close/>
                </a:path>
                <a:path w="111759" h="375920">
                  <a:moveTo>
                    <a:pt x="87477" y="103593"/>
                  </a:moveTo>
                  <a:lnTo>
                    <a:pt x="87337" y="103593"/>
                  </a:lnTo>
                  <a:lnTo>
                    <a:pt x="87083" y="104317"/>
                  </a:lnTo>
                  <a:lnTo>
                    <a:pt x="87477" y="103593"/>
                  </a:lnTo>
                  <a:close/>
                </a:path>
                <a:path w="111759" h="375920">
                  <a:moveTo>
                    <a:pt x="88049" y="121589"/>
                  </a:moveTo>
                  <a:lnTo>
                    <a:pt x="87541" y="119849"/>
                  </a:lnTo>
                  <a:lnTo>
                    <a:pt x="86398" y="119849"/>
                  </a:lnTo>
                  <a:lnTo>
                    <a:pt x="85432" y="120675"/>
                  </a:lnTo>
                  <a:lnTo>
                    <a:pt x="85090" y="120675"/>
                  </a:lnTo>
                  <a:lnTo>
                    <a:pt x="85280" y="121589"/>
                  </a:lnTo>
                  <a:lnTo>
                    <a:pt x="84645" y="123266"/>
                  </a:lnTo>
                  <a:lnTo>
                    <a:pt x="87858" y="123266"/>
                  </a:lnTo>
                  <a:lnTo>
                    <a:pt x="88049" y="121589"/>
                  </a:lnTo>
                  <a:close/>
                </a:path>
                <a:path w="111759" h="375920">
                  <a:moveTo>
                    <a:pt x="89281" y="106565"/>
                  </a:moveTo>
                  <a:lnTo>
                    <a:pt x="89217" y="105283"/>
                  </a:lnTo>
                  <a:lnTo>
                    <a:pt x="88226" y="104495"/>
                  </a:lnTo>
                  <a:lnTo>
                    <a:pt x="87172" y="104698"/>
                  </a:lnTo>
                  <a:lnTo>
                    <a:pt x="87490" y="105740"/>
                  </a:lnTo>
                  <a:lnTo>
                    <a:pt x="87261" y="107137"/>
                  </a:lnTo>
                  <a:lnTo>
                    <a:pt x="88963" y="107137"/>
                  </a:lnTo>
                  <a:lnTo>
                    <a:pt x="89281" y="106565"/>
                  </a:lnTo>
                  <a:close/>
                </a:path>
                <a:path w="111759" h="375920">
                  <a:moveTo>
                    <a:pt x="92290" y="175526"/>
                  </a:moveTo>
                  <a:lnTo>
                    <a:pt x="92036" y="174332"/>
                  </a:lnTo>
                  <a:lnTo>
                    <a:pt x="90576" y="174332"/>
                  </a:lnTo>
                  <a:lnTo>
                    <a:pt x="89242" y="174396"/>
                  </a:lnTo>
                  <a:lnTo>
                    <a:pt x="87718" y="174739"/>
                  </a:lnTo>
                  <a:lnTo>
                    <a:pt x="87769" y="176149"/>
                  </a:lnTo>
                  <a:lnTo>
                    <a:pt x="87833" y="177546"/>
                  </a:lnTo>
                  <a:lnTo>
                    <a:pt x="89230" y="178282"/>
                  </a:lnTo>
                  <a:lnTo>
                    <a:pt x="90639" y="178854"/>
                  </a:lnTo>
                  <a:lnTo>
                    <a:pt x="91706" y="178625"/>
                  </a:lnTo>
                  <a:lnTo>
                    <a:pt x="92265" y="177914"/>
                  </a:lnTo>
                  <a:lnTo>
                    <a:pt x="92265" y="176771"/>
                  </a:lnTo>
                  <a:lnTo>
                    <a:pt x="92290" y="175526"/>
                  </a:lnTo>
                  <a:close/>
                </a:path>
                <a:path w="111759" h="375920">
                  <a:moveTo>
                    <a:pt x="94221" y="23596"/>
                  </a:moveTo>
                  <a:lnTo>
                    <a:pt x="93967" y="22580"/>
                  </a:lnTo>
                  <a:lnTo>
                    <a:pt x="93878" y="22136"/>
                  </a:lnTo>
                  <a:lnTo>
                    <a:pt x="93433" y="21945"/>
                  </a:lnTo>
                  <a:lnTo>
                    <a:pt x="92735" y="21945"/>
                  </a:lnTo>
                  <a:lnTo>
                    <a:pt x="92481" y="21958"/>
                  </a:lnTo>
                  <a:lnTo>
                    <a:pt x="91643" y="22072"/>
                  </a:lnTo>
                  <a:lnTo>
                    <a:pt x="91198" y="22758"/>
                  </a:lnTo>
                  <a:lnTo>
                    <a:pt x="91503" y="23431"/>
                  </a:lnTo>
                  <a:lnTo>
                    <a:pt x="91681" y="23863"/>
                  </a:lnTo>
                  <a:lnTo>
                    <a:pt x="92138" y="24206"/>
                  </a:lnTo>
                  <a:lnTo>
                    <a:pt x="92684" y="24206"/>
                  </a:lnTo>
                  <a:lnTo>
                    <a:pt x="92875" y="24206"/>
                  </a:lnTo>
                  <a:lnTo>
                    <a:pt x="93078" y="24155"/>
                  </a:lnTo>
                  <a:lnTo>
                    <a:pt x="93268" y="24079"/>
                  </a:lnTo>
                  <a:lnTo>
                    <a:pt x="93751" y="23863"/>
                  </a:lnTo>
                  <a:lnTo>
                    <a:pt x="94221" y="23596"/>
                  </a:lnTo>
                  <a:close/>
                </a:path>
                <a:path w="111759" h="375920">
                  <a:moveTo>
                    <a:pt x="95402" y="217449"/>
                  </a:moveTo>
                  <a:lnTo>
                    <a:pt x="95262" y="215874"/>
                  </a:lnTo>
                  <a:lnTo>
                    <a:pt x="94716" y="214731"/>
                  </a:lnTo>
                  <a:lnTo>
                    <a:pt x="91567" y="214731"/>
                  </a:lnTo>
                  <a:lnTo>
                    <a:pt x="90893" y="215404"/>
                  </a:lnTo>
                  <a:lnTo>
                    <a:pt x="91147" y="217436"/>
                  </a:lnTo>
                  <a:lnTo>
                    <a:pt x="90843" y="218732"/>
                  </a:lnTo>
                  <a:lnTo>
                    <a:pt x="92125" y="218732"/>
                  </a:lnTo>
                  <a:lnTo>
                    <a:pt x="92379" y="218732"/>
                  </a:lnTo>
                  <a:lnTo>
                    <a:pt x="92532" y="218694"/>
                  </a:lnTo>
                  <a:lnTo>
                    <a:pt x="93078" y="218681"/>
                  </a:lnTo>
                  <a:lnTo>
                    <a:pt x="93637" y="218732"/>
                  </a:lnTo>
                  <a:lnTo>
                    <a:pt x="94665" y="218732"/>
                  </a:lnTo>
                  <a:lnTo>
                    <a:pt x="95250" y="218554"/>
                  </a:lnTo>
                  <a:lnTo>
                    <a:pt x="95402" y="217449"/>
                  </a:lnTo>
                  <a:close/>
                </a:path>
                <a:path w="111759" h="375920">
                  <a:moveTo>
                    <a:pt x="99580" y="2438"/>
                  </a:moveTo>
                  <a:lnTo>
                    <a:pt x="99542" y="1549"/>
                  </a:lnTo>
                  <a:lnTo>
                    <a:pt x="99453" y="0"/>
                  </a:lnTo>
                  <a:lnTo>
                    <a:pt x="98971" y="0"/>
                  </a:lnTo>
                  <a:lnTo>
                    <a:pt x="97993" y="292"/>
                  </a:lnTo>
                  <a:lnTo>
                    <a:pt x="97396" y="1244"/>
                  </a:lnTo>
                  <a:lnTo>
                    <a:pt x="97497" y="2387"/>
                  </a:lnTo>
                  <a:lnTo>
                    <a:pt x="97548" y="2895"/>
                  </a:lnTo>
                  <a:lnTo>
                    <a:pt x="97726" y="3314"/>
                  </a:lnTo>
                  <a:lnTo>
                    <a:pt x="98285" y="3441"/>
                  </a:lnTo>
                  <a:lnTo>
                    <a:pt x="99301" y="3213"/>
                  </a:lnTo>
                  <a:lnTo>
                    <a:pt x="99580" y="2438"/>
                  </a:lnTo>
                  <a:close/>
                </a:path>
                <a:path w="111759" h="375920">
                  <a:moveTo>
                    <a:pt x="100685" y="68275"/>
                  </a:moveTo>
                  <a:lnTo>
                    <a:pt x="100596" y="67576"/>
                  </a:lnTo>
                  <a:lnTo>
                    <a:pt x="99974" y="67233"/>
                  </a:lnTo>
                  <a:lnTo>
                    <a:pt x="99809" y="67144"/>
                  </a:lnTo>
                  <a:lnTo>
                    <a:pt x="99669" y="67119"/>
                  </a:lnTo>
                  <a:lnTo>
                    <a:pt x="99060" y="67119"/>
                  </a:lnTo>
                  <a:lnTo>
                    <a:pt x="98679" y="67564"/>
                  </a:lnTo>
                  <a:lnTo>
                    <a:pt x="97523" y="69227"/>
                  </a:lnTo>
                  <a:lnTo>
                    <a:pt x="97294" y="70548"/>
                  </a:lnTo>
                  <a:lnTo>
                    <a:pt x="97688" y="71932"/>
                  </a:lnTo>
                  <a:lnTo>
                    <a:pt x="98310" y="72644"/>
                  </a:lnTo>
                  <a:lnTo>
                    <a:pt x="98564" y="72707"/>
                  </a:lnTo>
                  <a:lnTo>
                    <a:pt x="99110" y="72707"/>
                  </a:lnTo>
                  <a:lnTo>
                    <a:pt x="99314" y="72313"/>
                  </a:lnTo>
                  <a:lnTo>
                    <a:pt x="99796" y="70993"/>
                  </a:lnTo>
                  <a:lnTo>
                    <a:pt x="99987" y="69977"/>
                  </a:lnTo>
                  <a:lnTo>
                    <a:pt x="100685" y="68275"/>
                  </a:lnTo>
                  <a:close/>
                </a:path>
                <a:path w="111759" h="375920">
                  <a:moveTo>
                    <a:pt x="100863" y="38430"/>
                  </a:moveTo>
                  <a:lnTo>
                    <a:pt x="100545" y="37274"/>
                  </a:lnTo>
                  <a:lnTo>
                    <a:pt x="100622" y="36639"/>
                  </a:lnTo>
                  <a:lnTo>
                    <a:pt x="100698" y="35585"/>
                  </a:lnTo>
                  <a:lnTo>
                    <a:pt x="100507" y="34429"/>
                  </a:lnTo>
                  <a:lnTo>
                    <a:pt x="99199" y="34328"/>
                  </a:lnTo>
                  <a:lnTo>
                    <a:pt x="98399" y="34315"/>
                  </a:lnTo>
                  <a:lnTo>
                    <a:pt x="98552" y="35242"/>
                  </a:lnTo>
                  <a:lnTo>
                    <a:pt x="98501" y="35839"/>
                  </a:lnTo>
                  <a:lnTo>
                    <a:pt x="98590" y="36842"/>
                  </a:lnTo>
                  <a:lnTo>
                    <a:pt x="98412" y="38163"/>
                  </a:lnTo>
                  <a:lnTo>
                    <a:pt x="99822" y="38430"/>
                  </a:lnTo>
                  <a:lnTo>
                    <a:pt x="100863" y="38430"/>
                  </a:lnTo>
                  <a:close/>
                </a:path>
                <a:path w="111759" h="375920">
                  <a:moveTo>
                    <a:pt x="108064" y="124625"/>
                  </a:moveTo>
                  <a:lnTo>
                    <a:pt x="107467" y="124002"/>
                  </a:lnTo>
                  <a:lnTo>
                    <a:pt x="106565" y="124002"/>
                  </a:lnTo>
                  <a:lnTo>
                    <a:pt x="105575" y="124053"/>
                  </a:lnTo>
                  <a:lnTo>
                    <a:pt x="104800" y="124587"/>
                  </a:lnTo>
                  <a:lnTo>
                    <a:pt x="104952" y="125628"/>
                  </a:lnTo>
                  <a:lnTo>
                    <a:pt x="105079" y="126593"/>
                  </a:lnTo>
                  <a:lnTo>
                    <a:pt x="105879" y="126936"/>
                  </a:lnTo>
                  <a:lnTo>
                    <a:pt x="106743" y="126936"/>
                  </a:lnTo>
                  <a:lnTo>
                    <a:pt x="107632" y="126860"/>
                  </a:lnTo>
                  <a:lnTo>
                    <a:pt x="108026" y="126288"/>
                  </a:lnTo>
                  <a:lnTo>
                    <a:pt x="108026" y="125577"/>
                  </a:lnTo>
                  <a:lnTo>
                    <a:pt x="108064" y="124625"/>
                  </a:lnTo>
                  <a:close/>
                </a:path>
                <a:path w="111759" h="375920">
                  <a:moveTo>
                    <a:pt x="109778" y="129578"/>
                  </a:moveTo>
                  <a:lnTo>
                    <a:pt x="108064" y="129578"/>
                  </a:lnTo>
                  <a:lnTo>
                    <a:pt x="108026" y="130479"/>
                  </a:lnTo>
                  <a:lnTo>
                    <a:pt x="109715" y="130479"/>
                  </a:lnTo>
                  <a:lnTo>
                    <a:pt x="109778" y="129578"/>
                  </a:lnTo>
                  <a:close/>
                </a:path>
                <a:path w="111759" h="375920">
                  <a:moveTo>
                    <a:pt x="111544" y="181825"/>
                  </a:moveTo>
                  <a:lnTo>
                    <a:pt x="111417" y="181317"/>
                  </a:lnTo>
                  <a:lnTo>
                    <a:pt x="111137" y="180759"/>
                  </a:lnTo>
                  <a:lnTo>
                    <a:pt x="110642" y="180759"/>
                  </a:lnTo>
                  <a:lnTo>
                    <a:pt x="110197" y="180835"/>
                  </a:lnTo>
                  <a:lnTo>
                    <a:pt x="109829" y="181457"/>
                  </a:lnTo>
                  <a:lnTo>
                    <a:pt x="109651" y="181902"/>
                  </a:lnTo>
                  <a:lnTo>
                    <a:pt x="109461" y="182410"/>
                  </a:lnTo>
                  <a:lnTo>
                    <a:pt x="109689" y="183032"/>
                  </a:lnTo>
                  <a:lnTo>
                    <a:pt x="110248" y="183108"/>
                  </a:lnTo>
                  <a:lnTo>
                    <a:pt x="110413" y="183108"/>
                  </a:lnTo>
                  <a:lnTo>
                    <a:pt x="111112" y="183108"/>
                  </a:lnTo>
                  <a:lnTo>
                    <a:pt x="111391" y="182473"/>
                  </a:lnTo>
                  <a:lnTo>
                    <a:pt x="111544" y="181825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404722" y="9387204"/>
              <a:ext cx="52705" cy="106045"/>
            </a:xfrm>
            <a:custGeom>
              <a:avLst/>
              <a:gdLst/>
              <a:ahLst/>
              <a:cxnLst/>
              <a:rect l="l" t="t" r="r" b="b"/>
              <a:pathLst>
                <a:path w="52704" h="106045">
                  <a:moveTo>
                    <a:pt x="2019" y="49466"/>
                  </a:moveTo>
                  <a:lnTo>
                    <a:pt x="1993" y="48729"/>
                  </a:lnTo>
                  <a:lnTo>
                    <a:pt x="1955" y="48272"/>
                  </a:lnTo>
                  <a:lnTo>
                    <a:pt x="1663" y="47421"/>
                  </a:lnTo>
                  <a:lnTo>
                    <a:pt x="1498" y="47421"/>
                  </a:lnTo>
                  <a:lnTo>
                    <a:pt x="508" y="47472"/>
                  </a:lnTo>
                  <a:lnTo>
                    <a:pt x="0" y="48107"/>
                  </a:lnTo>
                  <a:lnTo>
                    <a:pt x="50" y="49682"/>
                  </a:lnTo>
                  <a:lnTo>
                    <a:pt x="279" y="50063"/>
                  </a:lnTo>
                  <a:lnTo>
                    <a:pt x="927" y="50165"/>
                  </a:lnTo>
                  <a:lnTo>
                    <a:pt x="1739" y="50076"/>
                  </a:lnTo>
                  <a:lnTo>
                    <a:pt x="2019" y="49466"/>
                  </a:lnTo>
                  <a:close/>
                </a:path>
                <a:path w="52704" h="106045">
                  <a:moveTo>
                    <a:pt x="49123" y="103251"/>
                  </a:moveTo>
                  <a:lnTo>
                    <a:pt x="48323" y="102679"/>
                  </a:lnTo>
                  <a:lnTo>
                    <a:pt x="47129" y="103073"/>
                  </a:lnTo>
                  <a:lnTo>
                    <a:pt x="46367" y="103924"/>
                  </a:lnTo>
                  <a:lnTo>
                    <a:pt x="45935" y="105105"/>
                  </a:lnTo>
                  <a:lnTo>
                    <a:pt x="46736" y="105537"/>
                  </a:lnTo>
                  <a:lnTo>
                    <a:pt x="47726" y="105016"/>
                  </a:lnTo>
                  <a:lnTo>
                    <a:pt x="49085" y="104762"/>
                  </a:lnTo>
                  <a:lnTo>
                    <a:pt x="49123" y="103251"/>
                  </a:lnTo>
                  <a:close/>
                </a:path>
                <a:path w="52704" h="106045">
                  <a:moveTo>
                    <a:pt x="49403" y="100431"/>
                  </a:moveTo>
                  <a:lnTo>
                    <a:pt x="46812" y="97510"/>
                  </a:lnTo>
                  <a:lnTo>
                    <a:pt x="46101" y="97510"/>
                  </a:lnTo>
                  <a:lnTo>
                    <a:pt x="45377" y="98132"/>
                  </a:lnTo>
                  <a:lnTo>
                    <a:pt x="44843" y="99568"/>
                  </a:lnTo>
                  <a:lnTo>
                    <a:pt x="45859" y="101371"/>
                  </a:lnTo>
                  <a:lnTo>
                    <a:pt x="47294" y="101612"/>
                  </a:lnTo>
                  <a:lnTo>
                    <a:pt x="47561" y="101650"/>
                  </a:lnTo>
                  <a:lnTo>
                    <a:pt x="47701" y="101650"/>
                  </a:lnTo>
                  <a:lnTo>
                    <a:pt x="48272" y="101650"/>
                  </a:lnTo>
                  <a:lnTo>
                    <a:pt x="48780" y="101434"/>
                  </a:lnTo>
                  <a:lnTo>
                    <a:pt x="49403" y="100431"/>
                  </a:lnTo>
                  <a:close/>
                </a:path>
                <a:path w="52704" h="106045">
                  <a:moveTo>
                    <a:pt x="52641" y="1600"/>
                  </a:moveTo>
                  <a:lnTo>
                    <a:pt x="52539" y="774"/>
                  </a:lnTo>
                  <a:lnTo>
                    <a:pt x="52336" y="457"/>
                  </a:lnTo>
                  <a:lnTo>
                    <a:pt x="52222" y="0"/>
                  </a:lnTo>
                  <a:lnTo>
                    <a:pt x="51714" y="0"/>
                  </a:lnTo>
                  <a:lnTo>
                    <a:pt x="51498" y="50"/>
                  </a:lnTo>
                  <a:lnTo>
                    <a:pt x="50749" y="342"/>
                  </a:lnTo>
                  <a:lnTo>
                    <a:pt x="49707" y="584"/>
                  </a:lnTo>
                  <a:lnTo>
                    <a:pt x="49822" y="1917"/>
                  </a:lnTo>
                  <a:lnTo>
                    <a:pt x="50063" y="2019"/>
                  </a:lnTo>
                  <a:lnTo>
                    <a:pt x="50355" y="2019"/>
                  </a:lnTo>
                  <a:lnTo>
                    <a:pt x="50520" y="2019"/>
                  </a:lnTo>
                  <a:lnTo>
                    <a:pt x="50685" y="1993"/>
                  </a:lnTo>
                  <a:lnTo>
                    <a:pt x="50850" y="1968"/>
                  </a:lnTo>
                  <a:lnTo>
                    <a:pt x="51015" y="1955"/>
                  </a:lnTo>
                  <a:lnTo>
                    <a:pt x="51181" y="1917"/>
                  </a:lnTo>
                  <a:lnTo>
                    <a:pt x="52184" y="1917"/>
                  </a:lnTo>
                  <a:lnTo>
                    <a:pt x="52641" y="160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522404" y="956830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020" y="3067"/>
                  </a:moveTo>
                  <a:lnTo>
                    <a:pt x="755" y="3067"/>
                  </a:lnTo>
                  <a:lnTo>
                    <a:pt x="722" y="1820"/>
                  </a:lnTo>
                  <a:lnTo>
                    <a:pt x="0" y="705"/>
                  </a:lnTo>
                  <a:lnTo>
                    <a:pt x="115" y="147"/>
                  </a:lnTo>
                  <a:lnTo>
                    <a:pt x="772" y="0"/>
                  </a:lnTo>
                  <a:lnTo>
                    <a:pt x="1708" y="590"/>
                  </a:lnTo>
                  <a:lnTo>
                    <a:pt x="2990" y="918"/>
                  </a:lnTo>
                  <a:lnTo>
                    <a:pt x="2826" y="2444"/>
                  </a:lnTo>
                  <a:lnTo>
                    <a:pt x="2119" y="305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391158" y="9376142"/>
              <a:ext cx="74930" cy="229235"/>
            </a:xfrm>
            <a:custGeom>
              <a:avLst/>
              <a:gdLst/>
              <a:ahLst/>
              <a:cxnLst/>
              <a:rect l="l" t="t" r="r" b="b"/>
              <a:pathLst>
                <a:path w="74929" h="229234">
                  <a:moveTo>
                    <a:pt x="4038" y="227647"/>
                  </a:moveTo>
                  <a:lnTo>
                    <a:pt x="3746" y="226352"/>
                  </a:lnTo>
                  <a:lnTo>
                    <a:pt x="2819" y="226034"/>
                  </a:lnTo>
                  <a:lnTo>
                    <a:pt x="1625" y="226034"/>
                  </a:lnTo>
                  <a:lnTo>
                    <a:pt x="1485" y="226060"/>
                  </a:lnTo>
                  <a:lnTo>
                    <a:pt x="1358" y="226060"/>
                  </a:lnTo>
                  <a:lnTo>
                    <a:pt x="685" y="226085"/>
                  </a:lnTo>
                  <a:lnTo>
                    <a:pt x="0" y="226402"/>
                  </a:lnTo>
                  <a:lnTo>
                    <a:pt x="38" y="228663"/>
                  </a:lnTo>
                  <a:lnTo>
                    <a:pt x="952" y="229209"/>
                  </a:lnTo>
                  <a:lnTo>
                    <a:pt x="2209" y="229209"/>
                  </a:lnTo>
                  <a:lnTo>
                    <a:pt x="3302" y="229171"/>
                  </a:lnTo>
                  <a:lnTo>
                    <a:pt x="3860" y="228612"/>
                  </a:lnTo>
                  <a:lnTo>
                    <a:pt x="4038" y="227647"/>
                  </a:lnTo>
                  <a:close/>
                </a:path>
                <a:path w="74929" h="229234">
                  <a:moveTo>
                    <a:pt x="11214" y="145808"/>
                  </a:moveTo>
                  <a:lnTo>
                    <a:pt x="11074" y="145122"/>
                  </a:lnTo>
                  <a:lnTo>
                    <a:pt x="11087" y="143598"/>
                  </a:lnTo>
                  <a:lnTo>
                    <a:pt x="10706" y="142519"/>
                  </a:lnTo>
                  <a:lnTo>
                    <a:pt x="9372" y="142074"/>
                  </a:lnTo>
                  <a:lnTo>
                    <a:pt x="8585" y="142633"/>
                  </a:lnTo>
                  <a:lnTo>
                    <a:pt x="8877" y="143814"/>
                  </a:lnTo>
                  <a:lnTo>
                    <a:pt x="9372" y="144970"/>
                  </a:lnTo>
                  <a:lnTo>
                    <a:pt x="10591" y="145757"/>
                  </a:lnTo>
                  <a:lnTo>
                    <a:pt x="10744" y="145808"/>
                  </a:lnTo>
                  <a:lnTo>
                    <a:pt x="11214" y="145808"/>
                  </a:lnTo>
                  <a:close/>
                </a:path>
                <a:path w="74929" h="229234">
                  <a:moveTo>
                    <a:pt x="17881" y="39928"/>
                  </a:moveTo>
                  <a:lnTo>
                    <a:pt x="17183" y="39420"/>
                  </a:lnTo>
                  <a:lnTo>
                    <a:pt x="15582" y="40424"/>
                  </a:lnTo>
                  <a:lnTo>
                    <a:pt x="14008" y="41452"/>
                  </a:lnTo>
                  <a:lnTo>
                    <a:pt x="12255" y="42748"/>
                  </a:lnTo>
                  <a:lnTo>
                    <a:pt x="12611" y="43230"/>
                  </a:lnTo>
                  <a:lnTo>
                    <a:pt x="13042" y="43281"/>
                  </a:lnTo>
                  <a:lnTo>
                    <a:pt x="13182" y="43281"/>
                  </a:lnTo>
                  <a:lnTo>
                    <a:pt x="14655" y="43281"/>
                  </a:lnTo>
                  <a:lnTo>
                    <a:pt x="17805" y="41084"/>
                  </a:lnTo>
                  <a:lnTo>
                    <a:pt x="17881" y="39928"/>
                  </a:lnTo>
                  <a:close/>
                </a:path>
                <a:path w="74929" h="229234">
                  <a:moveTo>
                    <a:pt x="20421" y="59220"/>
                  </a:moveTo>
                  <a:lnTo>
                    <a:pt x="20370" y="57746"/>
                  </a:lnTo>
                  <a:lnTo>
                    <a:pt x="19583" y="57251"/>
                  </a:lnTo>
                  <a:lnTo>
                    <a:pt x="18554" y="57797"/>
                  </a:lnTo>
                  <a:lnTo>
                    <a:pt x="17475" y="58356"/>
                  </a:lnTo>
                  <a:lnTo>
                    <a:pt x="17297" y="59664"/>
                  </a:lnTo>
                  <a:lnTo>
                    <a:pt x="18161" y="60159"/>
                  </a:lnTo>
                  <a:lnTo>
                    <a:pt x="19138" y="59563"/>
                  </a:lnTo>
                  <a:lnTo>
                    <a:pt x="20421" y="59220"/>
                  </a:lnTo>
                  <a:close/>
                </a:path>
                <a:path w="74929" h="229234">
                  <a:moveTo>
                    <a:pt x="74536" y="1905"/>
                  </a:moveTo>
                  <a:lnTo>
                    <a:pt x="74358" y="889"/>
                  </a:lnTo>
                  <a:lnTo>
                    <a:pt x="74295" y="431"/>
                  </a:lnTo>
                  <a:lnTo>
                    <a:pt x="74155" y="0"/>
                  </a:lnTo>
                  <a:lnTo>
                    <a:pt x="73304" y="0"/>
                  </a:lnTo>
                  <a:lnTo>
                    <a:pt x="73075" y="38"/>
                  </a:lnTo>
                  <a:lnTo>
                    <a:pt x="73126" y="711"/>
                  </a:lnTo>
                  <a:lnTo>
                    <a:pt x="72745" y="825"/>
                  </a:lnTo>
                  <a:lnTo>
                    <a:pt x="72174" y="825"/>
                  </a:lnTo>
                  <a:lnTo>
                    <a:pt x="72047" y="812"/>
                  </a:lnTo>
                  <a:lnTo>
                    <a:pt x="71907" y="812"/>
                  </a:lnTo>
                  <a:lnTo>
                    <a:pt x="71056" y="787"/>
                  </a:lnTo>
                  <a:lnTo>
                    <a:pt x="70662" y="901"/>
                  </a:lnTo>
                  <a:lnTo>
                    <a:pt x="70688" y="1625"/>
                  </a:lnTo>
                  <a:lnTo>
                    <a:pt x="70764" y="2616"/>
                  </a:lnTo>
                  <a:lnTo>
                    <a:pt x="72123" y="2336"/>
                  </a:lnTo>
                  <a:lnTo>
                    <a:pt x="72948" y="2413"/>
                  </a:lnTo>
                  <a:lnTo>
                    <a:pt x="73240" y="2438"/>
                  </a:lnTo>
                  <a:lnTo>
                    <a:pt x="74129" y="2438"/>
                  </a:lnTo>
                  <a:lnTo>
                    <a:pt x="74536" y="190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497495" y="9608786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09">
                  <a:moveTo>
                    <a:pt x="3335" y="3789"/>
                  </a:moveTo>
                  <a:lnTo>
                    <a:pt x="2645" y="3789"/>
                  </a:lnTo>
                  <a:lnTo>
                    <a:pt x="2513" y="3789"/>
                  </a:lnTo>
                  <a:lnTo>
                    <a:pt x="788" y="3362"/>
                  </a:lnTo>
                  <a:lnTo>
                    <a:pt x="0" y="2296"/>
                  </a:lnTo>
                  <a:lnTo>
                    <a:pt x="607" y="393"/>
                  </a:lnTo>
                  <a:lnTo>
                    <a:pt x="936" y="0"/>
                  </a:lnTo>
                  <a:lnTo>
                    <a:pt x="1363" y="0"/>
                  </a:lnTo>
                  <a:lnTo>
                    <a:pt x="2070" y="1705"/>
                  </a:lnTo>
                  <a:lnTo>
                    <a:pt x="4551" y="459"/>
                  </a:lnTo>
                  <a:lnTo>
                    <a:pt x="4321" y="2558"/>
                  </a:lnTo>
                  <a:lnTo>
                    <a:pt x="3976" y="3313"/>
                  </a:lnTo>
                  <a:lnTo>
                    <a:pt x="3335" y="3789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424280" y="9441776"/>
              <a:ext cx="13970" cy="78105"/>
            </a:xfrm>
            <a:custGeom>
              <a:avLst/>
              <a:gdLst/>
              <a:ahLst/>
              <a:cxnLst/>
              <a:rect l="l" t="t" r="r" b="b"/>
              <a:pathLst>
                <a:path w="13970" h="78104">
                  <a:moveTo>
                    <a:pt x="3810" y="1587"/>
                  </a:moveTo>
                  <a:lnTo>
                    <a:pt x="3213" y="406"/>
                  </a:lnTo>
                  <a:lnTo>
                    <a:pt x="2006" y="330"/>
                  </a:lnTo>
                  <a:lnTo>
                    <a:pt x="952" y="0"/>
                  </a:lnTo>
                  <a:lnTo>
                    <a:pt x="0" y="279"/>
                  </a:lnTo>
                  <a:lnTo>
                    <a:pt x="965" y="800"/>
                  </a:lnTo>
                  <a:lnTo>
                    <a:pt x="1625" y="1866"/>
                  </a:lnTo>
                  <a:lnTo>
                    <a:pt x="2819" y="1955"/>
                  </a:lnTo>
                  <a:lnTo>
                    <a:pt x="3810" y="1587"/>
                  </a:lnTo>
                  <a:close/>
                </a:path>
                <a:path w="13970" h="78104">
                  <a:moveTo>
                    <a:pt x="11912" y="59842"/>
                  </a:moveTo>
                  <a:lnTo>
                    <a:pt x="11239" y="58826"/>
                  </a:lnTo>
                  <a:lnTo>
                    <a:pt x="11036" y="57924"/>
                  </a:lnTo>
                  <a:lnTo>
                    <a:pt x="10083" y="57759"/>
                  </a:lnTo>
                  <a:lnTo>
                    <a:pt x="9512" y="58115"/>
                  </a:lnTo>
                  <a:lnTo>
                    <a:pt x="9652" y="58597"/>
                  </a:lnTo>
                  <a:lnTo>
                    <a:pt x="9791" y="59067"/>
                  </a:lnTo>
                  <a:lnTo>
                    <a:pt x="9969" y="59753"/>
                  </a:lnTo>
                  <a:lnTo>
                    <a:pt x="10185" y="60439"/>
                  </a:lnTo>
                  <a:lnTo>
                    <a:pt x="10909" y="60439"/>
                  </a:lnTo>
                  <a:lnTo>
                    <a:pt x="11049" y="60439"/>
                  </a:lnTo>
                  <a:lnTo>
                    <a:pt x="11214" y="60413"/>
                  </a:lnTo>
                  <a:lnTo>
                    <a:pt x="11417" y="60350"/>
                  </a:lnTo>
                  <a:lnTo>
                    <a:pt x="11811" y="60236"/>
                  </a:lnTo>
                  <a:lnTo>
                    <a:pt x="11912" y="59842"/>
                  </a:lnTo>
                  <a:close/>
                </a:path>
                <a:path w="13970" h="78104">
                  <a:moveTo>
                    <a:pt x="13487" y="76073"/>
                  </a:moveTo>
                  <a:lnTo>
                    <a:pt x="13309" y="75095"/>
                  </a:lnTo>
                  <a:lnTo>
                    <a:pt x="12725" y="74549"/>
                  </a:lnTo>
                  <a:lnTo>
                    <a:pt x="11722" y="74536"/>
                  </a:lnTo>
                  <a:lnTo>
                    <a:pt x="10426" y="74523"/>
                  </a:lnTo>
                  <a:lnTo>
                    <a:pt x="9766" y="75145"/>
                  </a:lnTo>
                  <a:lnTo>
                    <a:pt x="9740" y="76377"/>
                  </a:lnTo>
                  <a:lnTo>
                    <a:pt x="9728" y="77254"/>
                  </a:lnTo>
                  <a:lnTo>
                    <a:pt x="10401" y="77533"/>
                  </a:lnTo>
                  <a:lnTo>
                    <a:pt x="11125" y="77584"/>
                  </a:lnTo>
                  <a:lnTo>
                    <a:pt x="11417" y="77584"/>
                  </a:lnTo>
                  <a:lnTo>
                    <a:pt x="12420" y="77584"/>
                  </a:lnTo>
                  <a:lnTo>
                    <a:pt x="13220" y="77228"/>
                  </a:lnTo>
                  <a:lnTo>
                    <a:pt x="13487" y="7607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489905" y="958744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593" y="3083"/>
                  </a:moveTo>
                  <a:lnTo>
                    <a:pt x="525" y="3018"/>
                  </a:lnTo>
                  <a:lnTo>
                    <a:pt x="49" y="2378"/>
                  </a:lnTo>
                  <a:lnTo>
                    <a:pt x="16" y="1410"/>
                  </a:lnTo>
                  <a:lnTo>
                    <a:pt x="0" y="656"/>
                  </a:lnTo>
                  <a:lnTo>
                    <a:pt x="328" y="98"/>
                  </a:lnTo>
                  <a:lnTo>
                    <a:pt x="1182" y="16"/>
                  </a:lnTo>
                  <a:lnTo>
                    <a:pt x="2333" y="0"/>
                  </a:lnTo>
                  <a:lnTo>
                    <a:pt x="2924" y="295"/>
                  </a:lnTo>
                  <a:lnTo>
                    <a:pt x="2990" y="1279"/>
                  </a:lnTo>
                  <a:lnTo>
                    <a:pt x="3072" y="2280"/>
                  </a:lnTo>
                  <a:lnTo>
                    <a:pt x="2563" y="2886"/>
                  </a:lnTo>
                  <a:lnTo>
                    <a:pt x="1593" y="3083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424687" y="9409099"/>
              <a:ext cx="13970" cy="44450"/>
            </a:xfrm>
            <a:custGeom>
              <a:avLst/>
              <a:gdLst/>
              <a:ahLst/>
              <a:cxnLst/>
              <a:rect l="l" t="t" r="r" b="b"/>
              <a:pathLst>
                <a:path w="13970" h="44450">
                  <a:moveTo>
                    <a:pt x="5295" y="533"/>
                  </a:moveTo>
                  <a:lnTo>
                    <a:pt x="5181" y="330"/>
                  </a:lnTo>
                  <a:lnTo>
                    <a:pt x="4584" y="38"/>
                  </a:lnTo>
                  <a:lnTo>
                    <a:pt x="4406" y="0"/>
                  </a:lnTo>
                  <a:lnTo>
                    <a:pt x="2679" y="0"/>
                  </a:lnTo>
                  <a:lnTo>
                    <a:pt x="0" y="1905"/>
                  </a:lnTo>
                  <a:lnTo>
                    <a:pt x="50" y="3213"/>
                  </a:lnTo>
                  <a:lnTo>
                    <a:pt x="622" y="3860"/>
                  </a:lnTo>
                  <a:lnTo>
                    <a:pt x="1778" y="3860"/>
                  </a:lnTo>
                  <a:lnTo>
                    <a:pt x="4787" y="1752"/>
                  </a:lnTo>
                  <a:lnTo>
                    <a:pt x="4965" y="901"/>
                  </a:lnTo>
                  <a:lnTo>
                    <a:pt x="5295" y="533"/>
                  </a:lnTo>
                  <a:close/>
                </a:path>
                <a:path w="13970" h="44450">
                  <a:moveTo>
                    <a:pt x="13754" y="40005"/>
                  </a:moveTo>
                  <a:lnTo>
                    <a:pt x="12293" y="39878"/>
                  </a:lnTo>
                  <a:lnTo>
                    <a:pt x="11290" y="39878"/>
                  </a:lnTo>
                  <a:lnTo>
                    <a:pt x="12915" y="41351"/>
                  </a:lnTo>
                  <a:lnTo>
                    <a:pt x="11925" y="41948"/>
                  </a:lnTo>
                  <a:lnTo>
                    <a:pt x="11684" y="42748"/>
                  </a:lnTo>
                  <a:lnTo>
                    <a:pt x="11226" y="43611"/>
                  </a:lnTo>
                  <a:lnTo>
                    <a:pt x="12598" y="43878"/>
                  </a:lnTo>
                  <a:lnTo>
                    <a:pt x="12738" y="43891"/>
                  </a:lnTo>
                  <a:lnTo>
                    <a:pt x="13373" y="43891"/>
                  </a:lnTo>
                  <a:lnTo>
                    <a:pt x="13538" y="43319"/>
                  </a:lnTo>
                  <a:lnTo>
                    <a:pt x="13347" y="41795"/>
                  </a:lnTo>
                  <a:lnTo>
                    <a:pt x="13754" y="4000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430017" y="10001379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610" y="2640"/>
                  </a:moveTo>
                  <a:lnTo>
                    <a:pt x="673" y="2640"/>
                  </a:lnTo>
                  <a:lnTo>
                    <a:pt x="82" y="2148"/>
                  </a:lnTo>
                  <a:lnTo>
                    <a:pt x="0" y="672"/>
                  </a:lnTo>
                  <a:lnTo>
                    <a:pt x="525" y="98"/>
                  </a:lnTo>
                  <a:lnTo>
                    <a:pt x="1297" y="0"/>
                  </a:lnTo>
                  <a:lnTo>
                    <a:pt x="2365" y="0"/>
                  </a:lnTo>
                  <a:lnTo>
                    <a:pt x="2826" y="541"/>
                  </a:lnTo>
                  <a:lnTo>
                    <a:pt x="3072" y="1345"/>
                  </a:lnTo>
                  <a:lnTo>
                    <a:pt x="2858" y="1984"/>
                  </a:lnTo>
                  <a:lnTo>
                    <a:pt x="2546" y="2542"/>
                  </a:lnTo>
                  <a:lnTo>
                    <a:pt x="1774" y="2624"/>
                  </a:lnTo>
                  <a:lnTo>
                    <a:pt x="1610" y="264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388776" y="960983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2661" y="3379"/>
                  </a:moveTo>
                  <a:lnTo>
                    <a:pt x="1873" y="3379"/>
                  </a:lnTo>
                  <a:lnTo>
                    <a:pt x="1692" y="3379"/>
                  </a:lnTo>
                  <a:lnTo>
                    <a:pt x="903" y="3280"/>
                  </a:lnTo>
                  <a:lnTo>
                    <a:pt x="49" y="2772"/>
                  </a:lnTo>
                  <a:lnTo>
                    <a:pt x="32" y="1771"/>
                  </a:lnTo>
                  <a:lnTo>
                    <a:pt x="0" y="639"/>
                  </a:lnTo>
                  <a:lnTo>
                    <a:pt x="624" y="0"/>
                  </a:lnTo>
                  <a:lnTo>
                    <a:pt x="1807" y="0"/>
                  </a:lnTo>
                  <a:lnTo>
                    <a:pt x="2858" y="114"/>
                  </a:lnTo>
                  <a:lnTo>
                    <a:pt x="3236" y="885"/>
                  </a:lnTo>
                  <a:lnTo>
                    <a:pt x="3236" y="1131"/>
                  </a:lnTo>
                  <a:lnTo>
                    <a:pt x="3203" y="2722"/>
                  </a:lnTo>
                  <a:lnTo>
                    <a:pt x="2661" y="337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413828" y="10005974"/>
              <a:ext cx="36830" cy="52705"/>
            </a:xfrm>
            <a:custGeom>
              <a:avLst/>
              <a:gdLst/>
              <a:ahLst/>
              <a:cxnLst/>
              <a:rect l="l" t="t" r="r" b="b"/>
              <a:pathLst>
                <a:path w="36829" h="52704">
                  <a:moveTo>
                    <a:pt x="4864" y="952"/>
                  </a:moveTo>
                  <a:lnTo>
                    <a:pt x="4089" y="101"/>
                  </a:lnTo>
                  <a:lnTo>
                    <a:pt x="3860" y="0"/>
                  </a:lnTo>
                  <a:lnTo>
                    <a:pt x="3213" y="0"/>
                  </a:lnTo>
                  <a:lnTo>
                    <a:pt x="2844" y="330"/>
                  </a:lnTo>
                  <a:lnTo>
                    <a:pt x="1562" y="1993"/>
                  </a:lnTo>
                  <a:lnTo>
                    <a:pt x="228" y="3200"/>
                  </a:lnTo>
                  <a:lnTo>
                    <a:pt x="381" y="5054"/>
                  </a:lnTo>
                  <a:lnTo>
                    <a:pt x="177" y="5994"/>
                  </a:lnTo>
                  <a:lnTo>
                    <a:pt x="0" y="7035"/>
                  </a:lnTo>
                  <a:lnTo>
                    <a:pt x="1016" y="7302"/>
                  </a:lnTo>
                  <a:lnTo>
                    <a:pt x="1270" y="7353"/>
                  </a:lnTo>
                  <a:lnTo>
                    <a:pt x="2146" y="7353"/>
                  </a:lnTo>
                  <a:lnTo>
                    <a:pt x="2501" y="6604"/>
                  </a:lnTo>
                  <a:lnTo>
                    <a:pt x="2349" y="4216"/>
                  </a:lnTo>
                  <a:lnTo>
                    <a:pt x="3073" y="3124"/>
                  </a:lnTo>
                  <a:lnTo>
                    <a:pt x="4699" y="1663"/>
                  </a:lnTo>
                  <a:lnTo>
                    <a:pt x="4864" y="952"/>
                  </a:lnTo>
                  <a:close/>
                </a:path>
                <a:path w="36829" h="52704">
                  <a:moveTo>
                    <a:pt x="36309" y="48653"/>
                  </a:moveTo>
                  <a:lnTo>
                    <a:pt x="35598" y="47561"/>
                  </a:lnTo>
                  <a:lnTo>
                    <a:pt x="34747" y="47282"/>
                  </a:lnTo>
                  <a:lnTo>
                    <a:pt x="33566" y="48044"/>
                  </a:lnTo>
                  <a:lnTo>
                    <a:pt x="33832" y="49377"/>
                  </a:lnTo>
                  <a:lnTo>
                    <a:pt x="33629" y="50520"/>
                  </a:lnTo>
                  <a:lnTo>
                    <a:pt x="33629" y="51181"/>
                  </a:lnTo>
                  <a:lnTo>
                    <a:pt x="33121" y="52120"/>
                  </a:lnTo>
                  <a:lnTo>
                    <a:pt x="33909" y="52374"/>
                  </a:lnTo>
                  <a:lnTo>
                    <a:pt x="34163" y="52438"/>
                  </a:lnTo>
                  <a:lnTo>
                    <a:pt x="35013" y="52438"/>
                  </a:lnTo>
                  <a:lnTo>
                    <a:pt x="35471" y="51676"/>
                  </a:lnTo>
                  <a:lnTo>
                    <a:pt x="35750" y="51003"/>
                  </a:lnTo>
                  <a:lnTo>
                    <a:pt x="36245" y="49872"/>
                  </a:lnTo>
                  <a:lnTo>
                    <a:pt x="36309" y="48653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339876" y="9512388"/>
              <a:ext cx="46355" cy="209550"/>
            </a:xfrm>
            <a:custGeom>
              <a:avLst/>
              <a:gdLst/>
              <a:ahLst/>
              <a:cxnLst/>
              <a:rect l="l" t="t" r="r" b="b"/>
              <a:pathLst>
                <a:path w="46354" h="209550">
                  <a:moveTo>
                    <a:pt x="5715" y="723"/>
                  </a:moveTo>
                  <a:lnTo>
                    <a:pt x="5562" y="330"/>
                  </a:lnTo>
                  <a:lnTo>
                    <a:pt x="5207" y="330"/>
                  </a:lnTo>
                  <a:lnTo>
                    <a:pt x="3886" y="546"/>
                  </a:lnTo>
                  <a:lnTo>
                    <a:pt x="2247" y="0"/>
                  </a:lnTo>
                  <a:lnTo>
                    <a:pt x="1257" y="2819"/>
                  </a:lnTo>
                  <a:lnTo>
                    <a:pt x="0" y="4114"/>
                  </a:lnTo>
                  <a:lnTo>
                    <a:pt x="1066" y="5041"/>
                  </a:lnTo>
                  <a:lnTo>
                    <a:pt x="1346" y="5270"/>
                  </a:lnTo>
                  <a:lnTo>
                    <a:pt x="1612" y="5372"/>
                  </a:lnTo>
                  <a:lnTo>
                    <a:pt x="1854" y="5372"/>
                  </a:lnTo>
                  <a:lnTo>
                    <a:pt x="2679" y="5372"/>
                  </a:lnTo>
                  <a:lnTo>
                    <a:pt x="3378" y="4394"/>
                  </a:lnTo>
                  <a:lnTo>
                    <a:pt x="3924" y="3746"/>
                  </a:lnTo>
                  <a:lnTo>
                    <a:pt x="4584" y="2971"/>
                  </a:lnTo>
                  <a:lnTo>
                    <a:pt x="4991" y="2006"/>
                  </a:lnTo>
                  <a:lnTo>
                    <a:pt x="5715" y="723"/>
                  </a:lnTo>
                  <a:close/>
                </a:path>
                <a:path w="46354" h="209550">
                  <a:moveTo>
                    <a:pt x="7620" y="187540"/>
                  </a:moveTo>
                  <a:lnTo>
                    <a:pt x="7594" y="186588"/>
                  </a:lnTo>
                  <a:lnTo>
                    <a:pt x="7556" y="185851"/>
                  </a:lnTo>
                  <a:lnTo>
                    <a:pt x="7010" y="185407"/>
                  </a:lnTo>
                  <a:lnTo>
                    <a:pt x="6223" y="185407"/>
                  </a:lnTo>
                  <a:lnTo>
                    <a:pt x="5245" y="185521"/>
                  </a:lnTo>
                  <a:lnTo>
                    <a:pt x="4838" y="186270"/>
                  </a:lnTo>
                  <a:lnTo>
                    <a:pt x="4889" y="187248"/>
                  </a:lnTo>
                  <a:lnTo>
                    <a:pt x="4940" y="188061"/>
                  </a:lnTo>
                  <a:lnTo>
                    <a:pt x="5448" y="188404"/>
                  </a:lnTo>
                  <a:lnTo>
                    <a:pt x="6210" y="188480"/>
                  </a:lnTo>
                  <a:lnTo>
                    <a:pt x="7099" y="188163"/>
                  </a:lnTo>
                  <a:lnTo>
                    <a:pt x="7620" y="187540"/>
                  </a:lnTo>
                  <a:close/>
                </a:path>
                <a:path w="46354" h="209550">
                  <a:moveTo>
                    <a:pt x="13157" y="1358"/>
                  </a:moveTo>
                  <a:lnTo>
                    <a:pt x="12928" y="571"/>
                  </a:lnTo>
                  <a:lnTo>
                    <a:pt x="12369" y="419"/>
                  </a:lnTo>
                  <a:lnTo>
                    <a:pt x="11684" y="419"/>
                  </a:lnTo>
                  <a:lnTo>
                    <a:pt x="11518" y="431"/>
                  </a:lnTo>
                  <a:lnTo>
                    <a:pt x="10236" y="495"/>
                  </a:lnTo>
                  <a:lnTo>
                    <a:pt x="9639" y="1231"/>
                  </a:lnTo>
                  <a:lnTo>
                    <a:pt x="9944" y="3136"/>
                  </a:lnTo>
                  <a:lnTo>
                    <a:pt x="10350" y="3632"/>
                  </a:lnTo>
                  <a:lnTo>
                    <a:pt x="10934" y="3632"/>
                  </a:lnTo>
                  <a:lnTo>
                    <a:pt x="11061" y="3632"/>
                  </a:lnTo>
                  <a:lnTo>
                    <a:pt x="11303" y="3581"/>
                  </a:lnTo>
                  <a:lnTo>
                    <a:pt x="12369" y="3263"/>
                  </a:lnTo>
                  <a:lnTo>
                    <a:pt x="12966" y="2413"/>
                  </a:lnTo>
                  <a:lnTo>
                    <a:pt x="13157" y="1358"/>
                  </a:lnTo>
                  <a:close/>
                </a:path>
                <a:path w="46354" h="209550">
                  <a:moveTo>
                    <a:pt x="17729" y="202958"/>
                  </a:moveTo>
                  <a:lnTo>
                    <a:pt x="16852" y="202844"/>
                  </a:lnTo>
                  <a:lnTo>
                    <a:pt x="15900" y="202831"/>
                  </a:lnTo>
                  <a:lnTo>
                    <a:pt x="15786" y="203593"/>
                  </a:lnTo>
                  <a:lnTo>
                    <a:pt x="15773" y="204203"/>
                  </a:lnTo>
                  <a:lnTo>
                    <a:pt x="15684" y="205752"/>
                  </a:lnTo>
                  <a:lnTo>
                    <a:pt x="15735" y="207276"/>
                  </a:lnTo>
                  <a:lnTo>
                    <a:pt x="16408" y="208711"/>
                  </a:lnTo>
                  <a:lnTo>
                    <a:pt x="16865" y="209524"/>
                  </a:lnTo>
                  <a:lnTo>
                    <a:pt x="17551" y="209499"/>
                  </a:lnTo>
                  <a:lnTo>
                    <a:pt x="17399" y="208876"/>
                  </a:lnTo>
                  <a:lnTo>
                    <a:pt x="17411" y="207632"/>
                  </a:lnTo>
                  <a:lnTo>
                    <a:pt x="17335" y="206781"/>
                  </a:lnTo>
                  <a:lnTo>
                    <a:pt x="17284" y="205930"/>
                  </a:lnTo>
                  <a:lnTo>
                    <a:pt x="17386" y="205435"/>
                  </a:lnTo>
                  <a:lnTo>
                    <a:pt x="17526" y="204939"/>
                  </a:lnTo>
                  <a:lnTo>
                    <a:pt x="17678" y="203758"/>
                  </a:lnTo>
                  <a:lnTo>
                    <a:pt x="17729" y="202958"/>
                  </a:lnTo>
                  <a:close/>
                </a:path>
                <a:path w="46354" h="209550">
                  <a:moveTo>
                    <a:pt x="18173" y="192786"/>
                  </a:moveTo>
                  <a:lnTo>
                    <a:pt x="17449" y="192620"/>
                  </a:lnTo>
                  <a:lnTo>
                    <a:pt x="16852" y="192608"/>
                  </a:lnTo>
                  <a:lnTo>
                    <a:pt x="16383" y="192608"/>
                  </a:lnTo>
                  <a:lnTo>
                    <a:pt x="15684" y="192887"/>
                  </a:lnTo>
                  <a:lnTo>
                    <a:pt x="15405" y="193840"/>
                  </a:lnTo>
                  <a:lnTo>
                    <a:pt x="15824" y="194411"/>
                  </a:lnTo>
                  <a:lnTo>
                    <a:pt x="16586" y="194538"/>
                  </a:lnTo>
                  <a:lnTo>
                    <a:pt x="16840" y="194576"/>
                  </a:lnTo>
                  <a:lnTo>
                    <a:pt x="17500" y="194576"/>
                  </a:lnTo>
                  <a:lnTo>
                    <a:pt x="17919" y="194297"/>
                  </a:lnTo>
                  <a:lnTo>
                    <a:pt x="18173" y="193471"/>
                  </a:lnTo>
                  <a:lnTo>
                    <a:pt x="18173" y="192786"/>
                  </a:lnTo>
                  <a:close/>
                </a:path>
                <a:path w="46354" h="209550">
                  <a:moveTo>
                    <a:pt x="23482" y="36004"/>
                  </a:moveTo>
                  <a:lnTo>
                    <a:pt x="23215" y="34251"/>
                  </a:lnTo>
                  <a:lnTo>
                    <a:pt x="22148" y="33337"/>
                  </a:lnTo>
                  <a:lnTo>
                    <a:pt x="20408" y="33248"/>
                  </a:lnTo>
                  <a:lnTo>
                    <a:pt x="19405" y="33248"/>
                  </a:lnTo>
                  <a:lnTo>
                    <a:pt x="18796" y="33870"/>
                  </a:lnTo>
                  <a:lnTo>
                    <a:pt x="18567" y="36334"/>
                  </a:lnTo>
                  <a:lnTo>
                    <a:pt x="20180" y="38506"/>
                  </a:lnTo>
                  <a:lnTo>
                    <a:pt x="21336" y="38506"/>
                  </a:lnTo>
                  <a:lnTo>
                    <a:pt x="22961" y="38417"/>
                  </a:lnTo>
                  <a:lnTo>
                    <a:pt x="23012" y="37058"/>
                  </a:lnTo>
                  <a:lnTo>
                    <a:pt x="23482" y="36004"/>
                  </a:lnTo>
                  <a:close/>
                </a:path>
                <a:path w="46354" h="209550">
                  <a:moveTo>
                    <a:pt x="23799" y="51727"/>
                  </a:moveTo>
                  <a:lnTo>
                    <a:pt x="23672" y="50888"/>
                  </a:lnTo>
                  <a:lnTo>
                    <a:pt x="22567" y="50711"/>
                  </a:lnTo>
                  <a:lnTo>
                    <a:pt x="21920" y="50685"/>
                  </a:lnTo>
                  <a:lnTo>
                    <a:pt x="21704" y="51168"/>
                  </a:lnTo>
                  <a:lnTo>
                    <a:pt x="21602" y="52539"/>
                  </a:lnTo>
                  <a:lnTo>
                    <a:pt x="21971" y="53365"/>
                  </a:lnTo>
                  <a:lnTo>
                    <a:pt x="22898" y="53606"/>
                  </a:lnTo>
                  <a:lnTo>
                    <a:pt x="23101" y="53619"/>
                  </a:lnTo>
                  <a:lnTo>
                    <a:pt x="23558" y="53619"/>
                  </a:lnTo>
                  <a:lnTo>
                    <a:pt x="23647" y="53086"/>
                  </a:lnTo>
                  <a:lnTo>
                    <a:pt x="23723" y="52654"/>
                  </a:lnTo>
                  <a:lnTo>
                    <a:pt x="23799" y="51727"/>
                  </a:lnTo>
                  <a:close/>
                </a:path>
                <a:path w="46354" h="209550">
                  <a:moveTo>
                    <a:pt x="33058" y="4673"/>
                  </a:moveTo>
                  <a:lnTo>
                    <a:pt x="32842" y="3416"/>
                  </a:lnTo>
                  <a:lnTo>
                    <a:pt x="32677" y="3289"/>
                  </a:lnTo>
                  <a:lnTo>
                    <a:pt x="32270" y="3289"/>
                  </a:lnTo>
                  <a:lnTo>
                    <a:pt x="31432" y="3606"/>
                  </a:lnTo>
                  <a:lnTo>
                    <a:pt x="30924" y="3606"/>
                  </a:lnTo>
                  <a:lnTo>
                    <a:pt x="30416" y="3378"/>
                  </a:lnTo>
                  <a:lnTo>
                    <a:pt x="29667" y="3378"/>
                  </a:lnTo>
                  <a:lnTo>
                    <a:pt x="29425" y="3581"/>
                  </a:lnTo>
                  <a:lnTo>
                    <a:pt x="29502" y="4724"/>
                  </a:lnTo>
                  <a:lnTo>
                    <a:pt x="29883" y="4826"/>
                  </a:lnTo>
                  <a:lnTo>
                    <a:pt x="30327" y="4826"/>
                  </a:lnTo>
                  <a:lnTo>
                    <a:pt x="30594" y="4813"/>
                  </a:lnTo>
                  <a:lnTo>
                    <a:pt x="30721" y="4813"/>
                  </a:lnTo>
                  <a:lnTo>
                    <a:pt x="30848" y="4787"/>
                  </a:lnTo>
                  <a:lnTo>
                    <a:pt x="31229" y="4787"/>
                  </a:lnTo>
                  <a:lnTo>
                    <a:pt x="31457" y="4762"/>
                  </a:lnTo>
                  <a:lnTo>
                    <a:pt x="31737" y="4762"/>
                  </a:lnTo>
                  <a:lnTo>
                    <a:pt x="32575" y="4775"/>
                  </a:lnTo>
                  <a:lnTo>
                    <a:pt x="33058" y="4673"/>
                  </a:lnTo>
                  <a:close/>
                </a:path>
                <a:path w="46354" h="209550">
                  <a:moveTo>
                    <a:pt x="36220" y="136232"/>
                  </a:moveTo>
                  <a:lnTo>
                    <a:pt x="36106" y="135280"/>
                  </a:lnTo>
                  <a:lnTo>
                    <a:pt x="35483" y="134924"/>
                  </a:lnTo>
                  <a:lnTo>
                    <a:pt x="34429" y="134924"/>
                  </a:lnTo>
                  <a:lnTo>
                    <a:pt x="33680" y="134962"/>
                  </a:lnTo>
                  <a:lnTo>
                    <a:pt x="33121" y="135356"/>
                  </a:lnTo>
                  <a:lnTo>
                    <a:pt x="33121" y="137134"/>
                  </a:lnTo>
                  <a:lnTo>
                    <a:pt x="33604" y="137909"/>
                  </a:lnTo>
                  <a:lnTo>
                    <a:pt x="34594" y="137909"/>
                  </a:lnTo>
                  <a:lnTo>
                    <a:pt x="35534" y="137909"/>
                  </a:lnTo>
                  <a:lnTo>
                    <a:pt x="36080" y="137210"/>
                  </a:lnTo>
                  <a:lnTo>
                    <a:pt x="36220" y="136232"/>
                  </a:lnTo>
                  <a:close/>
                </a:path>
                <a:path w="46354" h="209550">
                  <a:moveTo>
                    <a:pt x="45859" y="10414"/>
                  </a:moveTo>
                  <a:lnTo>
                    <a:pt x="45821" y="9779"/>
                  </a:lnTo>
                  <a:lnTo>
                    <a:pt x="45758" y="9169"/>
                  </a:lnTo>
                  <a:lnTo>
                    <a:pt x="44869" y="9169"/>
                  </a:lnTo>
                  <a:lnTo>
                    <a:pt x="44246" y="9283"/>
                  </a:lnTo>
                  <a:lnTo>
                    <a:pt x="43903" y="9652"/>
                  </a:lnTo>
                  <a:lnTo>
                    <a:pt x="43865" y="10236"/>
                  </a:lnTo>
                  <a:lnTo>
                    <a:pt x="43853" y="10947"/>
                  </a:lnTo>
                  <a:lnTo>
                    <a:pt x="43903" y="11684"/>
                  </a:lnTo>
                  <a:lnTo>
                    <a:pt x="44742" y="11798"/>
                  </a:lnTo>
                  <a:lnTo>
                    <a:pt x="44907" y="11798"/>
                  </a:lnTo>
                  <a:lnTo>
                    <a:pt x="45694" y="11798"/>
                  </a:lnTo>
                  <a:lnTo>
                    <a:pt x="45643" y="10972"/>
                  </a:lnTo>
                  <a:lnTo>
                    <a:pt x="45859" y="1041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351020" y="960388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1758" y="3247"/>
                  </a:moveTo>
                  <a:lnTo>
                    <a:pt x="1577" y="3247"/>
                  </a:lnTo>
                  <a:lnTo>
                    <a:pt x="755" y="3247"/>
                  </a:lnTo>
                  <a:lnTo>
                    <a:pt x="197" y="2608"/>
                  </a:lnTo>
                  <a:lnTo>
                    <a:pt x="98" y="1722"/>
                  </a:lnTo>
                  <a:lnTo>
                    <a:pt x="0" y="672"/>
                  </a:lnTo>
                  <a:lnTo>
                    <a:pt x="722" y="82"/>
                  </a:lnTo>
                  <a:lnTo>
                    <a:pt x="1593" y="0"/>
                  </a:lnTo>
                  <a:lnTo>
                    <a:pt x="2579" y="0"/>
                  </a:lnTo>
                  <a:lnTo>
                    <a:pt x="3203" y="524"/>
                  </a:lnTo>
                  <a:lnTo>
                    <a:pt x="3269" y="1640"/>
                  </a:lnTo>
                  <a:lnTo>
                    <a:pt x="3236" y="2476"/>
                  </a:lnTo>
                  <a:lnTo>
                    <a:pt x="2628" y="3149"/>
                  </a:lnTo>
                  <a:lnTo>
                    <a:pt x="1758" y="324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482814" y="9345015"/>
              <a:ext cx="267335" cy="587375"/>
            </a:xfrm>
            <a:custGeom>
              <a:avLst/>
              <a:gdLst/>
              <a:ahLst/>
              <a:cxnLst/>
              <a:rect l="l" t="t" r="r" b="b"/>
              <a:pathLst>
                <a:path w="267334" h="587375">
                  <a:moveTo>
                    <a:pt x="4902" y="586740"/>
                  </a:moveTo>
                  <a:lnTo>
                    <a:pt x="3797" y="585965"/>
                  </a:lnTo>
                  <a:lnTo>
                    <a:pt x="3175" y="585965"/>
                  </a:lnTo>
                  <a:lnTo>
                    <a:pt x="2298" y="585457"/>
                  </a:lnTo>
                  <a:lnTo>
                    <a:pt x="1447" y="584936"/>
                  </a:lnTo>
                  <a:lnTo>
                    <a:pt x="711" y="584936"/>
                  </a:lnTo>
                  <a:lnTo>
                    <a:pt x="431" y="585012"/>
                  </a:lnTo>
                  <a:lnTo>
                    <a:pt x="139" y="585228"/>
                  </a:lnTo>
                  <a:lnTo>
                    <a:pt x="0" y="586079"/>
                  </a:lnTo>
                  <a:lnTo>
                    <a:pt x="977" y="587235"/>
                  </a:lnTo>
                  <a:lnTo>
                    <a:pt x="2374" y="587209"/>
                  </a:lnTo>
                  <a:lnTo>
                    <a:pt x="3695" y="587235"/>
                  </a:lnTo>
                  <a:lnTo>
                    <a:pt x="4089" y="587235"/>
                  </a:lnTo>
                  <a:lnTo>
                    <a:pt x="4483" y="586955"/>
                  </a:lnTo>
                  <a:lnTo>
                    <a:pt x="4902" y="586740"/>
                  </a:lnTo>
                  <a:close/>
                </a:path>
                <a:path w="267334" h="587375">
                  <a:moveTo>
                    <a:pt x="197281" y="171399"/>
                  </a:moveTo>
                  <a:lnTo>
                    <a:pt x="195961" y="171284"/>
                  </a:lnTo>
                  <a:lnTo>
                    <a:pt x="195275" y="171284"/>
                  </a:lnTo>
                  <a:lnTo>
                    <a:pt x="195160" y="171919"/>
                  </a:lnTo>
                  <a:lnTo>
                    <a:pt x="195287" y="172300"/>
                  </a:lnTo>
                  <a:lnTo>
                    <a:pt x="195567" y="173202"/>
                  </a:lnTo>
                  <a:lnTo>
                    <a:pt x="194830" y="174713"/>
                  </a:lnTo>
                  <a:lnTo>
                    <a:pt x="196037" y="174955"/>
                  </a:lnTo>
                  <a:lnTo>
                    <a:pt x="196176" y="174955"/>
                  </a:lnTo>
                  <a:lnTo>
                    <a:pt x="197040" y="174955"/>
                  </a:lnTo>
                  <a:lnTo>
                    <a:pt x="196088" y="173545"/>
                  </a:lnTo>
                  <a:lnTo>
                    <a:pt x="196723" y="173139"/>
                  </a:lnTo>
                  <a:lnTo>
                    <a:pt x="197002" y="172275"/>
                  </a:lnTo>
                  <a:lnTo>
                    <a:pt x="197281" y="171399"/>
                  </a:lnTo>
                  <a:close/>
                </a:path>
                <a:path w="267334" h="587375">
                  <a:moveTo>
                    <a:pt x="234480" y="16611"/>
                  </a:moveTo>
                  <a:lnTo>
                    <a:pt x="234327" y="15798"/>
                  </a:lnTo>
                  <a:lnTo>
                    <a:pt x="234022" y="15062"/>
                  </a:lnTo>
                  <a:lnTo>
                    <a:pt x="233362" y="14566"/>
                  </a:lnTo>
                  <a:lnTo>
                    <a:pt x="232257" y="14566"/>
                  </a:lnTo>
                  <a:lnTo>
                    <a:pt x="231952" y="15417"/>
                  </a:lnTo>
                  <a:lnTo>
                    <a:pt x="231978" y="15849"/>
                  </a:lnTo>
                  <a:lnTo>
                    <a:pt x="232029" y="16675"/>
                  </a:lnTo>
                  <a:lnTo>
                    <a:pt x="232740" y="16814"/>
                  </a:lnTo>
                  <a:lnTo>
                    <a:pt x="233413" y="16814"/>
                  </a:lnTo>
                  <a:lnTo>
                    <a:pt x="233997" y="16814"/>
                  </a:lnTo>
                  <a:lnTo>
                    <a:pt x="234480" y="16611"/>
                  </a:lnTo>
                  <a:close/>
                </a:path>
                <a:path w="267334" h="587375">
                  <a:moveTo>
                    <a:pt x="239509" y="7835"/>
                  </a:moveTo>
                  <a:lnTo>
                    <a:pt x="238861" y="7429"/>
                  </a:lnTo>
                  <a:lnTo>
                    <a:pt x="238328" y="6985"/>
                  </a:lnTo>
                  <a:lnTo>
                    <a:pt x="237731" y="6477"/>
                  </a:lnTo>
                  <a:lnTo>
                    <a:pt x="237121" y="6311"/>
                  </a:lnTo>
                  <a:lnTo>
                    <a:pt x="235661" y="6311"/>
                  </a:lnTo>
                  <a:lnTo>
                    <a:pt x="234810" y="6642"/>
                  </a:lnTo>
                  <a:lnTo>
                    <a:pt x="233959" y="6807"/>
                  </a:lnTo>
                  <a:lnTo>
                    <a:pt x="233984" y="7759"/>
                  </a:lnTo>
                  <a:lnTo>
                    <a:pt x="234238" y="8458"/>
                  </a:lnTo>
                  <a:lnTo>
                    <a:pt x="234670" y="8623"/>
                  </a:lnTo>
                  <a:lnTo>
                    <a:pt x="235356" y="8623"/>
                  </a:lnTo>
                  <a:lnTo>
                    <a:pt x="235546" y="8597"/>
                  </a:lnTo>
                  <a:lnTo>
                    <a:pt x="235940" y="8559"/>
                  </a:lnTo>
                  <a:lnTo>
                    <a:pt x="236143" y="8534"/>
                  </a:lnTo>
                  <a:lnTo>
                    <a:pt x="236613" y="8534"/>
                  </a:lnTo>
                  <a:lnTo>
                    <a:pt x="236880" y="8572"/>
                  </a:lnTo>
                  <a:lnTo>
                    <a:pt x="237109" y="8763"/>
                  </a:lnTo>
                  <a:lnTo>
                    <a:pt x="237553" y="8991"/>
                  </a:lnTo>
                  <a:lnTo>
                    <a:pt x="237832" y="9156"/>
                  </a:lnTo>
                  <a:lnTo>
                    <a:pt x="238112" y="9245"/>
                  </a:lnTo>
                  <a:lnTo>
                    <a:pt x="238353" y="9245"/>
                  </a:lnTo>
                  <a:lnTo>
                    <a:pt x="238734" y="9245"/>
                  </a:lnTo>
                  <a:lnTo>
                    <a:pt x="239052" y="9042"/>
                  </a:lnTo>
                  <a:lnTo>
                    <a:pt x="239509" y="7835"/>
                  </a:lnTo>
                  <a:close/>
                </a:path>
                <a:path w="267334" h="587375">
                  <a:moveTo>
                    <a:pt x="240182" y="952"/>
                  </a:moveTo>
                  <a:lnTo>
                    <a:pt x="239903" y="698"/>
                  </a:lnTo>
                  <a:lnTo>
                    <a:pt x="239572" y="228"/>
                  </a:lnTo>
                  <a:lnTo>
                    <a:pt x="239141" y="127"/>
                  </a:lnTo>
                  <a:lnTo>
                    <a:pt x="238836" y="50"/>
                  </a:lnTo>
                  <a:lnTo>
                    <a:pt x="238544" y="0"/>
                  </a:lnTo>
                  <a:lnTo>
                    <a:pt x="237159" y="0"/>
                  </a:lnTo>
                  <a:lnTo>
                    <a:pt x="236308" y="584"/>
                  </a:lnTo>
                  <a:lnTo>
                    <a:pt x="235762" y="1676"/>
                  </a:lnTo>
                  <a:lnTo>
                    <a:pt x="236067" y="3060"/>
                  </a:lnTo>
                  <a:lnTo>
                    <a:pt x="236448" y="3441"/>
                  </a:lnTo>
                  <a:lnTo>
                    <a:pt x="236702" y="3581"/>
                  </a:lnTo>
                  <a:lnTo>
                    <a:pt x="236842" y="3581"/>
                  </a:lnTo>
                  <a:lnTo>
                    <a:pt x="237299" y="3581"/>
                  </a:lnTo>
                  <a:lnTo>
                    <a:pt x="237070" y="2413"/>
                  </a:lnTo>
                  <a:lnTo>
                    <a:pt x="237667" y="1981"/>
                  </a:lnTo>
                  <a:lnTo>
                    <a:pt x="237947" y="1930"/>
                  </a:lnTo>
                  <a:lnTo>
                    <a:pt x="238379" y="1930"/>
                  </a:lnTo>
                  <a:lnTo>
                    <a:pt x="238556" y="1955"/>
                  </a:lnTo>
                  <a:lnTo>
                    <a:pt x="238734" y="1981"/>
                  </a:lnTo>
                  <a:lnTo>
                    <a:pt x="238912" y="2006"/>
                  </a:lnTo>
                  <a:lnTo>
                    <a:pt x="239077" y="2032"/>
                  </a:lnTo>
                  <a:lnTo>
                    <a:pt x="239903" y="2019"/>
                  </a:lnTo>
                  <a:lnTo>
                    <a:pt x="240144" y="1676"/>
                  </a:lnTo>
                  <a:lnTo>
                    <a:pt x="240182" y="952"/>
                  </a:lnTo>
                  <a:close/>
                </a:path>
                <a:path w="267334" h="587375">
                  <a:moveTo>
                    <a:pt x="257771" y="99466"/>
                  </a:moveTo>
                  <a:lnTo>
                    <a:pt x="257454" y="98996"/>
                  </a:lnTo>
                  <a:lnTo>
                    <a:pt x="256971" y="98920"/>
                  </a:lnTo>
                  <a:lnTo>
                    <a:pt x="256311" y="98920"/>
                  </a:lnTo>
                  <a:lnTo>
                    <a:pt x="256146" y="98945"/>
                  </a:lnTo>
                  <a:lnTo>
                    <a:pt x="255231" y="98945"/>
                  </a:lnTo>
                  <a:lnTo>
                    <a:pt x="254673" y="99466"/>
                  </a:lnTo>
                  <a:lnTo>
                    <a:pt x="255016" y="100482"/>
                  </a:lnTo>
                  <a:lnTo>
                    <a:pt x="255739" y="100647"/>
                  </a:lnTo>
                  <a:lnTo>
                    <a:pt x="256197" y="100647"/>
                  </a:lnTo>
                  <a:lnTo>
                    <a:pt x="256984" y="100634"/>
                  </a:lnTo>
                  <a:lnTo>
                    <a:pt x="257594" y="100266"/>
                  </a:lnTo>
                  <a:lnTo>
                    <a:pt x="257771" y="99466"/>
                  </a:lnTo>
                  <a:close/>
                </a:path>
                <a:path w="267334" h="587375">
                  <a:moveTo>
                    <a:pt x="262445" y="94780"/>
                  </a:moveTo>
                  <a:lnTo>
                    <a:pt x="262407" y="93814"/>
                  </a:lnTo>
                  <a:lnTo>
                    <a:pt x="261391" y="92824"/>
                  </a:lnTo>
                  <a:lnTo>
                    <a:pt x="260819" y="91655"/>
                  </a:lnTo>
                  <a:lnTo>
                    <a:pt x="260337" y="91541"/>
                  </a:lnTo>
                  <a:lnTo>
                    <a:pt x="260438" y="94068"/>
                  </a:lnTo>
                  <a:lnTo>
                    <a:pt x="260502" y="95338"/>
                  </a:lnTo>
                  <a:lnTo>
                    <a:pt x="260731" y="95745"/>
                  </a:lnTo>
                  <a:lnTo>
                    <a:pt x="261556" y="96202"/>
                  </a:lnTo>
                  <a:lnTo>
                    <a:pt x="262102" y="96177"/>
                  </a:lnTo>
                  <a:lnTo>
                    <a:pt x="262432" y="95808"/>
                  </a:lnTo>
                  <a:lnTo>
                    <a:pt x="262445" y="94780"/>
                  </a:lnTo>
                  <a:close/>
                </a:path>
                <a:path w="267334" h="587375">
                  <a:moveTo>
                    <a:pt x="266915" y="107378"/>
                  </a:moveTo>
                  <a:lnTo>
                    <a:pt x="265379" y="105664"/>
                  </a:lnTo>
                  <a:lnTo>
                    <a:pt x="265010" y="104368"/>
                  </a:lnTo>
                  <a:lnTo>
                    <a:pt x="263740" y="103962"/>
                  </a:lnTo>
                  <a:lnTo>
                    <a:pt x="262902" y="104279"/>
                  </a:lnTo>
                  <a:lnTo>
                    <a:pt x="263334" y="106845"/>
                  </a:lnTo>
                  <a:lnTo>
                    <a:pt x="259435" y="107899"/>
                  </a:lnTo>
                  <a:lnTo>
                    <a:pt x="261010" y="111709"/>
                  </a:lnTo>
                  <a:lnTo>
                    <a:pt x="261391" y="111963"/>
                  </a:lnTo>
                  <a:lnTo>
                    <a:pt x="261607" y="112102"/>
                  </a:lnTo>
                  <a:lnTo>
                    <a:pt x="261785" y="112166"/>
                  </a:lnTo>
                  <a:lnTo>
                    <a:pt x="261962" y="112166"/>
                  </a:lnTo>
                  <a:lnTo>
                    <a:pt x="262458" y="112166"/>
                  </a:lnTo>
                  <a:lnTo>
                    <a:pt x="262801" y="111671"/>
                  </a:lnTo>
                  <a:lnTo>
                    <a:pt x="262991" y="111213"/>
                  </a:lnTo>
                  <a:lnTo>
                    <a:pt x="263499" y="110032"/>
                  </a:lnTo>
                  <a:lnTo>
                    <a:pt x="264223" y="109156"/>
                  </a:lnTo>
                  <a:lnTo>
                    <a:pt x="266242" y="108178"/>
                  </a:lnTo>
                  <a:lnTo>
                    <a:pt x="266915" y="10737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715706" y="936329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0" y="590"/>
                  </a:moveTo>
                  <a:lnTo>
                    <a:pt x="147" y="410"/>
                  </a:lnTo>
                  <a:lnTo>
                    <a:pt x="295" y="278"/>
                  </a:lnTo>
                  <a:lnTo>
                    <a:pt x="460" y="131"/>
                  </a:lnTo>
                  <a:lnTo>
                    <a:pt x="607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685265" y="9363265"/>
              <a:ext cx="31115" cy="243840"/>
            </a:xfrm>
            <a:custGeom>
              <a:avLst/>
              <a:gdLst/>
              <a:ahLst/>
              <a:cxnLst/>
              <a:rect l="l" t="t" r="r" b="b"/>
              <a:pathLst>
                <a:path w="31115" h="243840">
                  <a:moveTo>
                    <a:pt x="4381" y="240957"/>
                  </a:moveTo>
                  <a:lnTo>
                    <a:pt x="4165" y="240017"/>
                  </a:lnTo>
                  <a:lnTo>
                    <a:pt x="4064" y="239674"/>
                  </a:lnTo>
                  <a:lnTo>
                    <a:pt x="3898" y="239509"/>
                  </a:lnTo>
                  <a:lnTo>
                    <a:pt x="3492" y="239509"/>
                  </a:lnTo>
                  <a:lnTo>
                    <a:pt x="3263" y="239623"/>
                  </a:lnTo>
                  <a:lnTo>
                    <a:pt x="2997" y="239814"/>
                  </a:lnTo>
                  <a:lnTo>
                    <a:pt x="2870" y="239890"/>
                  </a:lnTo>
                  <a:lnTo>
                    <a:pt x="2730" y="239903"/>
                  </a:lnTo>
                  <a:lnTo>
                    <a:pt x="2336" y="239903"/>
                  </a:lnTo>
                  <a:lnTo>
                    <a:pt x="1308" y="239699"/>
                  </a:lnTo>
                  <a:lnTo>
                    <a:pt x="495" y="239699"/>
                  </a:lnTo>
                  <a:lnTo>
                    <a:pt x="50" y="239979"/>
                  </a:lnTo>
                  <a:lnTo>
                    <a:pt x="50" y="242150"/>
                  </a:lnTo>
                  <a:lnTo>
                    <a:pt x="0" y="243332"/>
                  </a:lnTo>
                  <a:lnTo>
                    <a:pt x="1219" y="243751"/>
                  </a:lnTo>
                  <a:lnTo>
                    <a:pt x="2209" y="243776"/>
                  </a:lnTo>
                  <a:lnTo>
                    <a:pt x="4381" y="240957"/>
                  </a:lnTo>
                  <a:close/>
                </a:path>
                <a:path w="31115" h="243840">
                  <a:moveTo>
                    <a:pt x="31038" y="38"/>
                  </a:moveTo>
                  <a:lnTo>
                    <a:pt x="30581" y="444"/>
                  </a:lnTo>
                  <a:lnTo>
                    <a:pt x="30734" y="317"/>
                  </a:lnTo>
                  <a:lnTo>
                    <a:pt x="30899" y="165"/>
                  </a:lnTo>
                  <a:lnTo>
                    <a:pt x="31038" y="3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765671" y="10042435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09" h="3175">
                  <a:moveTo>
                    <a:pt x="1823" y="2870"/>
                  </a:moveTo>
                  <a:lnTo>
                    <a:pt x="1692" y="2870"/>
                  </a:lnTo>
                  <a:lnTo>
                    <a:pt x="1035" y="2870"/>
                  </a:lnTo>
                  <a:lnTo>
                    <a:pt x="476" y="2558"/>
                  </a:lnTo>
                  <a:lnTo>
                    <a:pt x="279" y="1935"/>
                  </a:lnTo>
                  <a:lnTo>
                    <a:pt x="0" y="951"/>
                  </a:lnTo>
                  <a:lnTo>
                    <a:pt x="673" y="295"/>
                  </a:lnTo>
                  <a:lnTo>
                    <a:pt x="1692" y="16"/>
                  </a:lnTo>
                  <a:lnTo>
                    <a:pt x="1840" y="0"/>
                  </a:lnTo>
                  <a:lnTo>
                    <a:pt x="2678" y="0"/>
                  </a:lnTo>
                  <a:lnTo>
                    <a:pt x="3187" y="426"/>
                  </a:lnTo>
                  <a:lnTo>
                    <a:pt x="3368" y="1230"/>
                  </a:lnTo>
                  <a:lnTo>
                    <a:pt x="3401" y="2263"/>
                  </a:lnTo>
                  <a:lnTo>
                    <a:pt x="2858" y="2772"/>
                  </a:lnTo>
                  <a:lnTo>
                    <a:pt x="1889" y="285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554607" y="9270720"/>
              <a:ext cx="218440" cy="604520"/>
            </a:xfrm>
            <a:custGeom>
              <a:avLst/>
              <a:gdLst/>
              <a:ahLst/>
              <a:cxnLst/>
              <a:rect l="l" t="t" r="r" b="b"/>
              <a:pathLst>
                <a:path w="218440" h="604520">
                  <a:moveTo>
                    <a:pt x="3479" y="602945"/>
                  </a:moveTo>
                  <a:lnTo>
                    <a:pt x="1905" y="602373"/>
                  </a:lnTo>
                  <a:lnTo>
                    <a:pt x="2590" y="600684"/>
                  </a:lnTo>
                  <a:lnTo>
                    <a:pt x="1638" y="599681"/>
                  </a:lnTo>
                  <a:lnTo>
                    <a:pt x="1181" y="599668"/>
                  </a:lnTo>
                  <a:lnTo>
                    <a:pt x="0" y="600913"/>
                  </a:lnTo>
                  <a:lnTo>
                    <a:pt x="2095" y="601738"/>
                  </a:lnTo>
                  <a:lnTo>
                    <a:pt x="1625" y="602945"/>
                  </a:lnTo>
                  <a:lnTo>
                    <a:pt x="1943" y="603885"/>
                  </a:lnTo>
                  <a:lnTo>
                    <a:pt x="2374" y="603935"/>
                  </a:lnTo>
                  <a:lnTo>
                    <a:pt x="2654" y="603758"/>
                  </a:lnTo>
                  <a:lnTo>
                    <a:pt x="2870" y="603504"/>
                  </a:lnTo>
                  <a:lnTo>
                    <a:pt x="3479" y="602945"/>
                  </a:lnTo>
                  <a:close/>
                </a:path>
                <a:path w="218440" h="604520">
                  <a:moveTo>
                    <a:pt x="16319" y="517690"/>
                  </a:moveTo>
                  <a:lnTo>
                    <a:pt x="16027" y="516648"/>
                  </a:lnTo>
                  <a:lnTo>
                    <a:pt x="15633" y="515581"/>
                  </a:lnTo>
                  <a:lnTo>
                    <a:pt x="14414" y="515581"/>
                  </a:lnTo>
                  <a:lnTo>
                    <a:pt x="12738" y="515823"/>
                  </a:lnTo>
                  <a:lnTo>
                    <a:pt x="12115" y="517182"/>
                  </a:lnTo>
                  <a:lnTo>
                    <a:pt x="12026" y="518642"/>
                  </a:lnTo>
                  <a:lnTo>
                    <a:pt x="11950" y="519772"/>
                  </a:lnTo>
                  <a:lnTo>
                    <a:pt x="12598" y="520534"/>
                  </a:lnTo>
                  <a:lnTo>
                    <a:pt x="13690" y="520534"/>
                  </a:lnTo>
                  <a:lnTo>
                    <a:pt x="13855" y="520534"/>
                  </a:lnTo>
                  <a:lnTo>
                    <a:pt x="15582" y="520344"/>
                  </a:lnTo>
                  <a:lnTo>
                    <a:pt x="16306" y="519239"/>
                  </a:lnTo>
                  <a:lnTo>
                    <a:pt x="16319" y="517690"/>
                  </a:lnTo>
                  <a:close/>
                </a:path>
                <a:path w="218440" h="604520">
                  <a:moveTo>
                    <a:pt x="43611" y="463016"/>
                  </a:moveTo>
                  <a:lnTo>
                    <a:pt x="43167" y="462813"/>
                  </a:lnTo>
                  <a:lnTo>
                    <a:pt x="42697" y="462775"/>
                  </a:lnTo>
                  <a:lnTo>
                    <a:pt x="41795" y="462775"/>
                  </a:lnTo>
                  <a:lnTo>
                    <a:pt x="41490" y="463308"/>
                  </a:lnTo>
                  <a:lnTo>
                    <a:pt x="41529" y="463969"/>
                  </a:lnTo>
                  <a:lnTo>
                    <a:pt x="41541" y="464527"/>
                  </a:lnTo>
                  <a:lnTo>
                    <a:pt x="41694" y="465201"/>
                  </a:lnTo>
                  <a:lnTo>
                    <a:pt x="42367" y="465201"/>
                  </a:lnTo>
                  <a:lnTo>
                    <a:pt x="42545" y="465175"/>
                  </a:lnTo>
                  <a:lnTo>
                    <a:pt x="43370" y="464985"/>
                  </a:lnTo>
                  <a:lnTo>
                    <a:pt x="43599" y="464362"/>
                  </a:lnTo>
                  <a:lnTo>
                    <a:pt x="43586" y="463651"/>
                  </a:lnTo>
                  <a:lnTo>
                    <a:pt x="43611" y="463016"/>
                  </a:lnTo>
                  <a:close/>
                </a:path>
                <a:path w="218440" h="604520">
                  <a:moveTo>
                    <a:pt x="43700" y="499681"/>
                  </a:moveTo>
                  <a:lnTo>
                    <a:pt x="43586" y="499021"/>
                  </a:lnTo>
                  <a:lnTo>
                    <a:pt x="43548" y="498843"/>
                  </a:lnTo>
                  <a:lnTo>
                    <a:pt x="40894" y="498843"/>
                  </a:lnTo>
                  <a:lnTo>
                    <a:pt x="40817" y="500430"/>
                  </a:lnTo>
                  <a:lnTo>
                    <a:pt x="41338" y="501015"/>
                  </a:lnTo>
                  <a:lnTo>
                    <a:pt x="43332" y="501015"/>
                  </a:lnTo>
                  <a:lnTo>
                    <a:pt x="43294" y="501167"/>
                  </a:lnTo>
                  <a:lnTo>
                    <a:pt x="43345" y="501015"/>
                  </a:lnTo>
                  <a:lnTo>
                    <a:pt x="43522" y="500430"/>
                  </a:lnTo>
                  <a:lnTo>
                    <a:pt x="43700" y="499681"/>
                  </a:lnTo>
                  <a:close/>
                </a:path>
                <a:path w="218440" h="604520">
                  <a:moveTo>
                    <a:pt x="45986" y="343204"/>
                  </a:moveTo>
                  <a:lnTo>
                    <a:pt x="44792" y="342480"/>
                  </a:lnTo>
                  <a:lnTo>
                    <a:pt x="43129" y="342023"/>
                  </a:lnTo>
                  <a:lnTo>
                    <a:pt x="41592" y="342392"/>
                  </a:lnTo>
                  <a:lnTo>
                    <a:pt x="39941" y="342747"/>
                  </a:lnTo>
                  <a:lnTo>
                    <a:pt x="39700" y="344652"/>
                  </a:lnTo>
                  <a:lnTo>
                    <a:pt x="39446" y="346621"/>
                  </a:lnTo>
                  <a:lnTo>
                    <a:pt x="41363" y="349338"/>
                  </a:lnTo>
                  <a:lnTo>
                    <a:pt x="42887" y="349516"/>
                  </a:lnTo>
                  <a:lnTo>
                    <a:pt x="43040" y="349542"/>
                  </a:lnTo>
                  <a:lnTo>
                    <a:pt x="44399" y="349542"/>
                  </a:lnTo>
                  <a:lnTo>
                    <a:pt x="45605" y="347573"/>
                  </a:lnTo>
                  <a:lnTo>
                    <a:pt x="45986" y="343204"/>
                  </a:lnTo>
                  <a:close/>
                </a:path>
                <a:path w="218440" h="604520">
                  <a:moveTo>
                    <a:pt x="63550" y="301980"/>
                  </a:moveTo>
                  <a:lnTo>
                    <a:pt x="63322" y="301548"/>
                  </a:lnTo>
                  <a:lnTo>
                    <a:pt x="63080" y="301155"/>
                  </a:lnTo>
                  <a:lnTo>
                    <a:pt x="62661" y="300685"/>
                  </a:lnTo>
                  <a:lnTo>
                    <a:pt x="62242" y="300596"/>
                  </a:lnTo>
                  <a:lnTo>
                    <a:pt x="61607" y="300570"/>
                  </a:lnTo>
                  <a:lnTo>
                    <a:pt x="61569" y="301167"/>
                  </a:lnTo>
                  <a:lnTo>
                    <a:pt x="61277" y="302120"/>
                  </a:lnTo>
                  <a:lnTo>
                    <a:pt x="61264" y="302920"/>
                  </a:lnTo>
                  <a:lnTo>
                    <a:pt x="60553" y="302920"/>
                  </a:lnTo>
                  <a:lnTo>
                    <a:pt x="60312" y="302806"/>
                  </a:lnTo>
                  <a:lnTo>
                    <a:pt x="59651" y="302336"/>
                  </a:lnTo>
                  <a:lnTo>
                    <a:pt x="59321" y="302171"/>
                  </a:lnTo>
                  <a:lnTo>
                    <a:pt x="58762" y="302171"/>
                  </a:lnTo>
                  <a:lnTo>
                    <a:pt x="58534" y="302348"/>
                  </a:lnTo>
                  <a:lnTo>
                    <a:pt x="58267" y="303479"/>
                  </a:lnTo>
                  <a:lnTo>
                    <a:pt x="58635" y="303923"/>
                  </a:lnTo>
                  <a:lnTo>
                    <a:pt x="59423" y="303923"/>
                  </a:lnTo>
                  <a:lnTo>
                    <a:pt x="59575" y="303923"/>
                  </a:lnTo>
                  <a:lnTo>
                    <a:pt x="59715" y="303911"/>
                  </a:lnTo>
                  <a:lnTo>
                    <a:pt x="59893" y="303872"/>
                  </a:lnTo>
                  <a:lnTo>
                    <a:pt x="60198" y="303911"/>
                  </a:lnTo>
                  <a:lnTo>
                    <a:pt x="61252" y="303911"/>
                  </a:lnTo>
                  <a:lnTo>
                    <a:pt x="62204" y="303631"/>
                  </a:lnTo>
                  <a:lnTo>
                    <a:pt x="63055" y="302933"/>
                  </a:lnTo>
                  <a:lnTo>
                    <a:pt x="63550" y="302526"/>
                  </a:lnTo>
                  <a:lnTo>
                    <a:pt x="63550" y="301980"/>
                  </a:lnTo>
                  <a:close/>
                </a:path>
                <a:path w="218440" h="604520">
                  <a:moveTo>
                    <a:pt x="66370" y="322046"/>
                  </a:moveTo>
                  <a:lnTo>
                    <a:pt x="65709" y="321335"/>
                  </a:lnTo>
                  <a:lnTo>
                    <a:pt x="65354" y="321183"/>
                  </a:lnTo>
                  <a:lnTo>
                    <a:pt x="64973" y="321043"/>
                  </a:lnTo>
                  <a:lnTo>
                    <a:pt x="64693" y="320992"/>
                  </a:lnTo>
                  <a:lnTo>
                    <a:pt x="63881" y="320992"/>
                  </a:lnTo>
                  <a:lnTo>
                    <a:pt x="63728" y="321373"/>
                  </a:lnTo>
                  <a:lnTo>
                    <a:pt x="63665" y="321703"/>
                  </a:lnTo>
                  <a:lnTo>
                    <a:pt x="63436" y="322668"/>
                  </a:lnTo>
                  <a:lnTo>
                    <a:pt x="64033" y="323291"/>
                  </a:lnTo>
                  <a:lnTo>
                    <a:pt x="64846" y="323672"/>
                  </a:lnTo>
                  <a:lnTo>
                    <a:pt x="64985" y="323723"/>
                  </a:lnTo>
                  <a:lnTo>
                    <a:pt x="65138" y="323748"/>
                  </a:lnTo>
                  <a:lnTo>
                    <a:pt x="65290" y="323748"/>
                  </a:lnTo>
                  <a:lnTo>
                    <a:pt x="65646" y="323748"/>
                  </a:lnTo>
                  <a:lnTo>
                    <a:pt x="65989" y="323557"/>
                  </a:lnTo>
                  <a:lnTo>
                    <a:pt x="66090" y="323189"/>
                  </a:lnTo>
                  <a:lnTo>
                    <a:pt x="66370" y="322046"/>
                  </a:lnTo>
                  <a:close/>
                </a:path>
                <a:path w="218440" h="604520">
                  <a:moveTo>
                    <a:pt x="73240" y="299504"/>
                  </a:moveTo>
                  <a:lnTo>
                    <a:pt x="73202" y="298983"/>
                  </a:lnTo>
                  <a:lnTo>
                    <a:pt x="73012" y="298234"/>
                  </a:lnTo>
                  <a:lnTo>
                    <a:pt x="73177" y="297192"/>
                  </a:lnTo>
                  <a:lnTo>
                    <a:pt x="72123" y="297014"/>
                  </a:lnTo>
                  <a:lnTo>
                    <a:pt x="71285" y="297002"/>
                  </a:lnTo>
                  <a:lnTo>
                    <a:pt x="70929" y="297561"/>
                  </a:lnTo>
                  <a:lnTo>
                    <a:pt x="71005" y="299110"/>
                  </a:lnTo>
                  <a:lnTo>
                    <a:pt x="71450" y="299808"/>
                  </a:lnTo>
                  <a:lnTo>
                    <a:pt x="72415" y="299897"/>
                  </a:lnTo>
                  <a:lnTo>
                    <a:pt x="73063" y="299897"/>
                  </a:lnTo>
                  <a:lnTo>
                    <a:pt x="73240" y="299504"/>
                  </a:lnTo>
                  <a:close/>
                </a:path>
                <a:path w="218440" h="604520">
                  <a:moveTo>
                    <a:pt x="75641" y="292277"/>
                  </a:moveTo>
                  <a:lnTo>
                    <a:pt x="75539" y="290842"/>
                  </a:lnTo>
                  <a:lnTo>
                    <a:pt x="72237" y="290842"/>
                  </a:lnTo>
                  <a:lnTo>
                    <a:pt x="71894" y="291985"/>
                  </a:lnTo>
                  <a:lnTo>
                    <a:pt x="73444" y="294081"/>
                  </a:lnTo>
                  <a:lnTo>
                    <a:pt x="75412" y="294081"/>
                  </a:lnTo>
                  <a:lnTo>
                    <a:pt x="75463" y="293090"/>
                  </a:lnTo>
                  <a:lnTo>
                    <a:pt x="75641" y="292277"/>
                  </a:lnTo>
                  <a:close/>
                </a:path>
                <a:path w="218440" h="604520">
                  <a:moveTo>
                    <a:pt x="78003" y="344284"/>
                  </a:moveTo>
                  <a:lnTo>
                    <a:pt x="77673" y="344144"/>
                  </a:lnTo>
                  <a:lnTo>
                    <a:pt x="77152" y="344144"/>
                  </a:lnTo>
                  <a:lnTo>
                    <a:pt x="76885" y="344170"/>
                  </a:lnTo>
                  <a:lnTo>
                    <a:pt x="76644" y="344195"/>
                  </a:lnTo>
                  <a:lnTo>
                    <a:pt x="76339" y="344195"/>
                  </a:lnTo>
                  <a:lnTo>
                    <a:pt x="75476" y="344170"/>
                  </a:lnTo>
                  <a:lnTo>
                    <a:pt x="74371" y="344131"/>
                  </a:lnTo>
                  <a:lnTo>
                    <a:pt x="74510" y="345694"/>
                  </a:lnTo>
                  <a:lnTo>
                    <a:pt x="75196" y="345744"/>
                  </a:lnTo>
                  <a:lnTo>
                    <a:pt x="76657" y="345744"/>
                  </a:lnTo>
                  <a:lnTo>
                    <a:pt x="77038" y="345833"/>
                  </a:lnTo>
                  <a:lnTo>
                    <a:pt x="77597" y="345833"/>
                  </a:lnTo>
                  <a:lnTo>
                    <a:pt x="77990" y="345503"/>
                  </a:lnTo>
                  <a:lnTo>
                    <a:pt x="78003" y="345059"/>
                  </a:lnTo>
                  <a:lnTo>
                    <a:pt x="78003" y="344284"/>
                  </a:lnTo>
                  <a:close/>
                </a:path>
                <a:path w="218440" h="604520">
                  <a:moveTo>
                    <a:pt x="79108" y="327037"/>
                  </a:moveTo>
                  <a:lnTo>
                    <a:pt x="78257" y="326453"/>
                  </a:lnTo>
                  <a:lnTo>
                    <a:pt x="77254" y="326186"/>
                  </a:lnTo>
                  <a:lnTo>
                    <a:pt x="77101" y="326148"/>
                  </a:lnTo>
                  <a:lnTo>
                    <a:pt x="76149" y="326110"/>
                  </a:lnTo>
                  <a:lnTo>
                    <a:pt x="76314" y="327012"/>
                  </a:lnTo>
                  <a:lnTo>
                    <a:pt x="76263" y="327456"/>
                  </a:lnTo>
                  <a:lnTo>
                    <a:pt x="76136" y="328510"/>
                  </a:lnTo>
                  <a:lnTo>
                    <a:pt x="76301" y="329628"/>
                  </a:lnTo>
                  <a:lnTo>
                    <a:pt x="77698" y="329692"/>
                  </a:lnTo>
                  <a:lnTo>
                    <a:pt x="78371" y="329692"/>
                  </a:lnTo>
                  <a:lnTo>
                    <a:pt x="78765" y="329006"/>
                  </a:lnTo>
                  <a:lnTo>
                    <a:pt x="78994" y="328244"/>
                  </a:lnTo>
                  <a:lnTo>
                    <a:pt x="79108" y="327037"/>
                  </a:lnTo>
                  <a:close/>
                </a:path>
                <a:path w="218440" h="604520">
                  <a:moveTo>
                    <a:pt x="85064" y="359232"/>
                  </a:moveTo>
                  <a:lnTo>
                    <a:pt x="84543" y="358406"/>
                  </a:lnTo>
                  <a:lnTo>
                    <a:pt x="83820" y="358203"/>
                  </a:lnTo>
                  <a:lnTo>
                    <a:pt x="82651" y="358203"/>
                  </a:lnTo>
                  <a:lnTo>
                    <a:pt x="82232" y="358267"/>
                  </a:lnTo>
                  <a:lnTo>
                    <a:pt x="80784" y="358444"/>
                  </a:lnTo>
                  <a:lnTo>
                    <a:pt x="80187" y="359079"/>
                  </a:lnTo>
                  <a:lnTo>
                    <a:pt x="80441" y="360083"/>
                  </a:lnTo>
                  <a:lnTo>
                    <a:pt x="80670" y="360972"/>
                  </a:lnTo>
                  <a:lnTo>
                    <a:pt x="81203" y="361276"/>
                  </a:lnTo>
                  <a:lnTo>
                    <a:pt x="81876" y="361276"/>
                  </a:lnTo>
                  <a:lnTo>
                    <a:pt x="82207" y="361276"/>
                  </a:lnTo>
                  <a:lnTo>
                    <a:pt x="82550" y="361213"/>
                  </a:lnTo>
                  <a:lnTo>
                    <a:pt x="82918" y="361099"/>
                  </a:lnTo>
                  <a:lnTo>
                    <a:pt x="83921" y="360807"/>
                  </a:lnTo>
                  <a:lnTo>
                    <a:pt x="84937" y="360565"/>
                  </a:lnTo>
                  <a:lnTo>
                    <a:pt x="85064" y="359232"/>
                  </a:lnTo>
                  <a:close/>
                </a:path>
                <a:path w="218440" h="604520">
                  <a:moveTo>
                    <a:pt x="86563" y="124142"/>
                  </a:moveTo>
                  <a:lnTo>
                    <a:pt x="86448" y="123202"/>
                  </a:lnTo>
                  <a:lnTo>
                    <a:pt x="85839" y="123837"/>
                  </a:lnTo>
                  <a:lnTo>
                    <a:pt x="85217" y="124460"/>
                  </a:lnTo>
                  <a:lnTo>
                    <a:pt x="84607" y="125082"/>
                  </a:lnTo>
                  <a:lnTo>
                    <a:pt x="85318" y="125437"/>
                  </a:lnTo>
                  <a:lnTo>
                    <a:pt x="86156" y="125425"/>
                  </a:lnTo>
                  <a:lnTo>
                    <a:pt x="86448" y="124802"/>
                  </a:lnTo>
                  <a:lnTo>
                    <a:pt x="86563" y="124142"/>
                  </a:lnTo>
                  <a:close/>
                </a:path>
                <a:path w="218440" h="604520">
                  <a:moveTo>
                    <a:pt x="101879" y="267042"/>
                  </a:moveTo>
                  <a:lnTo>
                    <a:pt x="101549" y="266255"/>
                  </a:lnTo>
                  <a:lnTo>
                    <a:pt x="101041" y="265607"/>
                  </a:lnTo>
                  <a:lnTo>
                    <a:pt x="99529" y="265607"/>
                  </a:lnTo>
                  <a:lnTo>
                    <a:pt x="99161" y="266052"/>
                  </a:lnTo>
                  <a:lnTo>
                    <a:pt x="99263" y="266585"/>
                  </a:lnTo>
                  <a:lnTo>
                    <a:pt x="99428" y="267373"/>
                  </a:lnTo>
                  <a:lnTo>
                    <a:pt x="100139" y="267474"/>
                  </a:lnTo>
                  <a:lnTo>
                    <a:pt x="100799" y="267589"/>
                  </a:lnTo>
                  <a:lnTo>
                    <a:pt x="100926" y="267627"/>
                  </a:lnTo>
                  <a:lnTo>
                    <a:pt x="101066" y="267639"/>
                  </a:lnTo>
                  <a:lnTo>
                    <a:pt x="101206" y="267639"/>
                  </a:lnTo>
                  <a:lnTo>
                    <a:pt x="101511" y="267639"/>
                  </a:lnTo>
                  <a:lnTo>
                    <a:pt x="101777" y="267525"/>
                  </a:lnTo>
                  <a:lnTo>
                    <a:pt x="101879" y="267042"/>
                  </a:lnTo>
                  <a:close/>
                </a:path>
                <a:path w="218440" h="604520">
                  <a:moveTo>
                    <a:pt x="105295" y="330492"/>
                  </a:moveTo>
                  <a:lnTo>
                    <a:pt x="105244" y="329577"/>
                  </a:lnTo>
                  <a:lnTo>
                    <a:pt x="105181" y="328777"/>
                  </a:lnTo>
                  <a:lnTo>
                    <a:pt x="104559" y="328523"/>
                  </a:lnTo>
                  <a:lnTo>
                    <a:pt x="103886" y="328333"/>
                  </a:lnTo>
                  <a:lnTo>
                    <a:pt x="103212" y="328498"/>
                  </a:lnTo>
                  <a:lnTo>
                    <a:pt x="102603" y="328752"/>
                  </a:lnTo>
                  <a:lnTo>
                    <a:pt x="102565" y="330428"/>
                  </a:lnTo>
                  <a:lnTo>
                    <a:pt x="103238" y="330669"/>
                  </a:lnTo>
                  <a:lnTo>
                    <a:pt x="103847" y="330669"/>
                  </a:lnTo>
                  <a:lnTo>
                    <a:pt x="104521" y="330657"/>
                  </a:lnTo>
                  <a:lnTo>
                    <a:pt x="105295" y="330492"/>
                  </a:lnTo>
                  <a:close/>
                </a:path>
                <a:path w="218440" h="604520">
                  <a:moveTo>
                    <a:pt x="115265" y="349034"/>
                  </a:moveTo>
                  <a:lnTo>
                    <a:pt x="115011" y="348297"/>
                  </a:lnTo>
                  <a:lnTo>
                    <a:pt x="113982" y="348157"/>
                  </a:lnTo>
                  <a:lnTo>
                    <a:pt x="113233" y="348208"/>
                  </a:lnTo>
                  <a:lnTo>
                    <a:pt x="112547" y="348437"/>
                  </a:lnTo>
                  <a:lnTo>
                    <a:pt x="112293" y="350329"/>
                  </a:lnTo>
                  <a:lnTo>
                    <a:pt x="112826" y="351142"/>
                  </a:lnTo>
                  <a:lnTo>
                    <a:pt x="114058" y="351231"/>
                  </a:lnTo>
                  <a:lnTo>
                    <a:pt x="114922" y="351231"/>
                  </a:lnTo>
                  <a:lnTo>
                    <a:pt x="115214" y="350621"/>
                  </a:lnTo>
                  <a:lnTo>
                    <a:pt x="115239" y="349935"/>
                  </a:lnTo>
                  <a:lnTo>
                    <a:pt x="115265" y="349034"/>
                  </a:lnTo>
                  <a:close/>
                </a:path>
                <a:path w="218440" h="604520">
                  <a:moveTo>
                    <a:pt x="129730" y="259257"/>
                  </a:moveTo>
                  <a:lnTo>
                    <a:pt x="128244" y="259448"/>
                  </a:lnTo>
                  <a:lnTo>
                    <a:pt x="127355" y="259029"/>
                  </a:lnTo>
                  <a:lnTo>
                    <a:pt x="126885" y="259003"/>
                  </a:lnTo>
                  <a:lnTo>
                    <a:pt x="126428" y="259257"/>
                  </a:lnTo>
                  <a:lnTo>
                    <a:pt x="126034" y="259359"/>
                  </a:lnTo>
                  <a:lnTo>
                    <a:pt x="126517" y="260515"/>
                  </a:lnTo>
                  <a:lnTo>
                    <a:pt x="127711" y="260997"/>
                  </a:lnTo>
                  <a:lnTo>
                    <a:pt x="128511" y="261785"/>
                  </a:lnTo>
                  <a:lnTo>
                    <a:pt x="128739" y="261797"/>
                  </a:lnTo>
                  <a:lnTo>
                    <a:pt x="129336" y="261797"/>
                  </a:lnTo>
                  <a:lnTo>
                    <a:pt x="129425" y="261302"/>
                  </a:lnTo>
                  <a:lnTo>
                    <a:pt x="129730" y="259257"/>
                  </a:lnTo>
                  <a:close/>
                </a:path>
                <a:path w="218440" h="604520">
                  <a:moveTo>
                    <a:pt x="134493" y="229069"/>
                  </a:moveTo>
                  <a:lnTo>
                    <a:pt x="131965" y="228142"/>
                  </a:lnTo>
                  <a:lnTo>
                    <a:pt x="130657" y="227749"/>
                  </a:lnTo>
                  <a:lnTo>
                    <a:pt x="130073" y="228422"/>
                  </a:lnTo>
                  <a:lnTo>
                    <a:pt x="130365" y="230009"/>
                  </a:lnTo>
                  <a:lnTo>
                    <a:pt x="131660" y="230416"/>
                  </a:lnTo>
                  <a:lnTo>
                    <a:pt x="132994" y="230581"/>
                  </a:lnTo>
                  <a:lnTo>
                    <a:pt x="133769" y="230581"/>
                  </a:lnTo>
                  <a:lnTo>
                    <a:pt x="134150" y="229908"/>
                  </a:lnTo>
                  <a:lnTo>
                    <a:pt x="134493" y="229069"/>
                  </a:lnTo>
                  <a:close/>
                </a:path>
                <a:path w="218440" h="604520">
                  <a:moveTo>
                    <a:pt x="180492" y="36385"/>
                  </a:moveTo>
                  <a:lnTo>
                    <a:pt x="180365" y="35013"/>
                  </a:lnTo>
                  <a:lnTo>
                    <a:pt x="180289" y="34315"/>
                  </a:lnTo>
                  <a:lnTo>
                    <a:pt x="180238" y="33629"/>
                  </a:lnTo>
                  <a:lnTo>
                    <a:pt x="180124" y="32893"/>
                  </a:lnTo>
                  <a:lnTo>
                    <a:pt x="179285" y="33642"/>
                  </a:lnTo>
                  <a:lnTo>
                    <a:pt x="178422" y="34366"/>
                  </a:lnTo>
                  <a:lnTo>
                    <a:pt x="177584" y="35128"/>
                  </a:lnTo>
                  <a:lnTo>
                    <a:pt x="178015" y="35598"/>
                  </a:lnTo>
                  <a:lnTo>
                    <a:pt x="178650" y="35890"/>
                  </a:lnTo>
                  <a:lnTo>
                    <a:pt x="179463" y="36512"/>
                  </a:lnTo>
                  <a:lnTo>
                    <a:pt x="179730" y="36791"/>
                  </a:lnTo>
                  <a:lnTo>
                    <a:pt x="180035" y="36791"/>
                  </a:lnTo>
                  <a:lnTo>
                    <a:pt x="180162" y="36791"/>
                  </a:lnTo>
                  <a:lnTo>
                    <a:pt x="180301" y="36753"/>
                  </a:lnTo>
                  <a:lnTo>
                    <a:pt x="180441" y="36614"/>
                  </a:lnTo>
                  <a:lnTo>
                    <a:pt x="180492" y="36385"/>
                  </a:lnTo>
                  <a:close/>
                </a:path>
                <a:path w="218440" h="604520">
                  <a:moveTo>
                    <a:pt x="182587" y="283349"/>
                  </a:moveTo>
                  <a:lnTo>
                    <a:pt x="182308" y="283349"/>
                  </a:lnTo>
                  <a:lnTo>
                    <a:pt x="181991" y="283362"/>
                  </a:lnTo>
                  <a:lnTo>
                    <a:pt x="181432" y="283362"/>
                  </a:lnTo>
                  <a:lnTo>
                    <a:pt x="181267" y="283349"/>
                  </a:lnTo>
                  <a:lnTo>
                    <a:pt x="181000" y="283362"/>
                  </a:lnTo>
                  <a:lnTo>
                    <a:pt x="180797" y="283286"/>
                  </a:lnTo>
                  <a:lnTo>
                    <a:pt x="180594" y="283222"/>
                  </a:lnTo>
                  <a:lnTo>
                    <a:pt x="180378" y="283133"/>
                  </a:lnTo>
                  <a:lnTo>
                    <a:pt x="180162" y="283070"/>
                  </a:lnTo>
                  <a:lnTo>
                    <a:pt x="179692" y="283070"/>
                  </a:lnTo>
                  <a:lnTo>
                    <a:pt x="179451" y="283248"/>
                  </a:lnTo>
                  <a:lnTo>
                    <a:pt x="179362" y="283895"/>
                  </a:lnTo>
                  <a:lnTo>
                    <a:pt x="179171" y="285216"/>
                  </a:lnTo>
                  <a:lnTo>
                    <a:pt x="180035" y="285381"/>
                  </a:lnTo>
                  <a:lnTo>
                    <a:pt x="180924" y="285381"/>
                  </a:lnTo>
                  <a:lnTo>
                    <a:pt x="181483" y="284695"/>
                  </a:lnTo>
                  <a:lnTo>
                    <a:pt x="182041" y="284010"/>
                  </a:lnTo>
                  <a:lnTo>
                    <a:pt x="182587" y="283349"/>
                  </a:lnTo>
                  <a:close/>
                </a:path>
                <a:path w="218440" h="604520">
                  <a:moveTo>
                    <a:pt x="207314" y="11684"/>
                  </a:moveTo>
                  <a:lnTo>
                    <a:pt x="207162" y="11176"/>
                  </a:lnTo>
                  <a:lnTo>
                    <a:pt x="206971" y="10693"/>
                  </a:lnTo>
                  <a:lnTo>
                    <a:pt x="206387" y="9766"/>
                  </a:lnTo>
                  <a:lnTo>
                    <a:pt x="205435" y="10617"/>
                  </a:lnTo>
                  <a:lnTo>
                    <a:pt x="205854" y="11303"/>
                  </a:lnTo>
                  <a:lnTo>
                    <a:pt x="206667" y="11849"/>
                  </a:lnTo>
                  <a:lnTo>
                    <a:pt x="207314" y="11684"/>
                  </a:lnTo>
                  <a:close/>
                </a:path>
                <a:path w="218440" h="604520">
                  <a:moveTo>
                    <a:pt x="215099" y="3683"/>
                  </a:moveTo>
                  <a:lnTo>
                    <a:pt x="214528" y="3517"/>
                  </a:lnTo>
                  <a:lnTo>
                    <a:pt x="213880" y="3429"/>
                  </a:lnTo>
                  <a:lnTo>
                    <a:pt x="213410" y="3848"/>
                  </a:lnTo>
                  <a:lnTo>
                    <a:pt x="212928" y="4241"/>
                  </a:lnTo>
                  <a:lnTo>
                    <a:pt x="212458" y="4648"/>
                  </a:lnTo>
                  <a:lnTo>
                    <a:pt x="212763" y="5283"/>
                  </a:lnTo>
                  <a:lnTo>
                    <a:pt x="213131" y="5930"/>
                  </a:lnTo>
                  <a:lnTo>
                    <a:pt x="214172" y="5930"/>
                  </a:lnTo>
                  <a:lnTo>
                    <a:pt x="214439" y="5562"/>
                  </a:lnTo>
                  <a:lnTo>
                    <a:pt x="214858" y="5207"/>
                  </a:lnTo>
                  <a:lnTo>
                    <a:pt x="214922" y="4762"/>
                  </a:lnTo>
                  <a:lnTo>
                    <a:pt x="215099" y="3683"/>
                  </a:lnTo>
                  <a:close/>
                </a:path>
                <a:path w="218440" h="604520">
                  <a:moveTo>
                    <a:pt x="217957" y="0"/>
                  </a:moveTo>
                  <a:lnTo>
                    <a:pt x="217246" y="609"/>
                  </a:lnTo>
                  <a:lnTo>
                    <a:pt x="216522" y="1181"/>
                  </a:lnTo>
                  <a:lnTo>
                    <a:pt x="215823" y="1790"/>
                  </a:lnTo>
                  <a:lnTo>
                    <a:pt x="216268" y="2273"/>
                  </a:lnTo>
                  <a:lnTo>
                    <a:pt x="216839" y="1625"/>
                  </a:lnTo>
                  <a:lnTo>
                    <a:pt x="217449" y="1117"/>
                  </a:lnTo>
                  <a:lnTo>
                    <a:pt x="217855" y="482"/>
                  </a:lnTo>
                  <a:lnTo>
                    <a:pt x="217957" y="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590917" y="9193987"/>
              <a:ext cx="92710" cy="139065"/>
            </a:xfrm>
            <a:custGeom>
              <a:avLst/>
              <a:gdLst/>
              <a:ahLst/>
              <a:cxnLst/>
              <a:rect l="l" t="t" r="r" b="b"/>
              <a:pathLst>
                <a:path w="92709" h="139065">
                  <a:moveTo>
                    <a:pt x="3505" y="136969"/>
                  </a:moveTo>
                  <a:lnTo>
                    <a:pt x="3200" y="136385"/>
                  </a:lnTo>
                  <a:lnTo>
                    <a:pt x="2819" y="135839"/>
                  </a:lnTo>
                  <a:lnTo>
                    <a:pt x="2628" y="135229"/>
                  </a:lnTo>
                  <a:lnTo>
                    <a:pt x="2425" y="134670"/>
                  </a:lnTo>
                  <a:lnTo>
                    <a:pt x="3136" y="133769"/>
                  </a:lnTo>
                  <a:lnTo>
                    <a:pt x="2019" y="133489"/>
                  </a:lnTo>
                  <a:lnTo>
                    <a:pt x="1879" y="133477"/>
                  </a:lnTo>
                  <a:lnTo>
                    <a:pt x="965" y="133477"/>
                  </a:lnTo>
                  <a:lnTo>
                    <a:pt x="838" y="134340"/>
                  </a:lnTo>
                  <a:lnTo>
                    <a:pt x="419" y="135674"/>
                  </a:lnTo>
                  <a:lnTo>
                    <a:pt x="76" y="136309"/>
                  </a:lnTo>
                  <a:lnTo>
                    <a:pt x="0" y="137998"/>
                  </a:lnTo>
                  <a:lnTo>
                    <a:pt x="419" y="139039"/>
                  </a:lnTo>
                  <a:lnTo>
                    <a:pt x="1562" y="139039"/>
                  </a:lnTo>
                  <a:lnTo>
                    <a:pt x="2705" y="138988"/>
                  </a:lnTo>
                  <a:lnTo>
                    <a:pt x="3390" y="138112"/>
                  </a:lnTo>
                  <a:lnTo>
                    <a:pt x="3505" y="136969"/>
                  </a:lnTo>
                  <a:close/>
                </a:path>
                <a:path w="92709" h="139065">
                  <a:moveTo>
                    <a:pt x="17526" y="64833"/>
                  </a:moveTo>
                  <a:lnTo>
                    <a:pt x="17399" y="64008"/>
                  </a:lnTo>
                  <a:lnTo>
                    <a:pt x="17284" y="63423"/>
                  </a:lnTo>
                  <a:lnTo>
                    <a:pt x="16852" y="63169"/>
                  </a:lnTo>
                  <a:lnTo>
                    <a:pt x="16344" y="63030"/>
                  </a:lnTo>
                  <a:lnTo>
                    <a:pt x="16065" y="62928"/>
                  </a:lnTo>
                  <a:lnTo>
                    <a:pt x="15786" y="62865"/>
                  </a:lnTo>
                  <a:lnTo>
                    <a:pt x="15113" y="62865"/>
                  </a:lnTo>
                  <a:lnTo>
                    <a:pt x="14744" y="63004"/>
                  </a:lnTo>
                  <a:lnTo>
                    <a:pt x="13944" y="64604"/>
                  </a:lnTo>
                  <a:lnTo>
                    <a:pt x="13512" y="65849"/>
                  </a:lnTo>
                  <a:lnTo>
                    <a:pt x="13055" y="67056"/>
                  </a:lnTo>
                  <a:lnTo>
                    <a:pt x="13436" y="67386"/>
                  </a:lnTo>
                  <a:lnTo>
                    <a:pt x="14566" y="67386"/>
                  </a:lnTo>
                  <a:lnTo>
                    <a:pt x="17526" y="64833"/>
                  </a:lnTo>
                  <a:close/>
                </a:path>
                <a:path w="92709" h="139065">
                  <a:moveTo>
                    <a:pt x="19151" y="95656"/>
                  </a:moveTo>
                  <a:lnTo>
                    <a:pt x="18237" y="95351"/>
                  </a:lnTo>
                  <a:lnTo>
                    <a:pt x="17526" y="95326"/>
                  </a:lnTo>
                  <a:lnTo>
                    <a:pt x="17297" y="96291"/>
                  </a:lnTo>
                  <a:lnTo>
                    <a:pt x="17183" y="96901"/>
                  </a:lnTo>
                  <a:lnTo>
                    <a:pt x="17018" y="97624"/>
                  </a:lnTo>
                  <a:lnTo>
                    <a:pt x="17259" y="98247"/>
                  </a:lnTo>
                  <a:lnTo>
                    <a:pt x="17970" y="98602"/>
                  </a:lnTo>
                  <a:lnTo>
                    <a:pt x="18097" y="98615"/>
                  </a:lnTo>
                  <a:lnTo>
                    <a:pt x="18770" y="98615"/>
                  </a:lnTo>
                  <a:lnTo>
                    <a:pt x="18757" y="98056"/>
                  </a:lnTo>
                  <a:lnTo>
                    <a:pt x="18707" y="96812"/>
                  </a:lnTo>
                  <a:lnTo>
                    <a:pt x="19151" y="95656"/>
                  </a:lnTo>
                  <a:close/>
                </a:path>
                <a:path w="92709" h="139065">
                  <a:moveTo>
                    <a:pt x="22821" y="93256"/>
                  </a:moveTo>
                  <a:lnTo>
                    <a:pt x="22402" y="92456"/>
                  </a:lnTo>
                  <a:lnTo>
                    <a:pt x="21501" y="92544"/>
                  </a:lnTo>
                  <a:lnTo>
                    <a:pt x="20891" y="93192"/>
                  </a:lnTo>
                  <a:lnTo>
                    <a:pt x="20370" y="93865"/>
                  </a:lnTo>
                  <a:lnTo>
                    <a:pt x="20764" y="94513"/>
                  </a:lnTo>
                  <a:lnTo>
                    <a:pt x="21488" y="94195"/>
                  </a:lnTo>
                  <a:lnTo>
                    <a:pt x="22555" y="94335"/>
                  </a:lnTo>
                  <a:lnTo>
                    <a:pt x="22821" y="93256"/>
                  </a:lnTo>
                  <a:close/>
                </a:path>
                <a:path w="92709" h="139065">
                  <a:moveTo>
                    <a:pt x="35191" y="99606"/>
                  </a:moveTo>
                  <a:lnTo>
                    <a:pt x="35140" y="98094"/>
                  </a:lnTo>
                  <a:lnTo>
                    <a:pt x="34798" y="97637"/>
                  </a:lnTo>
                  <a:lnTo>
                    <a:pt x="34290" y="96583"/>
                  </a:lnTo>
                  <a:lnTo>
                    <a:pt x="34010" y="96583"/>
                  </a:lnTo>
                  <a:lnTo>
                    <a:pt x="32918" y="96862"/>
                  </a:lnTo>
                  <a:lnTo>
                    <a:pt x="32334" y="97751"/>
                  </a:lnTo>
                  <a:lnTo>
                    <a:pt x="32626" y="98933"/>
                  </a:lnTo>
                  <a:lnTo>
                    <a:pt x="32727" y="99352"/>
                  </a:lnTo>
                  <a:lnTo>
                    <a:pt x="32562" y="100342"/>
                  </a:lnTo>
                  <a:lnTo>
                    <a:pt x="32893" y="100342"/>
                  </a:lnTo>
                  <a:lnTo>
                    <a:pt x="33070" y="100279"/>
                  </a:lnTo>
                  <a:lnTo>
                    <a:pt x="33807" y="99822"/>
                  </a:lnTo>
                  <a:lnTo>
                    <a:pt x="35191" y="99606"/>
                  </a:lnTo>
                  <a:close/>
                </a:path>
                <a:path w="92709" h="139065">
                  <a:moveTo>
                    <a:pt x="37846" y="83337"/>
                  </a:moveTo>
                  <a:lnTo>
                    <a:pt x="37312" y="81000"/>
                  </a:lnTo>
                  <a:lnTo>
                    <a:pt x="35712" y="80772"/>
                  </a:lnTo>
                  <a:lnTo>
                    <a:pt x="32981" y="80670"/>
                  </a:lnTo>
                  <a:lnTo>
                    <a:pt x="32461" y="79794"/>
                  </a:lnTo>
                  <a:lnTo>
                    <a:pt x="31737" y="79184"/>
                  </a:lnTo>
                  <a:lnTo>
                    <a:pt x="31521" y="79146"/>
                  </a:lnTo>
                  <a:lnTo>
                    <a:pt x="30988" y="79146"/>
                  </a:lnTo>
                  <a:lnTo>
                    <a:pt x="30911" y="79463"/>
                  </a:lnTo>
                  <a:lnTo>
                    <a:pt x="31026" y="81457"/>
                  </a:lnTo>
                  <a:lnTo>
                    <a:pt x="34264" y="83654"/>
                  </a:lnTo>
                  <a:lnTo>
                    <a:pt x="36830" y="83794"/>
                  </a:lnTo>
                  <a:lnTo>
                    <a:pt x="37363" y="83794"/>
                  </a:lnTo>
                  <a:lnTo>
                    <a:pt x="37846" y="83337"/>
                  </a:lnTo>
                  <a:close/>
                </a:path>
                <a:path w="92709" h="139065">
                  <a:moveTo>
                    <a:pt x="56286" y="56464"/>
                  </a:moveTo>
                  <a:lnTo>
                    <a:pt x="55105" y="55511"/>
                  </a:lnTo>
                  <a:lnTo>
                    <a:pt x="54965" y="55448"/>
                  </a:lnTo>
                  <a:lnTo>
                    <a:pt x="54330" y="55448"/>
                  </a:lnTo>
                  <a:lnTo>
                    <a:pt x="53492" y="56972"/>
                  </a:lnTo>
                  <a:lnTo>
                    <a:pt x="52857" y="57696"/>
                  </a:lnTo>
                  <a:lnTo>
                    <a:pt x="52209" y="58381"/>
                  </a:lnTo>
                  <a:lnTo>
                    <a:pt x="52044" y="59537"/>
                  </a:lnTo>
                  <a:lnTo>
                    <a:pt x="51765" y="60502"/>
                  </a:lnTo>
                  <a:lnTo>
                    <a:pt x="51625" y="61061"/>
                  </a:lnTo>
                  <a:lnTo>
                    <a:pt x="51930" y="61404"/>
                  </a:lnTo>
                  <a:lnTo>
                    <a:pt x="52539" y="61404"/>
                  </a:lnTo>
                  <a:lnTo>
                    <a:pt x="53898" y="60845"/>
                  </a:lnTo>
                  <a:lnTo>
                    <a:pt x="53035" y="59182"/>
                  </a:lnTo>
                  <a:lnTo>
                    <a:pt x="55067" y="57759"/>
                  </a:lnTo>
                  <a:lnTo>
                    <a:pt x="56286" y="56464"/>
                  </a:lnTo>
                  <a:close/>
                </a:path>
                <a:path w="92709" h="139065">
                  <a:moveTo>
                    <a:pt x="59867" y="79984"/>
                  </a:moveTo>
                  <a:lnTo>
                    <a:pt x="59270" y="78892"/>
                  </a:lnTo>
                  <a:lnTo>
                    <a:pt x="57810" y="78905"/>
                  </a:lnTo>
                  <a:lnTo>
                    <a:pt x="57797" y="80098"/>
                  </a:lnTo>
                  <a:lnTo>
                    <a:pt x="57759" y="81114"/>
                  </a:lnTo>
                  <a:lnTo>
                    <a:pt x="57734" y="81572"/>
                  </a:lnTo>
                  <a:lnTo>
                    <a:pt x="58089" y="82461"/>
                  </a:lnTo>
                  <a:lnTo>
                    <a:pt x="59512" y="82321"/>
                  </a:lnTo>
                  <a:lnTo>
                    <a:pt x="59804" y="81318"/>
                  </a:lnTo>
                  <a:lnTo>
                    <a:pt x="59867" y="79984"/>
                  </a:lnTo>
                  <a:close/>
                </a:path>
                <a:path w="92709" h="139065">
                  <a:moveTo>
                    <a:pt x="61988" y="74117"/>
                  </a:moveTo>
                  <a:lnTo>
                    <a:pt x="61899" y="72199"/>
                  </a:lnTo>
                  <a:lnTo>
                    <a:pt x="61734" y="71501"/>
                  </a:lnTo>
                  <a:lnTo>
                    <a:pt x="61366" y="70993"/>
                  </a:lnTo>
                  <a:lnTo>
                    <a:pt x="60756" y="70993"/>
                  </a:lnTo>
                  <a:lnTo>
                    <a:pt x="60604" y="71043"/>
                  </a:lnTo>
                  <a:lnTo>
                    <a:pt x="59537" y="71729"/>
                  </a:lnTo>
                  <a:lnTo>
                    <a:pt x="57899" y="71691"/>
                  </a:lnTo>
                  <a:lnTo>
                    <a:pt x="57848" y="73799"/>
                  </a:lnTo>
                  <a:lnTo>
                    <a:pt x="58115" y="74002"/>
                  </a:lnTo>
                  <a:lnTo>
                    <a:pt x="58458" y="74002"/>
                  </a:lnTo>
                  <a:lnTo>
                    <a:pt x="58712" y="74002"/>
                  </a:lnTo>
                  <a:lnTo>
                    <a:pt x="59042" y="73863"/>
                  </a:lnTo>
                  <a:lnTo>
                    <a:pt x="59309" y="73723"/>
                  </a:lnTo>
                  <a:lnTo>
                    <a:pt x="60185" y="73190"/>
                  </a:lnTo>
                  <a:lnTo>
                    <a:pt x="61988" y="74117"/>
                  </a:lnTo>
                  <a:close/>
                </a:path>
                <a:path w="92709" h="139065">
                  <a:moveTo>
                    <a:pt x="66484" y="69608"/>
                  </a:moveTo>
                  <a:lnTo>
                    <a:pt x="65811" y="68465"/>
                  </a:lnTo>
                  <a:lnTo>
                    <a:pt x="66141" y="67995"/>
                  </a:lnTo>
                  <a:lnTo>
                    <a:pt x="65874" y="67564"/>
                  </a:lnTo>
                  <a:lnTo>
                    <a:pt x="66357" y="66662"/>
                  </a:lnTo>
                  <a:lnTo>
                    <a:pt x="65532" y="66662"/>
                  </a:lnTo>
                  <a:lnTo>
                    <a:pt x="65316" y="66700"/>
                  </a:lnTo>
                  <a:lnTo>
                    <a:pt x="64719" y="66814"/>
                  </a:lnTo>
                  <a:lnTo>
                    <a:pt x="64122" y="67271"/>
                  </a:lnTo>
                  <a:lnTo>
                    <a:pt x="64084" y="68795"/>
                  </a:lnTo>
                  <a:lnTo>
                    <a:pt x="64554" y="69456"/>
                  </a:lnTo>
                  <a:lnTo>
                    <a:pt x="65163" y="69570"/>
                  </a:lnTo>
                  <a:lnTo>
                    <a:pt x="65405" y="69608"/>
                  </a:lnTo>
                  <a:lnTo>
                    <a:pt x="66484" y="69608"/>
                  </a:lnTo>
                  <a:close/>
                </a:path>
                <a:path w="92709" h="139065">
                  <a:moveTo>
                    <a:pt x="68097" y="56807"/>
                  </a:moveTo>
                  <a:lnTo>
                    <a:pt x="67703" y="56032"/>
                  </a:lnTo>
                  <a:lnTo>
                    <a:pt x="67513" y="55626"/>
                  </a:lnTo>
                  <a:lnTo>
                    <a:pt x="67043" y="55346"/>
                  </a:lnTo>
                  <a:lnTo>
                    <a:pt x="66700" y="55016"/>
                  </a:lnTo>
                  <a:lnTo>
                    <a:pt x="66357" y="55613"/>
                  </a:lnTo>
                  <a:lnTo>
                    <a:pt x="65836" y="56184"/>
                  </a:lnTo>
                  <a:lnTo>
                    <a:pt x="65747" y="56807"/>
                  </a:lnTo>
                  <a:lnTo>
                    <a:pt x="65671" y="57365"/>
                  </a:lnTo>
                  <a:lnTo>
                    <a:pt x="66421" y="57315"/>
                  </a:lnTo>
                  <a:lnTo>
                    <a:pt x="66865" y="57365"/>
                  </a:lnTo>
                  <a:lnTo>
                    <a:pt x="67805" y="57327"/>
                  </a:lnTo>
                  <a:lnTo>
                    <a:pt x="68097" y="56807"/>
                  </a:lnTo>
                  <a:close/>
                </a:path>
                <a:path w="92709" h="139065">
                  <a:moveTo>
                    <a:pt x="86588" y="27393"/>
                  </a:moveTo>
                  <a:lnTo>
                    <a:pt x="86093" y="25984"/>
                  </a:lnTo>
                  <a:lnTo>
                    <a:pt x="85953" y="25654"/>
                  </a:lnTo>
                  <a:lnTo>
                    <a:pt x="85826" y="25184"/>
                  </a:lnTo>
                  <a:lnTo>
                    <a:pt x="85255" y="25184"/>
                  </a:lnTo>
                  <a:lnTo>
                    <a:pt x="84975" y="25260"/>
                  </a:lnTo>
                  <a:lnTo>
                    <a:pt x="84074" y="26162"/>
                  </a:lnTo>
                  <a:lnTo>
                    <a:pt x="82727" y="25857"/>
                  </a:lnTo>
                  <a:lnTo>
                    <a:pt x="80949" y="26644"/>
                  </a:lnTo>
                  <a:lnTo>
                    <a:pt x="79895" y="27139"/>
                  </a:lnTo>
                  <a:lnTo>
                    <a:pt x="81394" y="29235"/>
                  </a:lnTo>
                  <a:lnTo>
                    <a:pt x="82080" y="30759"/>
                  </a:lnTo>
                  <a:lnTo>
                    <a:pt x="83489" y="30759"/>
                  </a:lnTo>
                  <a:lnTo>
                    <a:pt x="83743" y="30759"/>
                  </a:lnTo>
                  <a:lnTo>
                    <a:pt x="85356" y="30480"/>
                  </a:lnTo>
                  <a:lnTo>
                    <a:pt x="86588" y="27393"/>
                  </a:lnTo>
                  <a:close/>
                </a:path>
                <a:path w="92709" h="139065">
                  <a:moveTo>
                    <a:pt x="91363" y="41795"/>
                  </a:moveTo>
                  <a:lnTo>
                    <a:pt x="91249" y="40563"/>
                  </a:lnTo>
                  <a:lnTo>
                    <a:pt x="91211" y="40030"/>
                  </a:lnTo>
                  <a:lnTo>
                    <a:pt x="90792" y="39141"/>
                  </a:lnTo>
                  <a:lnTo>
                    <a:pt x="90398" y="38557"/>
                  </a:lnTo>
                  <a:lnTo>
                    <a:pt x="90017" y="38506"/>
                  </a:lnTo>
                  <a:lnTo>
                    <a:pt x="88950" y="38481"/>
                  </a:lnTo>
                  <a:lnTo>
                    <a:pt x="89408" y="39408"/>
                  </a:lnTo>
                  <a:lnTo>
                    <a:pt x="89217" y="39852"/>
                  </a:lnTo>
                  <a:lnTo>
                    <a:pt x="89242" y="40424"/>
                  </a:lnTo>
                  <a:lnTo>
                    <a:pt x="89255" y="40944"/>
                  </a:lnTo>
                  <a:lnTo>
                    <a:pt x="89344" y="42138"/>
                  </a:lnTo>
                  <a:lnTo>
                    <a:pt x="89611" y="42786"/>
                  </a:lnTo>
                  <a:lnTo>
                    <a:pt x="90284" y="42786"/>
                  </a:lnTo>
                  <a:lnTo>
                    <a:pt x="91313" y="42608"/>
                  </a:lnTo>
                  <a:lnTo>
                    <a:pt x="91363" y="41795"/>
                  </a:lnTo>
                  <a:close/>
                </a:path>
                <a:path w="92709" h="139065">
                  <a:moveTo>
                    <a:pt x="92354" y="2832"/>
                  </a:moveTo>
                  <a:lnTo>
                    <a:pt x="91478" y="1841"/>
                  </a:lnTo>
                  <a:lnTo>
                    <a:pt x="91046" y="444"/>
                  </a:lnTo>
                  <a:lnTo>
                    <a:pt x="89535" y="0"/>
                  </a:lnTo>
                  <a:lnTo>
                    <a:pt x="89052" y="0"/>
                  </a:lnTo>
                  <a:lnTo>
                    <a:pt x="88658" y="711"/>
                  </a:lnTo>
                  <a:lnTo>
                    <a:pt x="89255" y="1841"/>
                  </a:lnTo>
                  <a:lnTo>
                    <a:pt x="89877" y="2832"/>
                  </a:lnTo>
                  <a:lnTo>
                    <a:pt x="92354" y="283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644645" y="9289795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6" y="1755"/>
                  </a:moveTo>
                  <a:lnTo>
                    <a:pt x="1643" y="0"/>
                  </a:lnTo>
                  <a:lnTo>
                    <a:pt x="16" y="17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551712" y="9245269"/>
              <a:ext cx="94615" cy="130810"/>
            </a:xfrm>
            <a:custGeom>
              <a:avLst/>
              <a:gdLst/>
              <a:ahLst/>
              <a:cxnLst/>
              <a:rect l="l" t="t" r="r" b="b"/>
              <a:pathLst>
                <a:path w="94615" h="130809">
                  <a:moveTo>
                    <a:pt x="4724" y="125349"/>
                  </a:moveTo>
                  <a:lnTo>
                    <a:pt x="4216" y="124663"/>
                  </a:lnTo>
                  <a:lnTo>
                    <a:pt x="3797" y="124167"/>
                  </a:lnTo>
                  <a:lnTo>
                    <a:pt x="3175" y="124002"/>
                  </a:lnTo>
                  <a:lnTo>
                    <a:pt x="2971" y="123977"/>
                  </a:lnTo>
                  <a:lnTo>
                    <a:pt x="2286" y="123977"/>
                  </a:lnTo>
                  <a:lnTo>
                    <a:pt x="1816" y="124155"/>
                  </a:lnTo>
                  <a:lnTo>
                    <a:pt x="1117" y="126136"/>
                  </a:lnTo>
                  <a:lnTo>
                    <a:pt x="1498" y="127762"/>
                  </a:lnTo>
                  <a:lnTo>
                    <a:pt x="292" y="129349"/>
                  </a:lnTo>
                  <a:lnTo>
                    <a:pt x="0" y="130365"/>
                  </a:lnTo>
                  <a:lnTo>
                    <a:pt x="901" y="130365"/>
                  </a:lnTo>
                  <a:lnTo>
                    <a:pt x="1079" y="130365"/>
                  </a:lnTo>
                  <a:lnTo>
                    <a:pt x="1638" y="130251"/>
                  </a:lnTo>
                  <a:lnTo>
                    <a:pt x="2400" y="129806"/>
                  </a:lnTo>
                  <a:lnTo>
                    <a:pt x="2286" y="127927"/>
                  </a:lnTo>
                  <a:lnTo>
                    <a:pt x="1625" y="126123"/>
                  </a:lnTo>
                  <a:lnTo>
                    <a:pt x="4254" y="125831"/>
                  </a:lnTo>
                  <a:lnTo>
                    <a:pt x="4686" y="125755"/>
                  </a:lnTo>
                  <a:lnTo>
                    <a:pt x="4724" y="125349"/>
                  </a:lnTo>
                  <a:close/>
                </a:path>
                <a:path w="94615" h="130809">
                  <a:moveTo>
                    <a:pt x="57810" y="901"/>
                  </a:moveTo>
                  <a:lnTo>
                    <a:pt x="57734" y="406"/>
                  </a:lnTo>
                  <a:lnTo>
                    <a:pt x="57581" y="0"/>
                  </a:lnTo>
                  <a:lnTo>
                    <a:pt x="56883" y="0"/>
                  </a:lnTo>
                  <a:lnTo>
                    <a:pt x="56134" y="63"/>
                  </a:lnTo>
                  <a:lnTo>
                    <a:pt x="55499" y="266"/>
                  </a:lnTo>
                  <a:lnTo>
                    <a:pt x="55549" y="1676"/>
                  </a:lnTo>
                  <a:lnTo>
                    <a:pt x="55829" y="2133"/>
                  </a:lnTo>
                  <a:lnTo>
                    <a:pt x="56400" y="2133"/>
                  </a:lnTo>
                  <a:lnTo>
                    <a:pt x="57188" y="2082"/>
                  </a:lnTo>
                  <a:lnTo>
                    <a:pt x="57772" y="1752"/>
                  </a:lnTo>
                  <a:lnTo>
                    <a:pt x="57810" y="901"/>
                  </a:lnTo>
                  <a:close/>
                </a:path>
                <a:path w="94615" h="130809">
                  <a:moveTo>
                    <a:pt x="65328" y="8089"/>
                  </a:moveTo>
                  <a:lnTo>
                    <a:pt x="65074" y="7594"/>
                  </a:lnTo>
                  <a:lnTo>
                    <a:pt x="64668" y="7315"/>
                  </a:lnTo>
                  <a:lnTo>
                    <a:pt x="63893" y="7315"/>
                  </a:lnTo>
                  <a:lnTo>
                    <a:pt x="63665" y="7340"/>
                  </a:lnTo>
                  <a:lnTo>
                    <a:pt x="62890" y="7607"/>
                  </a:lnTo>
                  <a:lnTo>
                    <a:pt x="62433" y="8293"/>
                  </a:lnTo>
                  <a:lnTo>
                    <a:pt x="62712" y="8559"/>
                  </a:lnTo>
                  <a:lnTo>
                    <a:pt x="63220" y="9055"/>
                  </a:lnTo>
                  <a:lnTo>
                    <a:pt x="63995" y="9410"/>
                  </a:lnTo>
                  <a:lnTo>
                    <a:pt x="64719" y="9512"/>
                  </a:lnTo>
                  <a:lnTo>
                    <a:pt x="65303" y="9512"/>
                  </a:lnTo>
                  <a:lnTo>
                    <a:pt x="65239" y="8826"/>
                  </a:lnTo>
                  <a:lnTo>
                    <a:pt x="65328" y="8089"/>
                  </a:lnTo>
                  <a:close/>
                </a:path>
                <a:path w="94615" h="130809">
                  <a:moveTo>
                    <a:pt x="94564" y="44526"/>
                  </a:moveTo>
                  <a:lnTo>
                    <a:pt x="94081" y="44157"/>
                  </a:lnTo>
                  <a:lnTo>
                    <a:pt x="93611" y="43840"/>
                  </a:lnTo>
                  <a:lnTo>
                    <a:pt x="93103" y="43256"/>
                  </a:lnTo>
                  <a:lnTo>
                    <a:pt x="92532" y="43256"/>
                  </a:lnTo>
                  <a:lnTo>
                    <a:pt x="92341" y="43345"/>
                  </a:lnTo>
                  <a:lnTo>
                    <a:pt x="91351" y="44056"/>
                  </a:lnTo>
                  <a:lnTo>
                    <a:pt x="92367" y="44856"/>
                  </a:lnTo>
                  <a:lnTo>
                    <a:pt x="92659" y="45580"/>
                  </a:lnTo>
                  <a:lnTo>
                    <a:pt x="92925" y="46266"/>
                  </a:lnTo>
                  <a:lnTo>
                    <a:pt x="94564" y="4452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558665" y="9387558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6" y="1820"/>
                  </a:moveTo>
                  <a:lnTo>
                    <a:pt x="969" y="590"/>
                  </a:lnTo>
                  <a:lnTo>
                    <a:pt x="1462" y="0"/>
                  </a:lnTo>
                  <a:lnTo>
                    <a:pt x="985" y="639"/>
                  </a:lnTo>
                  <a:lnTo>
                    <a:pt x="492" y="1230"/>
                  </a:lnTo>
                  <a:lnTo>
                    <a:pt x="16" y="1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558304" y="9387049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4" h="2540">
                  <a:moveTo>
                    <a:pt x="361" y="2296"/>
                  </a:moveTo>
                  <a:lnTo>
                    <a:pt x="49" y="1574"/>
                  </a:lnTo>
                  <a:lnTo>
                    <a:pt x="0" y="869"/>
                  </a:lnTo>
                  <a:lnTo>
                    <a:pt x="230" y="295"/>
                  </a:lnTo>
                  <a:lnTo>
                    <a:pt x="1067" y="16"/>
                  </a:lnTo>
                  <a:lnTo>
                    <a:pt x="1577" y="0"/>
                  </a:lnTo>
                  <a:lnTo>
                    <a:pt x="1741" y="246"/>
                  </a:lnTo>
                  <a:lnTo>
                    <a:pt x="1823" y="508"/>
                  </a:lnTo>
                  <a:lnTo>
                    <a:pt x="1330" y="1099"/>
                  </a:lnTo>
                  <a:lnTo>
                    <a:pt x="361" y="229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523390" y="9431633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4" h="2540">
                  <a:moveTo>
                    <a:pt x="0" y="2296"/>
                  </a:moveTo>
                  <a:lnTo>
                    <a:pt x="1758" y="0"/>
                  </a:lnTo>
                  <a:lnTo>
                    <a:pt x="1182" y="754"/>
                  </a:lnTo>
                  <a:lnTo>
                    <a:pt x="591" y="1541"/>
                  </a:lnTo>
                  <a:lnTo>
                    <a:pt x="0" y="2296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470382" y="9255213"/>
              <a:ext cx="139700" cy="179070"/>
            </a:xfrm>
            <a:custGeom>
              <a:avLst/>
              <a:gdLst/>
              <a:ahLst/>
              <a:cxnLst/>
              <a:rect l="l" t="t" r="r" b="b"/>
              <a:pathLst>
                <a:path w="139700" h="179070">
                  <a:moveTo>
                    <a:pt x="1384" y="99098"/>
                  </a:moveTo>
                  <a:lnTo>
                    <a:pt x="914" y="99517"/>
                  </a:lnTo>
                  <a:lnTo>
                    <a:pt x="457" y="99936"/>
                  </a:lnTo>
                  <a:lnTo>
                    <a:pt x="0" y="100342"/>
                  </a:lnTo>
                  <a:lnTo>
                    <a:pt x="508" y="100393"/>
                  </a:lnTo>
                  <a:lnTo>
                    <a:pt x="800" y="100330"/>
                  </a:lnTo>
                  <a:lnTo>
                    <a:pt x="1130" y="99771"/>
                  </a:lnTo>
                  <a:lnTo>
                    <a:pt x="1384" y="99098"/>
                  </a:lnTo>
                  <a:close/>
                </a:path>
                <a:path w="139700" h="179070">
                  <a:moveTo>
                    <a:pt x="54762" y="176428"/>
                  </a:moveTo>
                  <a:lnTo>
                    <a:pt x="54483" y="176250"/>
                  </a:lnTo>
                  <a:lnTo>
                    <a:pt x="54152" y="176149"/>
                  </a:lnTo>
                  <a:lnTo>
                    <a:pt x="53708" y="176149"/>
                  </a:lnTo>
                  <a:lnTo>
                    <a:pt x="53543" y="176161"/>
                  </a:lnTo>
                  <a:lnTo>
                    <a:pt x="52590" y="176276"/>
                  </a:lnTo>
                  <a:lnTo>
                    <a:pt x="52082" y="176949"/>
                  </a:lnTo>
                  <a:lnTo>
                    <a:pt x="52362" y="177952"/>
                  </a:lnTo>
                  <a:lnTo>
                    <a:pt x="52463" y="178358"/>
                  </a:lnTo>
                  <a:lnTo>
                    <a:pt x="52705" y="178587"/>
                  </a:lnTo>
                  <a:lnTo>
                    <a:pt x="52997" y="178727"/>
                  </a:lnTo>
                  <a:lnTo>
                    <a:pt x="54762" y="176428"/>
                  </a:lnTo>
                  <a:close/>
                </a:path>
                <a:path w="139700" h="179070">
                  <a:moveTo>
                    <a:pt x="62585" y="103543"/>
                  </a:moveTo>
                  <a:lnTo>
                    <a:pt x="61887" y="103136"/>
                  </a:lnTo>
                  <a:lnTo>
                    <a:pt x="61252" y="102641"/>
                  </a:lnTo>
                  <a:lnTo>
                    <a:pt x="60515" y="102425"/>
                  </a:lnTo>
                  <a:lnTo>
                    <a:pt x="60299" y="102387"/>
                  </a:lnTo>
                  <a:lnTo>
                    <a:pt x="59474" y="102387"/>
                  </a:lnTo>
                  <a:lnTo>
                    <a:pt x="59207" y="103263"/>
                  </a:lnTo>
                  <a:lnTo>
                    <a:pt x="59524" y="103593"/>
                  </a:lnTo>
                  <a:lnTo>
                    <a:pt x="60071" y="104216"/>
                  </a:lnTo>
                  <a:lnTo>
                    <a:pt x="60718" y="105067"/>
                  </a:lnTo>
                  <a:lnTo>
                    <a:pt x="61366" y="105067"/>
                  </a:lnTo>
                  <a:lnTo>
                    <a:pt x="61798" y="105067"/>
                  </a:lnTo>
                  <a:lnTo>
                    <a:pt x="62217" y="104673"/>
                  </a:lnTo>
                  <a:lnTo>
                    <a:pt x="62585" y="103543"/>
                  </a:lnTo>
                  <a:close/>
                </a:path>
                <a:path w="139700" h="179070">
                  <a:moveTo>
                    <a:pt x="62725" y="103632"/>
                  </a:moveTo>
                  <a:lnTo>
                    <a:pt x="62674" y="103466"/>
                  </a:lnTo>
                  <a:lnTo>
                    <a:pt x="62725" y="103632"/>
                  </a:lnTo>
                  <a:close/>
                </a:path>
                <a:path w="139700" h="179070">
                  <a:moveTo>
                    <a:pt x="62941" y="130848"/>
                  </a:moveTo>
                  <a:lnTo>
                    <a:pt x="62598" y="130136"/>
                  </a:lnTo>
                  <a:lnTo>
                    <a:pt x="61937" y="129895"/>
                  </a:lnTo>
                  <a:lnTo>
                    <a:pt x="61798" y="129819"/>
                  </a:lnTo>
                  <a:lnTo>
                    <a:pt x="61633" y="129794"/>
                  </a:lnTo>
                  <a:lnTo>
                    <a:pt x="60985" y="129794"/>
                  </a:lnTo>
                  <a:lnTo>
                    <a:pt x="60566" y="130098"/>
                  </a:lnTo>
                  <a:lnTo>
                    <a:pt x="60528" y="130810"/>
                  </a:lnTo>
                  <a:lnTo>
                    <a:pt x="60477" y="131533"/>
                  </a:lnTo>
                  <a:lnTo>
                    <a:pt x="60642" y="132168"/>
                  </a:lnTo>
                  <a:lnTo>
                    <a:pt x="61442" y="132410"/>
                  </a:lnTo>
                  <a:lnTo>
                    <a:pt x="61607" y="132448"/>
                  </a:lnTo>
                  <a:lnTo>
                    <a:pt x="62191" y="132448"/>
                  </a:lnTo>
                  <a:lnTo>
                    <a:pt x="62369" y="131991"/>
                  </a:lnTo>
                  <a:lnTo>
                    <a:pt x="62560" y="131610"/>
                  </a:lnTo>
                  <a:lnTo>
                    <a:pt x="62941" y="130848"/>
                  </a:lnTo>
                  <a:close/>
                </a:path>
                <a:path w="139700" h="179070">
                  <a:moveTo>
                    <a:pt x="63055" y="68745"/>
                  </a:moveTo>
                  <a:lnTo>
                    <a:pt x="62420" y="68148"/>
                  </a:lnTo>
                  <a:lnTo>
                    <a:pt x="61760" y="67970"/>
                  </a:lnTo>
                  <a:lnTo>
                    <a:pt x="61048" y="67868"/>
                  </a:lnTo>
                  <a:lnTo>
                    <a:pt x="60426" y="67754"/>
                  </a:lnTo>
                  <a:lnTo>
                    <a:pt x="60198" y="67767"/>
                  </a:lnTo>
                  <a:lnTo>
                    <a:pt x="60007" y="67767"/>
                  </a:lnTo>
                  <a:lnTo>
                    <a:pt x="58966" y="67754"/>
                  </a:lnTo>
                  <a:lnTo>
                    <a:pt x="58458" y="67856"/>
                  </a:lnTo>
                  <a:lnTo>
                    <a:pt x="58585" y="69367"/>
                  </a:lnTo>
                  <a:lnTo>
                    <a:pt x="59093" y="69570"/>
                  </a:lnTo>
                  <a:lnTo>
                    <a:pt x="59651" y="69570"/>
                  </a:lnTo>
                  <a:lnTo>
                    <a:pt x="59842" y="69570"/>
                  </a:lnTo>
                  <a:lnTo>
                    <a:pt x="60210" y="69507"/>
                  </a:lnTo>
                  <a:lnTo>
                    <a:pt x="60883" y="69367"/>
                  </a:lnTo>
                  <a:lnTo>
                    <a:pt x="61582" y="69138"/>
                  </a:lnTo>
                  <a:lnTo>
                    <a:pt x="62788" y="69138"/>
                  </a:lnTo>
                  <a:lnTo>
                    <a:pt x="63042" y="69100"/>
                  </a:lnTo>
                  <a:lnTo>
                    <a:pt x="63055" y="68745"/>
                  </a:lnTo>
                  <a:close/>
                </a:path>
                <a:path w="139700" h="179070">
                  <a:moveTo>
                    <a:pt x="63271" y="115531"/>
                  </a:moveTo>
                  <a:lnTo>
                    <a:pt x="63093" y="114515"/>
                  </a:lnTo>
                  <a:lnTo>
                    <a:pt x="59563" y="112407"/>
                  </a:lnTo>
                  <a:lnTo>
                    <a:pt x="58089" y="112407"/>
                  </a:lnTo>
                  <a:lnTo>
                    <a:pt x="57658" y="112572"/>
                  </a:lnTo>
                  <a:lnTo>
                    <a:pt x="57226" y="113195"/>
                  </a:lnTo>
                  <a:lnTo>
                    <a:pt x="57213" y="113614"/>
                  </a:lnTo>
                  <a:lnTo>
                    <a:pt x="57175" y="115227"/>
                  </a:lnTo>
                  <a:lnTo>
                    <a:pt x="58521" y="115963"/>
                  </a:lnTo>
                  <a:lnTo>
                    <a:pt x="59969" y="117081"/>
                  </a:lnTo>
                  <a:lnTo>
                    <a:pt x="60363" y="117195"/>
                  </a:lnTo>
                  <a:lnTo>
                    <a:pt x="60744" y="117195"/>
                  </a:lnTo>
                  <a:lnTo>
                    <a:pt x="61328" y="117195"/>
                  </a:lnTo>
                  <a:lnTo>
                    <a:pt x="61925" y="116903"/>
                  </a:lnTo>
                  <a:lnTo>
                    <a:pt x="62471" y="116522"/>
                  </a:lnTo>
                  <a:lnTo>
                    <a:pt x="63271" y="115531"/>
                  </a:lnTo>
                  <a:close/>
                </a:path>
                <a:path w="139700" h="179070">
                  <a:moveTo>
                    <a:pt x="65074" y="101688"/>
                  </a:moveTo>
                  <a:lnTo>
                    <a:pt x="64236" y="100647"/>
                  </a:lnTo>
                  <a:lnTo>
                    <a:pt x="62636" y="100698"/>
                  </a:lnTo>
                  <a:lnTo>
                    <a:pt x="62522" y="101892"/>
                  </a:lnTo>
                  <a:lnTo>
                    <a:pt x="62598" y="103149"/>
                  </a:lnTo>
                  <a:lnTo>
                    <a:pt x="62674" y="103466"/>
                  </a:lnTo>
                  <a:lnTo>
                    <a:pt x="62953" y="103479"/>
                  </a:lnTo>
                  <a:lnTo>
                    <a:pt x="64109" y="103479"/>
                  </a:lnTo>
                  <a:lnTo>
                    <a:pt x="65011" y="103085"/>
                  </a:lnTo>
                  <a:lnTo>
                    <a:pt x="65074" y="101688"/>
                  </a:lnTo>
                  <a:close/>
                </a:path>
                <a:path w="139700" h="179070">
                  <a:moveTo>
                    <a:pt x="67246" y="68808"/>
                  </a:moveTo>
                  <a:lnTo>
                    <a:pt x="66509" y="68376"/>
                  </a:lnTo>
                  <a:lnTo>
                    <a:pt x="65697" y="68643"/>
                  </a:lnTo>
                  <a:lnTo>
                    <a:pt x="64935" y="69088"/>
                  </a:lnTo>
                  <a:lnTo>
                    <a:pt x="65112" y="70116"/>
                  </a:lnTo>
                  <a:lnTo>
                    <a:pt x="65913" y="70637"/>
                  </a:lnTo>
                  <a:lnTo>
                    <a:pt x="66802" y="70358"/>
                  </a:lnTo>
                  <a:lnTo>
                    <a:pt x="67233" y="69684"/>
                  </a:lnTo>
                  <a:lnTo>
                    <a:pt x="67246" y="68808"/>
                  </a:lnTo>
                  <a:close/>
                </a:path>
                <a:path w="139700" h="179070">
                  <a:moveTo>
                    <a:pt x="69977" y="123342"/>
                  </a:moveTo>
                  <a:lnTo>
                    <a:pt x="69443" y="122694"/>
                  </a:lnTo>
                  <a:lnTo>
                    <a:pt x="68922" y="122694"/>
                  </a:lnTo>
                  <a:lnTo>
                    <a:pt x="66941" y="124866"/>
                  </a:lnTo>
                  <a:lnTo>
                    <a:pt x="67170" y="125120"/>
                  </a:lnTo>
                  <a:lnTo>
                    <a:pt x="68097" y="125425"/>
                  </a:lnTo>
                  <a:lnTo>
                    <a:pt x="69380" y="125336"/>
                  </a:lnTo>
                  <a:lnTo>
                    <a:pt x="69862" y="124472"/>
                  </a:lnTo>
                  <a:lnTo>
                    <a:pt x="69977" y="123342"/>
                  </a:lnTo>
                  <a:close/>
                </a:path>
                <a:path w="139700" h="179070">
                  <a:moveTo>
                    <a:pt x="71602" y="77216"/>
                  </a:moveTo>
                  <a:lnTo>
                    <a:pt x="71424" y="76009"/>
                  </a:lnTo>
                  <a:lnTo>
                    <a:pt x="70713" y="75412"/>
                  </a:lnTo>
                  <a:lnTo>
                    <a:pt x="69418" y="75412"/>
                  </a:lnTo>
                  <a:lnTo>
                    <a:pt x="69291" y="75438"/>
                  </a:lnTo>
                  <a:lnTo>
                    <a:pt x="69164" y="75438"/>
                  </a:lnTo>
                  <a:lnTo>
                    <a:pt x="68046" y="75526"/>
                  </a:lnTo>
                  <a:lnTo>
                    <a:pt x="66967" y="76009"/>
                  </a:lnTo>
                  <a:lnTo>
                    <a:pt x="67170" y="77190"/>
                  </a:lnTo>
                  <a:lnTo>
                    <a:pt x="67284" y="77749"/>
                  </a:lnTo>
                  <a:lnTo>
                    <a:pt x="67538" y="77914"/>
                  </a:lnTo>
                  <a:lnTo>
                    <a:pt x="68097" y="77914"/>
                  </a:lnTo>
                  <a:lnTo>
                    <a:pt x="68592" y="77774"/>
                  </a:lnTo>
                  <a:lnTo>
                    <a:pt x="68859" y="77724"/>
                  </a:lnTo>
                  <a:lnTo>
                    <a:pt x="69126" y="77660"/>
                  </a:lnTo>
                  <a:lnTo>
                    <a:pt x="69761" y="77660"/>
                  </a:lnTo>
                  <a:lnTo>
                    <a:pt x="70104" y="77800"/>
                  </a:lnTo>
                  <a:lnTo>
                    <a:pt x="70358" y="78282"/>
                  </a:lnTo>
                  <a:lnTo>
                    <a:pt x="70434" y="78435"/>
                  </a:lnTo>
                  <a:lnTo>
                    <a:pt x="70637" y="78498"/>
                  </a:lnTo>
                  <a:lnTo>
                    <a:pt x="70954" y="78498"/>
                  </a:lnTo>
                  <a:lnTo>
                    <a:pt x="71374" y="77762"/>
                  </a:lnTo>
                  <a:lnTo>
                    <a:pt x="71602" y="77216"/>
                  </a:lnTo>
                  <a:close/>
                </a:path>
                <a:path w="139700" h="179070">
                  <a:moveTo>
                    <a:pt x="71958" y="110147"/>
                  </a:moveTo>
                  <a:lnTo>
                    <a:pt x="71551" y="108724"/>
                  </a:lnTo>
                  <a:lnTo>
                    <a:pt x="71145" y="108470"/>
                  </a:lnTo>
                  <a:lnTo>
                    <a:pt x="69443" y="108839"/>
                  </a:lnTo>
                  <a:lnTo>
                    <a:pt x="70383" y="110807"/>
                  </a:lnTo>
                  <a:lnTo>
                    <a:pt x="69291" y="111582"/>
                  </a:lnTo>
                  <a:lnTo>
                    <a:pt x="69659" y="112420"/>
                  </a:lnTo>
                  <a:lnTo>
                    <a:pt x="70116" y="112547"/>
                  </a:lnTo>
                  <a:lnTo>
                    <a:pt x="70485" y="112344"/>
                  </a:lnTo>
                  <a:lnTo>
                    <a:pt x="70396" y="110998"/>
                  </a:lnTo>
                  <a:lnTo>
                    <a:pt x="71958" y="110147"/>
                  </a:lnTo>
                  <a:close/>
                </a:path>
                <a:path w="139700" h="179070">
                  <a:moveTo>
                    <a:pt x="73825" y="68999"/>
                  </a:moveTo>
                  <a:lnTo>
                    <a:pt x="72885" y="68376"/>
                  </a:lnTo>
                  <a:lnTo>
                    <a:pt x="71983" y="67691"/>
                  </a:lnTo>
                  <a:lnTo>
                    <a:pt x="70993" y="67170"/>
                  </a:lnTo>
                  <a:lnTo>
                    <a:pt x="70675" y="67030"/>
                  </a:lnTo>
                  <a:lnTo>
                    <a:pt x="70091" y="67030"/>
                  </a:lnTo>
                  <a:lnTo>
                    <a:pt x="69862" y="67564"/>
                  </a:lnTo>
                  <a:lnTo>
                    <a:pt x="68694" y="68897"/>
                  </a:lnTo>
                  <a:lnTo>
                    <a:pt x="69291" y="70408"/>
                  </a:lnTo>
                  <a:lnTo>
                    <a:pt x="67297" y="71475"/>
                  </a:lnTo>
                  <a:lnTo>
                    <a:pt x="66446" y="72288"/>
                  </a:lnTo>
                  <a:lnTo>
                    <a:pt x="68186" y="73088"/>
                  </a:lnTo>
                  <a:lnTo>
                    <a:pt x="68605" y="73164"/>
                  </a:lnTo>
                  <a:lnTo>
                    <a:pt x="69011" y="73164"/>
                  </a:lnTo>
                  <a:lnTo>
                    <a:pt x="69570" y="73164"/>
                  </a:lnTo>
                  <a:lnTo>
                    <a:pt x="70053" y="72986"/>
                  </a:lnTo>
                  <a:lnTo>
                    <a:pt x="70154" y="72542"/>
                  </a:lnTo>
                  <a:lnTo>
                    <a:pt x="70497" y="70777"/>
                  </a:lnTo>
                  <a:lnTo>
                    <a:pt x="71170" y="69684"/>
                  </a:lnTo>
                  <a:lnTo>
                    <a:pt x="73063" y="69545"/>
                  </a:lnTo>
                  <a:lnTo>
                    <a:pt x="73825" y="68999"/>
                  </a:lnTo>
                  <a:close/>
                </a:path>
                <a:path w="139700" h="179070">
                  <a:moveTo>
                    <a:pt x="86639" y="51562"/>
                  </a:moveTo>
                  <a:lnTo>
                    <a:pt x="86194" y="51155"/>
                  </a:lnTo>
                  <a:lnTo>
                    <a:pt x="84975" y="49898"/>
                  </a:lnTo>
                  <a:lnTo>
                    <a:pt x="85140" y="48056"/>
                  </a:lnTo>
                  <a:lnTo>
                    <a:pt x="83477" y="47891"/>
                  </a:lnTo>
                  <a:lnTo>
                    <a:pt x="82867" y="48183"/>
                  </a:lnTo>
                  <a:lnTo>
                    <a:pt x="82511" y="48602"/>
                  </a:lnTo>
                  <a:lnTo>
                    <a:pt x="82664" y="49136"/>
                  </a:lnTo>
                  <a:lnTo>
                    <a:pt x="82969" y="50406"/>
                  </a:lnTo>
                  <a:lnTo>
                    <a:pt x="83870" y="51155"/>
                  </a:lnTo>
                  <a:lnTo>
                    <a:pt x="85382" y="51790"/>
                  </a:lnTo>
                  <a:lnTo>
                    <a:pt x="85966" y="52057"/>
                  </a:lnTo>
                  <a:lnTo>
                    <a:pt x="86169" y="52057"/>
                  </a:lnTo>
                  <a:lnTo>
                    <a:pt x="86639" y="51562"/>
                  </a:lnTo>
                  <a:close/>
                </a:path>
                <a:path w="139700" h="179070">
                  <a:moveTo>
                    <a:pt x="89281" y="102031"/>
                  </a:moveTo>
                  <a:lnTo>
                    <a:pt x="88480" y="101549"/>
                  </a:lnTo>
                  <a:lnTo>
                    <a:pt x="88163" y="101460"/>
                  </a:lnTo>
                  <a:lnTo>
                    <a:pt x="87871" y="101434"/>
                  </a:lnTo>
                  <a:lnTo>
                    <a:pt x="86918" y="101434"/>
                  </a:lnTo>
                  <a:lnTo>
                    <a:pt x="86334" y="101688"/>
                  </a:lnTo>
                  <a:lnTo>
                    <a:pt x="85991" y="102501"/>
                  </a:lnTo>
                  <a:lnTo>
                    <a:pt x="86423" y="103251"/>
                  </a:lnTo>
                  <a:lnTo>
                    <a:pt x="87490" y="103149"/>
                  </a:lnTo>
                  <a:lnTo>
                    <a:pt x="88455" y="102755"/>
                  </a:lnTo>
                  <a:lnTo>
                    <a:pt x="89281" y="102031"/>
                  </a:lnTo>
                  <a:close/>
                </a:path>
                <a:path w="139700" h="179070">
                  <a:moveTo>
                    <a:pt x="91630" y="95034"/>
                  </a:moveTo>
                  <a:lnTo>
                    <a:pt x="91414" y="94297"/>
                  </a:lnTo>
                  <a:lnTo>
                    <a:pt x="90995" y="94018"/>
                  </a:lnTo>
                  <a:lnTo>
                    <a:pt x="90309" y="94018"/>
                  </a:lnTo>
                  <a:lnTo>
                    <a:pt x="90068" y="94043"/>
                  </a:lnTo>
                  <a:lnTo>
                    <a:pt x="89128" y="94208"/>
                  </a:lnTo>
                  <a:lnTo>
                    <a:pt x="88557" y="94792"/>
                  </a:lnTo>
                  <a:lnTo>
                    <a:pt x="88595" y="95707"/>
                  </a:lnTo>
                  <a:lnTo>
                    <a:pt x="88607" y="95897"/>
                  </a:lnTo>
                  <a:lnTo>
                    <a:pt x="89382" y="96215"/>
                  </a:lnTo>
                  <a:lnTo>
                    <a:pt x="89827" y="96215"/>
                  </a:lnTo>
                  <a:lnTo>
                    <a:pt x="90678" y="96164"/>
                  </a:lnTo>
                  <a:lnTo>
                    <a:pt x="91592" y="96113"/>
                  </a:lnTo>
                  <a:lnTo>
                    <a:pt x="91630" y="95034"/>
                  </a:lnTo>
                  <a:close/>
                </a:path>
                <a:path w="139700" h="179070">
                  <a:moveTo>
                    <a:pt x="94081" y="72377"/>
                  </a:moveTo>
                  <a:lnTo>
                    <a:pt x="92456" y="72377"/>
                  </a:lnTo>
                  <a:lnTo>
                    <a:pt x="92214" y="73533"/>
                  </a:lnTo>
                  <a:lnTo>
                    <a:pt x="94056" y="73533"/>
                  </a:lnTo>
                  <a:lnTo>
                    <a:pt x="94081" y="72377"/>
                  </a:lnTo>
                  <a:close/>
                </a:path>
                <a:path w="139700" h="179070">
                  <a:moveTo>
                    <a:pt x="94094" y="71386"/>
                  </a:moveTo>
                  <a:lnTo>
                    <a:pt x="94081" y="71653"/>
                  </a:lnTo>
                  <a:lnTo>
                    <a:pt x="93980" y="70053"/>
                  </a:lnTo>
                  <a:lnTo>
                    <a:pt x="92024" y="70053"/>
                  </a:lnTo>
                  <a:lnTo>
                    <a:pt x="93205" y="71691"/>
                  </a:lnTo>
                  <a:lnTo>
                    <a:pt x="94081" y="71691"/>
                  </a:lnTo>
                  <a:lnTo>
                    <a:pt x="94081" y="72377"/>
                  </a:lnTo>
                  <a:lnTo>
                    <a:pt x="94094" y="71691"/>
                  </a:lnTo>
                  <a:lnTo>
                    <a:pt x="94094" y="71386"/>
                  </a:lnTo>
                  <a:close/>
                </a:path>
                <a:path w="139700" h="179070">
                  <a:moveTo>
                    <a:pt x="94361" y="59016"/>
                  </a:moveTo>
                  <a:lnTo>
                    <a:pt x="93776" y="58458"/>
                  </a:lnTo>
                  <a:lnTo>
                    <a:pt x="92913" y="58318"/>
                  </a:lnTo>
                  <a:lnTo>
                    <a:pt x="92062" y="58318"/>
                  </a:lnTo>
                  <a:lnTo>
                    <a:pt x="91617" y="58712"/>
                  </a:lnTo>
                  <a:lnTo>
                    <a:pt x="91478" y="59385"/>
                  </a:lnTo>
                  <a:lnTo>
                    <a:pt x="91351" y="60210"/>
                  </a:lnTo>
                  <a:lnTo>
                    <a:pt x="91909" y="60591"/>
                  </a:lnTo>
                  <a:lnTo>
                    <a:pt x="92710" y="60794"/>
                  </a:lnTo>
                  <a:lnTo>
                    <a:pt x="93205" y="60401"/>
                  </a:lnTo>
                  <a:lnTo>
                    <a:pt x="94208" y="60515"/>
                  </a:lnTo>
                  <a:lnTo>
                    <a:pt x="94297" y="59715"/>
                  </a:lnTo>
                  <a:lnTo>
                    <a:pt x="94361" y="59016"/>
                  </a:lnTo>
                  <a:close/>
                </a:path>
                <a:path w="139700" h="179070">
                  <a:moveTo>
                    <a:pt x="95161" y="109791"/>
                  </a:moveTo>
                  <a:lnTo>
                    <a:pt x="94475" y="109867"/>
                  </a:lnTo>
                  <a:lnTo>
                    <a:pt x="94043" y="109753"/>
                  </a:lnTo>
                  <a:lnTo>
                    <a:pt x="93218" y="109829"/>
                  </a:lnTo>
                  <a:lnTo>
                    <a:pt x="92341" y="109816"/>
                  </a:lnTo>
                  <a:lnTo>
                    <a:pt x="92405" y="111506"/>
                  </a:lnTo>
                  <a:lnTo>
                    <a:pt x="92519" y="112026"/>
                  </a:lnTo>
                  <a:lnTo>
                    <a:pt x="93091" y="112026"/>
                  </a:lnTo>
                  <a:lnTo>
                    <a:pt x="94056" y="111950"/>
                  </a:lnTo>
                  <a:lnTo>
                    <a:pt x="94640" y="111302"/>
                  </a:lnTo>
                  <a:lnTo>
                    <a:pt x="94919" y="110515"/>
                  </a:lnTo>
                  <a:lnTo>
                    <a:pt x="95161" y="109791"/>
                  </a:lnTo>
                  <a:close/>
                </a:path>
                <a:path w="139700" h="179070">
                  <a:moveTo>
                    <a:pt x="100711" y="86309"/>
                  </a:moveTo>
                  <a:lnTo>
                    <a:pt x="100241" y="85039"/>
                  </a:lnTo>
                  <a:lnTo>
                    <a:pt x="100304" y="84061"/>
                  </a:lnTo>
                  <a:lnTo>
                    <a:pt x="100241" y="83781"/>
                  </a:lnTo>
                  <a:lnTo>
                    <a:pt x="100291" y="83096"/>
                  </a:lnTo>
                  <a:lnTo>
                    <a:pt x="100012" y="83096"/>
                  </a:lnTo>
                  <a:lnTo>
                    <a:pt x="99174" y="83769"/>
                  </a:lnTo>
                  <a:lnTo>
                    <a:pt x="98856" y="84848"/>
                  </a:lnTo>
                  <a:lnTo>
                    <a:pt x="98501" y="85750"/>
                  </a:lnTo>
                  <a:lnTo>
                    <a:pt x="99085" y="86423"/>
                  </a:lnTo>
                  <a:lnTo>
                    <a:pt x="100711" y="86309"/>
                  </a:lnTo>
                  <a:close/>
                </a:path>
                <a:path w="139700" h="179070">
                  <a:moveTo>
                    <a:pt x="103162" y="112128"/>
                  </a:moveTo>
                  <a:lnTo>
                    <a:pt x="103111" y="110553"/>
                  </a:lnTo>
                  <a:lnTo>
                    <a:pt x="102857" y="110159"/>
                  </a:lnTo>
                  <a:lnTo>
                    <a:pt x="102489" y="109893"/>
                  </a:lnTo>
                  <a:lnTo>
                    <a:pt x="102031" y="109893"/>
                  </a:lnTo>
                  <a:lnTo>
                    <a:pt x="100901" y="110388"/>
                  </a:lnTo>
                  <a:lnTo>
                    <a:pt x="99974" y="110998"/>
                  </a:lnTo>
                  <a:lnTo>
                    <a:pt x="99644" y="112458"/>
                  </a:lnTo>
                  <a:lnTo>
                    <a:pt x="99987" y="112712"/>
                  </a:lnTo>
                  <a:lnTo>
                    <a:pt x="100355" y="112712"/>
                  </a:lnTo>
                  <a:lnTo>
                    <a:pt x="100482" y="112712"/>
                  </a:lnTo>
                  <a:lnTo>
                    <a:pt x="100622" y="112687"/>
                  </a:lnTo>
                  <a:lnTo>
                    <a:pt x="101587" y="111988"/>
                  </a:lnTo>
                  <a:lnTo>
                    <a:pt x="103162" y="112128"/>
                  </a:lnTo>
                  <a:close/>
                </a:path>
                <a:path w="139700" h="179070">
                  <a:moveTo>
                    <a:pt x="124091" y="22072"/>
                  </a:moveTo>
                  <a:lnTo>
                    <a:pt x="122897" y="22072"/>
                  </a:lnTo>
                  <a:lnTo>
                    <a:pt x="122770" y="22085"/>
                  </a:lnTo>
                  <a:lnTo>
                    <a:pt x="121831" y="22301"/>
                  </a:lnTo>
                  <a:lnTo>
                    <a:pt x="119824" y="22225"/>
                  </a:lnTo>
                  <a:lnTo>
                    <a:pt x="120154" y="23888"/>
                  </a:lnTo>
                  <a:lnTo>
                    <a:pt x="120383" y="25107"/>
                  </a:lnTo>
                  <a:lnTo>
                    <a:pt x="121780" y="25603"/>
                  </a:lnTo>
                  <a:lnTo>
                    <a:pt x="122999" y="25654"/>
                  </a:lnTo>
                  <a:lnTo>
                    <a:pt x="123964" y="25666"/>
                  </a:lnTo>
                  <a:lnTo>
                    <a:pt x="123913" y="24904"/>
                  </a:lnTo>
                  <a:lnTo>
                    <a:pt x="123723" y="24218"/>
                  </a:lnTo>
                  <a:lnTo>
                    <a:pt x="123253" y="23609"/>
                  </a:lnTo>
                  <a:lnTo>
                    <a:pt x="124091" y="22072"/>
                  </a:lnTo>
                  <a:close/>
                </a:path>
                <a:path w="139700" h="179070">
                  <a:moveTo>
                    <a:pt x="124625" y="66662"/>
                  </a:moveTo>
                  <a:lnTo>
                    <a:pt x="123850" y="66065"/>
                  </a:lnTo>
                  <a:lnTo>
                    <a:pt x="123240" y="65798"/>
                  </a:lnTo>
                  <a:lnTo>
                    <a:pt x="122580" y="65392"/>
                  </a:lnTo>
                  <a:lnTo>
                    <a:pt x="121539" y="65392"/>
                  </a:lnTo>
                  <a:lnTo>
                    <a:pt x="121145" y="65608"/>
                  </a:lnTo>
                  <a:lnTo>
                    <a:pt x="120446" y="66903"/>
                  </a:lnTo>
                  <a:lnTo>
                    <a:pt x="120446" y="68491"/>
                  </a:lnTo>
                  <a:lnTo>
                    <a:pt x="120789" y="68630"/>
                  </a:lnTo>
                  <a:lnTo>
                    <a:pt x="120942" y="68643"/>
                  </a:lnTo>
                  <a:lnTo>
                    <a:pt x="121285" y="68643"/>
                  </a:lnTo>
                  <a:lnTo>
                    <a:pt x="121500" y="68300"/>
                  </a:lnTo>
                  <a:lnTo>
                    <a:pt x="121729" y="67970"/>
                  </a:lnTo>
                  <a:lnTo>
                    <a:pt x="121970" y="67640"/>
                  </a:lnTo>
                  <a:lnTo>
                    <a:pt x="122250" y="67297"/>
                  </a:lnTo>
                  <a:lnTo>
                    <a:pt x="122809" y="67297"/>
                  </a:lnTo>
                  <a:lnTo>
                    <a:pt x="122999" y="67322"/>
                  </a:lnTo>
                  <a:lnTo>
                    <a:pt x="123571" y="67348"/>
                  </a:lnTo>
                  <a:lnTo>
                    <a:pt x="124117" y="66929"/>
                  </a:lnTo>
                  <a:lnTo>
                    <a:pt x="124625" y="66662"/>
                  </a:lnTo>
                  <a:close/>
                </a:path>
                <a:path w="139700" h="179070">
                  <a:moveTo>
                    <a:pt x="124802" y="66560"/>
                  </a:moveTo>
                  <a:lnTo>
                    <a:pt x="124625" y="66662"/>
                  </a:lnTo>
                  <a:lnTo>
                    <a:pt x="124752" y="66725"/>
                  </a:lnTo>
                  <a:lnTo>
                    <a:pt x="124802" y="66560"/>
                  </a:lnTo>
                  <a:close/>
                </a:path>
                <a:path w="139700" h="179070">
                  <a:moveTo>
                    <a:pt x="125539" y="571"/>
                  </a:moveTo>
                  <a:lnTo>
                    <a:pt x="124256" y="368"/>
                  </a:lnTo>
                  <a:lnTo>
                    <a:pt x="123190" y="0"/>
                  </a:lnTo>
                  <a:lnTo>
                    <a:pt x="122567" y="457"/>
                  </a:lnTo>
                  <a:lnTo>
                    <a:pt x="121348" y="1371"/>
                  </a:lnTo>
                  <a:lnTo>
                    <a:pt x="122047" y="2286"/>
                  </a:lnTo>
                  <a:lnTo>
                    <a:pt x="123748" y="4292"/>
                  </a:lnTo>
                  <a:lnTo>
                    <a:pt x="124028" y="4292"/>
                  </a:lnTo>
                  <a:lnTo>
                    <a:pt x="124599" y="3670"/>
                  </a:lnTo>
                  <a:lnTo>
                    <a:pt x="125298" y="2933"/>
                  </a:lnTo>
                  <a:lnTo>
                    <a:pt x="125374" y="2197"/>
                  </a:lnTo>
                  <a:lnTo>
                    <a:pt x="125539" y="571"/>
                  </a:lnTo>
                  <a:close/>
                </a:path>
                <a:path w="139700" h="179070">
                  <a:moveTo>
                    <a:pt x="126161" y="67970"/>
                  </a:moveTo>
                  <a:lnTo>
                    <a:pt x="125907" y="67056"/>
                  </a:lnTo>
                  <a:lnTo>
                    <a:pt x="124752" y="66725"/>
                  </a:lnTo>
                  <a:lnTo>
                    <a:pt x="124485" y="67449"/>
                  </a:lnTo>
                  <a:lnTo>
                    <a:pt x="124256" y="68186"/>
                  </a:lnTo>
                  <a:lnTo>
                    <a:pt x="123672" y="69684"/>
                  </a:lnTo>
                  <a:lnTo>
                    <a:pt x="124028" y="70383"/>
                  </a:lnTo>
                  <a:lnTo>
                    <a:pt x="124650" y="70548"/>
                  </a:lnTo>
                  <a:lnTo>
                    <a:pt x="124802" y="70599"/>
                  </a:lnTo>
                  <a:lnTo>
                    <a:pt x="124929" y="70612"/>
                  </a:lnTo>
                  <a:lnTo>
                    <a:pt x="125920" y="70612"/>
                  </a:lnTo>
                  <a:lnTo>
                    <a:pt x="125818" y="69545"/>
                  </a:lnTo>
                  <a:lnTo>
                    <a:pt x="125958" y="68973"/>
                  </a:lnTo>
                  <a:lnTo>
                    <a:pt x="126161" y="67970"/>
                  </a:lnTo>
                  <a:close/>
                </a:path>
                <a:path w="139700" h="179070">
                  <a:moveTo>
                    <a:pt x="132016" y="48107"/>
                  </a:moveTo>
                  <a:lnTo>
                    <a:pt x="131686" y="47117"/>
                  </a:lnTo>
                  <a:lnTo>
                    <a:pt x="131508" y="46977"/>
                  </a:lnTo>
                  <a:lnTo>
                    <a:pt x="131356" y="46926"/>
                  </a:lnTo>
                  <a:lnTo>
                    <a:pt x="130898" y="46926"/>
                  </a:lnTo>
                  <a:lnTo>
                    <a:pt x="130937" y="47536"/>
                  </a:lnTo>
                  <a:lnTo>
                    <a:pt x="130962" y="47688"/>
                  </a:lnTo>
                  <a:lnTo>
                    <a:pt x="131330" y="49136"/>
                  </a:lnTo>
                  <a:lnTo>
                    <a:pt x="129374" y="48564"/>
                  </a:lnTo>
                  <a:lnTo>
                    <a:pt x="129336" y="49618"/>
                  </a:lnTo>
                  <a:lnTo>
                    <a:pt x="129514" y="49593"/>
                  </a:lnTo>
                  <a:lnTo>
                    <a:pt x="131178" y="49593"/>
                  </a:lnTo>
                  <a:lnTo>
                    <a:pt x="131965" y="49504"/>
                  </a:lnTo>
                  <a:lnTo>
                    <a:pt x="132016" y="48107"/>
                  </a:lnTo>
                  <a:close/>
                </a:path>
                <a:path w="139700" h="179070">
                  <a:moveTo>
                    <a:pt x="132816" y="73494"/>
                  </a:moveTo>
                  <a:lnTo>
                    <a:pt x="132194" y="72720"/>
                  </a:lnTo>
                  <a:lnTo>
                    <a:pt x="131787" y="72567"/>
                  </a:lnTo>
                  <a:lnTo>
                    <a:pt x="131368" y="72491"/>
                  </a:lnTo>
                  <a:lnTo>
                    <a:pt x="129844" y="72491"/>
                  </a:lnTo>
                  <a:lnTo>
                    <a:pt x="128790" y="73075"/>
                  </a:lnTo>
                  <a:lnTo>
                    <a:pt x="127749" y="73507"/>
                  </a:lnTo>
                  <a:lnTo>
                    <a:pt x="127749" y="74383"/>
                  </a:lnTo>
                  <a:lnTo>
                    <a:pt x="128473" y="74993"/>
                  </a:lnTo>
                  <a:lnTo>
                    <a:pt x="129628" y="74726"/>
                  </a:lnTo>
                  <a:lnTo>
                    <a:pt x="130746" y="74282"/>
                  </a:lnTo>
                  <a:lnTo>
                    <a:pt x="132257" y="74282"/>
                  </a:lnTo>
                  <a:lnTo>
                    <a:pt x="132816" y="73494"/>
                  </a:lnTo>
                  <a:close/>
                </a:path>
                <a:path w="139700" h="179070">
                  <a:moveTo>
                    <a:pt x="137033" y="24282"/>
                  </a:moveTo>
                  <a:lnTo>
                    <a:pt x="136588" y="23888"/>
                  </a:lnTo>
                  <a:lnTo>
                    <a:pt x="136042" y="23876"/>
                  </a:lnTo>
                  <a:lnTo>
                    <a:pt x="135001" y="23876"/>
                  </a:lnTo>
                  <a:lnTo>
                    <a:pt x="134658" y="24663"/>
                  </a:lnTo>
                  <a:lnTo>
                    <a:pt x="134137" y="25844"/>
                  </a:lnTo>
                  <a:lnTo>
                    <a:pt x="134277" y="26289"/>
                  </a:lnTo>
                  <a:lnTo>
                    <a:pt x="134861" y="26441"/>
                  </a:lnTo>
                  <a:lnTo>
                    <a:pt x="135432" y="25692"/>
                  </a:lnTo>
                  <a:lnTo>
                    <a:pt x="136956" y="26174"/>
                  </a:lnTo>
                  <a:lnTo>
                    <a:pt x="137033" y="24282"/>
                  </a:lnTo>
                  <a:close/>
                </a:path>
                <a:path w="139700" h="179070">
                  <a:moveTo>
                    <a:pt x="137947" y="20383"/>
                  </a:moveTo>
                  <a:lnTo>
                    <a:pt x="137121" y="19824"/>
                  </a:lnTo>
                  <a:lnTo>
                    <a:pt x="136702" y="19316"/>
                  </a:lnTo>
                  <a:lnTo>
                    <a:pt x="136080" y="20066"/>
                  </a:lnTo>
                  <a:lnTo>
                    <a:pt x="135356" y="20764"/>
                  </a:lnTo>
                  <a:lnTo>
                    <a:pt x="134315" y="22364"/>
                  </a:lnTo>
                  <a:lnTo>
                    <a:pt x="135089" y="22250"/>
                  </a:lnTo>
                  <a:lnTo>
                    <a:pt x="135534" y="22352"/>
                  </a:lnTo>
                  <a:lnTo>
                    <a:pt x="136321" y="21805"/>
                  </a:lnTo>
                  <a:lnTo>
                    <a:pt x="137718" y="22021"/>
                  </a:lnTo>
                  <a:lnTo>
                    <a:pt x="137896" y="20815"/>
                  </a:lnTo>
                  <a:lnTo>
                    <a:pt x="137947" y="20383"/>
                  </a:lnTo>
                  <a:close/>
                </a:path>
                <a:path w="139700" h="179070">
                  <a:moveTo>
                    <a:pt x="139179" y="47383"/>
                  </a:moveTo>
                  <a:lnTo>
                    <a:pt x="139115" y="46634"/>
                  </a:lnTo>
                  <a:lnTo>
                    <a:pt x="138404" y="46634"/>
                  </a:lnTo>
                  <a:lnTo>
                    <a:pt x="138277" y="46659"/>
                  </a:lnTo>
                  <a:lnTo>
                    <a:pt x="137287" y="47040"/>
                  </a:lnTo>
                  <a:lnTo>
                    <a:pt x="135864" y="46482"/>
                  </a:lnTo>
                  <a:lnTo>
                    <a:pt x="135750" y="47904"/>
                  </a:lnTo>
                  <a:lnTo>
                    <a:pt x="135699" y="48729"/>
                  </a:lnTo>
                  <a:lnTo>
                    <a:pt x="136588" y="48755"/>
                  </a:lnTo>
                  <a:lnTo>
                    <a:pt x="137287" y="48755"/>
                  </a:lnTo>
                  <a:lnTo>
                    <a:pt x="137541" y="48717"/>
                  </a:lnTo>
                  <a:lnTo>
                    <a:pt x="137896" y="48717"/>
                  </a:lnTo>
                  <a:lnTo>
                    <a:pt x="138125" y="48742"/>
                  </a:lnTo>
                  <a:lnTo>
                    <a:pt x="138772" y="48742"/>
                  </a:lnTo>
                  <a:lnTo>
                    <a:pt x="139115" y="48615"/>
                  </a:lnTo>
                  <a:lnTo>
                    <a:pt x="139141" y="47879"/>
                  </a:lnTo>
                  <a:lnTo>
                    <a:pt x="139179" y="4738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615531" y="9322109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0" y="1131"/>
                  </a:moveTo>
                  <a:lnTo>
                    <a:pt x="345" y="721"/>
                  </a:lnTo>
                  <a:lnTo>
                    <a:pt x="640" y="377"/>
                  </a:lnTo>
                  <a:lnTo>
                    <a:pt x="952" y="32"/>
                  </a:lnTo>
                  <a:lnTo>
                    <a:pt x="0" y="1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568793" y="9283966"/>
              <a:ext cx="48260" cy="39370"/>
            </a:xfrm>
            <a:custGeom>
              <a:avLst/>
              <a:gdLst/>
              <a:ahLst/>
              <a:cxnLst/>
              <a:rect l="l" t="t" r="r" b="b"/>
              <a:pathLst>
                <a:path w="48259" h="39370">
                  <a:moveTo>
                    <a:pt x="2413" y="19431"/>
                  </a:moveTo>
                  <a:lnTo>
                    <a:pt x="2298" y="18732"/>
                  </a:lnTo>
                  <a:lnTo>
                    <a:pt x="2006" y="18008"/>
                  </a:lnTo>
                  <a:lnTo>
                    <a:pt x="1257" y="17970"/>
                  </a:lnTo>
                  <a:lnTo>
                    <a:pt x="469" y="17970"/>
                  </a:lnTo>
                  <a:lnTo>
                    <a:pt x="0" y="18542"/>
                  </a:lnTo>
                  <a:lnTo>
                    <a:pt x="63" y="19316"/>
                  </a:lnTo>
                  <a:lnTo>
                    <a:pt x="139" y="20027"/>
                  </a:lnTo>
                  <a:lnTo>
                    <a:pt x="584" y="20472"/>
                  </a:lnTo>
                  <a:lnTo>
                    <a:pt x="1270" y="20472"/>
                  </a:lnTo>
                  <a:lnTo>
                    <a:pt x="1447" y="20472"/>
                  </a:lnTo>
                  <a:lnTo>
                    <a:pt x="1981" y="20396"/>
                  </a:lnTo>
                  <a:lnTo>
                    <a:pt x="2349" y="20027"/>
                  </a:lnTo>
                  <a:lnTo>
                    <a:pt x="2413" y="19431"/>
                  </a:lnTo>
                  <a:close/>
                </a:path>
                <a:path w="48259" h="39370">
                  <a:moveTo>
                    <a:pt x="6489" y="6299"/>
                  </a:moveTo>
                  <a:lnTo>
                    <a:pt x="6477" y="5816"/>
                  </a:lnTo>
                  <a:lnTo>
                    <a:pt x="6096" y="5753"/>
                  </a:lnTo>
                  <a:lnTo>
                    <a:pt x="5880" y="5740"/>
                  </a:lnTo>
                  <a:lnTo>
                    <a:pt x="4241" y="5740"/>
                  </a:lnTo>
                  <a:lnTo>
                    <a:pt x="4127" y="7391"/>
                  </a:lnTo>
                  <a:lnTo>
                    <a:pt x="3352" y="8280"/>
                  </a:lnTo>
                  <a:lnTo>
                    <a:pt x="2997" y="8712"/>
                  </a:lnTo>
                  <a:lnTo>
                    <a:pt x="3390" y="9512"/>
                  </a:lnTo>
                  <a:lnTo>
                    <a:pt x="3797" y="9512"/>
                  </a:lnTo>
                  <a:lnTo>
                    <a:pt x="5651" y="9512"/>
                  </a:lnTo>
                  <a:lnTo>
                    <a:pt x="5359" y="7569"/>
                  </a:lnTo>
                  <a:lnTo>
                    <a:pt x="5689" y="7226"/>
                  </a:lnTo>
                  <a:lnTo>
                    <a:pt x="6489" y="6299"/>
                  </a:lnTo>
                  <a:close/>
                </a:path>
                <a:path w="48259" h="39370">
                  <a:moveTo>
                    <a:pt x="11112" y="23990"/>
                  </a:moveTo>
                  <a:lnTo>
                    <a:pt x="10795" y="23482"/>
                  </a:lnTo>
                  <a:lnTo>
                    <a:pt x="10287" y="23304"/>
                  </a:lnTo>
                  <a:lnTo>
                    <a:pt x="9512" y="23304"/>
                  </a:lnTo>
                  <a:lnTo>
                    <a:pt x="9321" y="23317"/>
                  </a:lnTo>
                  <a:lnTo>
                    <a:pt x="9105" y="23355"/>
                  </a:lnTo>
                  <a:lnTo>
                    <a:pt x="8394" y="23368"/>
                  </a:lnTo>
                  <a:lnTo>
                    <a:pt x="10058" y="25044"/>
                  </a:lnTo>
                  <a:lnTo>
                    <a:pt x="10274" y="25082"/>
                  </a:lnTo>
                  <a:lnTo>
                    <a:pt x="10668" y="25082"/>
                  </a:lnTo>
                  <a:lnTo>
                    <a:pt x="10947" y="24650"/>
                  </a:lnTo>
                  <a:lnTo>
                    <a:pt x="11112" y="23990"/>
                  </a:lnTo>
                  <a:close/>
                </a:path>
                <a:path w="48259" h="39370">
                  <a:moveTo>
                    <a:pt x="11912" y="3619"/>
                  </a:moveTo>
                  <a:lnTo>
                    <a:pt x="11214" y="1981"/>
                  </a:lnTo>
                  <a:lnTo>
                    <a:pt x="10109" y="1524"/>
                  </a:lnTo>
                  <a:lnTo>
                    <a:pt x="8699" y="1524"/>
                  </a:lnTo>
                  <a:lnTo>
                    <a:pt x="7670" y="1625"/>
                  </a:lnTo>
                  <a:lnTo>
                    <a:pt x="7429" y="1714"/>
                  </a:lnTo>
                  <a:lnTo>
                    <a:pt x="7086" y="1714"/>
                  </a:lnTo>
                  <a:lnTo>
                    <a:pt x="6159" y="1524"/>
                  </a:lnTo>
                  <a:lnTo>
                    <a:pt x="5702" y="1524"/>
                  </a:lnTo>
                  <a:lnTo>
                    <a:pt x="5537" y="1638"/>
                  </a:lnTo>
                  <a:lnTo>
                    <a:pt x="5969" y="3568"/>
                  </a:lnTo>
                  <a:lnTo>
                    <a:pt x="7315" y="4406"/>
                  </a:lnTo>
                  <a:lnTo>
                    <a:pt x="8953" y="4406"/>
                  </a:lnTo>
                  <a:lnTo>
                    <a:pt x="9207" y="4406"/>
                  </a:lnTo>
                  <a:lnTo>
                    <a:pt x="9448" y="4394"/>
                  </a:lnTo>
                  <a:lnTo>
                    <a:pt x="10617" y="4229"/>
                  </a:lnTo>
                  <a:lnTo>
                    <a:pt x="11912" y="3619"/>
                  </a:lnTo>
                  <a:close/>
                </a:path>
                <a:path w="48259" h="39370">
                  <a:moveTo>
                    <a:pt x="17614" y="3429"/>
                  </a:moveTo>
                  <a:lnTo>
                    <a:pt x="17373" y="3390"/>
                  </a:lnTo>
                  <a:lnTo>
                    <a:pt x="16751" y="2946"/>
                  </a:lnTo>
                  <a:lnTo>
                    <a:pt x="16154" y="2667"/>
                  </a:lnTo>
                  <a:lnTo>
                    <a:pt x="14986" y="2667"/>
                  </a:lnTo>
                  <a:lnTo>
                    <a:pt x="14414" y="2946"/>
                  </a:lnTo>
                  <a:lnTo>
                    <a:pt x="13881" y="3632"/>
                  </a:lnTo>
                  <a:lnTo>
                    <a:pt x="13817" y="4076"/>
                  </a:lnTo>
                  <a:lnTo>
                    <a:pt x="14198" y="4508"/>
                  </a:lnTo>
                  <a:lnTo>
                    <a:pt x="14566" y="4635"/>
                  </a:lnTo>
                  <a:lnTo>
                    <a:pt x="14922" y="4635"/>
                  </a:lnTo>
                  <a:lnTo>
                    <a:pt x="15595" y="4635"/>
                  </a:lnTo>
                  <a:lnTo>
                    <a:pt x="16268" y="4114"/>
                  </a:lnTo>
                  <a:lnTo>
                    <a:pt x="16941" y="3949"/>
                  </a:lnTo>
                  <a:lnTo>
                    <a:pt x="17614" y="3429"/>
                  </a:lnTo>
                  <a:close/>
                </a:path>
                <a:path w="48259" h="39370">
                  <a:moveTo>
                    <a:pt x="18046" y="3060"/>
                  </a:moveTo>
                  <a:lnTo>
                    <a:pt x="17716" y="3327"/>
                  </a:lnTo>
                  <a:lnTo>
                    <a:pt x="17868" y="3454"/>
                  </a:lnTo>
                  <a:lnTo>
                    <a:pt x="18046" y="3060"/>
                  </a:lnTo>
                  <a:close/>
                </a:path>
                <a:path w="48259" h="39370">
                  <a:moveTo>
                    <a:pt x="20383" y="393"/>
                  </a:moveTo>
                  <a:lnTo>
                    <a:pt x="19519" y="0"/>
                  </a:lnTo>
                  <a:lnTo>
                    <a:pt x="17043" y="50"/>
                  </a:lnTo>
                  <a:lnTo>
                    <a:pt x="18351" y="1943"/>
                  </a:lnTo>
                  <a:lnTo>
                    <a:pt x="18046" y="3060"/>
                  </a:lnTo>
                  <a:lnTo>
                    <a:pt x="19024" y="2336"/>
                  </a:lnTo>
                  <a:lnTo>
                    <a:pt x="20142" y="1752"/>
                  </a:lnTo>
                  <a:lnTo>
                    <a:pt x="20383" y="393"/>
                  </a:lnTo>
                  <a:close/>
                </a:path>
                <a:path w="48259" h="39370">
                  <a:moveTo>
                    <a:pt x="47688" y="38176"/>
                  </a:moveTo>
                  <a:lnTo>
                    <a:pt x="47028" y="38430"/>
                  </a:lnTo>
                  <a:lnTo>
                    <a:pt x="46748" y="39217"/>
                  </a:lnTo>
                  <a:lnTo>
                    <a:pt x="47078" y="38874"/>
                  </a:lnTo>
                  <a:lnTo>
                    <a:pt x="47371" y="38531"/>
                  </a:lnTo>
                  <a:lnTo>
                    <a:pt x="47688" y="3817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325898" y="9832328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09" h="3175">
                  <a:moveTo>
                    <a:pt x="1133" y="3133"/>
                  </a:moveTo>
                  <a:lnTo>
                    <a:pt x="312" y="2837"/>
                  </a:lnTo>
                  <a:lnTo>
                    <a:pt x="0" y="2329"/>
                  </a:lnTo>
                  <a:lnTo>
                    <a:pt x="1922" y="32"/>
                  </a:lnTo>
                  <a:lnTo>
                    <a:pt x="2776" y="0"/>
                  </a:lnTo>
                  <a:lnTo>
                    <a:pt x="3318" y="0"/>
                  </a:lnTo>
                  <a:lnTo>
                    <a:pt x="3647" y="459"/>
                  </a:lnTo>
                  <a:lnTo>
                    <a:pt x="3581" y="1000"/>
                  </a:lnTo>
                  <a:lnTo>
                    <a:pt x="3450" y="2214"/>
                  </a:lnTo>
                  <a:lnTo>
                    <a:pt x="2546" y="2968"/>
                  </a:lnTo>
                  <a:lnTo>
                    <a:pt x="1133" y="3133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465530" y="9349333"/>
              <a:ext cx="30480" cy="145415"/>
            </a:xfrm>
            <a:custGeom>
              <a:avLst/>
              <a:gdLst/>
              <a:ahLst/>
              <a:cxnLst/>
              <a:rect l="l" t="t" r="r" b="b"/>
              <a:pathLst>
                <a:path w="30479" h="145415">
                  <a:moveTo>
                    <a:pt x="2628" y="144665"/>
                  </a:moveTo>
                  <a:lnTo>
                    <a:pt x="2514" y="144068"/>
                  </a:lnTo>
                  <a:lnTo>
                    <a:pt x="2095" y="143967"/>
                  </a:lnTo>
                  <a:lnTo>
                    <a:pt x="1435" y="143967"/>
                  </a:lnTo>
                  <a:lnTo>
                    <a:pt x="1219" y="143979"/>
                  </a:lnTo>
                  <a:lnTo>
                    <a:pt x="952" y="143979"/>
                  </a:lnTo>
                  <a:lnTo>
                    <a:pt x="533" y="143916"/>
                  </a:lnTo>
                  <a:lnTo>
                    <a:pt x="165" y="143916"/>
                  </a:lnTo>
                  <a:lnTo>
                    <a:pt x="0" y="144018"/>
                  </a:lnTo>
                  <a:lnTo>
                    <a:pt x="228" y="144462"/>
                  </a:lnTo>
                  <a:lnTo>
                    <a:pt x="495" y="144932"/>
                  </a:lnTo>
                  <a:lnTo>
                    <a:pt x="1346" y="145148"/>
                  </a:lnTo>
                  <a:lnTo>
                    <a:pt x="1968" y="145364"/>
                  </a:lnTo>
                  <a:lnTo>
                    <a:pt x="2628" y="144665"/>
                  </a:lnTo>
                  <a:close/>
                </a:path>
                <a:path w="30479" h="145415">
                  <a:moveTo>
                    <a:pt x="16471" y="74231"/>
                  </a:moveTo>
                  <a:lnTo>
                    <a:pt x="16256" y="74066"/>
                  </a:lnTo>
                  <a:lnTo>
                    <a:pt x="15836" y="73583"/>
                  </a:lnTo>
                  <a:lnTo>
                    <a:pt x="15430" y="73558"/>
                  </a:lnTo>
                  <a:lnTo>
                    <a:pt x="14135" y="73558"/>
                  </a:lnTo>
                  <a:lnTo>
                    <a:pt x="13931" y="74663"/>
                  </a:lnTo>
                  <a:lnTo>
                    <a:pt x="13677" y="75565"/>
                  </a:lnTo>
                  <a:lnTo>
                    <a:pt x="14236" y="76136"/>
                  </a:lnTo>
                  <a:lnTo>
                    <a:pt x="15049" y="75793"/>
                  </a:lnTo>
                  <a:lnTo>
                    <a:pt x="16217" y="75882"/>
                  </a:lnTo>
                  <a:lnTo>
                    <a:pt x="16471" y="74231"/>
                  </a:lnTo>
                  <a:close/>
                </a:path>
                <a:path w="30479" h="145415">
                  <a:moveTo>
                    <a:pt x="24612" y="127711"/>
                  </a:moveTo>
                  <a:lnTo>
                    <a:pt x="23164" y="128219"/>
                  </a:lnTo>
                  <a:lnTo>
                    <a:pt x="22847" y="127508"/>
                  </a:lnTo>
                  <a:lnTo>
                    <a:pt x="22021" y="128104"/>
                  </a:lnTo>
                  <a:lnTo>
                    <a:pt x="21920" y="129247"/>
                  </a:lnTo>
                  <a:lnTo>
                    <a:pt x="23418" y="128498"/>
                  </a:lnTo>
                  <a:lnTo>
                    <a:pt x="23609" y="129349"/>
                  </a:lnTo>
                  <a:lnTo>
                    <a:pt x="24447" y="128943"/>
                  </a:lnTo>
                  <a:lnTo>
                    <a:pt x="24612" y="127711"/>
                  </a:lnTo>
                  <a:close/>
                </a:path>
                <a:path w="30479" h="145415">
                  <a:moveTo>
                    <a:pt x="29705" y="685"/>
                  </a:moveTo>
                  <a:lnTo>
                    <a:pt x="29146" y="114"/>
                  </a:lnTo>
                  <a:lnTo>
                    <a:pt x="28333" y="25"/>
                  </a:lnTo>
                  <a:lnTo>
                    <a:pt x="28130" y="0"/>
                  </a:lnTo>
                  <a:lnTo>
                    <a:pt x="27139" y="0"/>
                  </a:lnTo>
                  <a:lnTo>
                    <a:pt x="26581" y="482"/>
                  </a:lnTo>
                  <a:lnTo>
                    <a:pt x="26555" y="1409"/>
                  </a:lnTo>
                  <a:lnTo>
                    <a:pt x="26543" y="2095"/>
                  </a:lnTo>
                  <a:lnTo>
                    <a:pt x="26987" y="2730"/>
                  </a:lnTo>
                  <a:lnTo>
                    <a:pt x="27800" y="2870"/>
                  </a:lnTo>
                  <a:lnTo>
                    <a:pt x="27965" y="2882"/>
                  </a:lnTo>
                  <a:lnTo>
                    <a:pt x="28930" y="2882"/>
                  </a:lnTo>
                  <a:lnTo>
                    <a:pt x="29476" y="2209"/>
                  </a:lnTo>
                  <a:lnTo>
                    <a:pt x="29616" y="1384"/>
                  </a:lnTo>
                  <a:lnTo>
                    <a:pt x="29705" y="685"/>
                  </a:lnTo>
                  <a:close/>
                </a:path>
                <a:path w="30479" h="145415">
                  <a:moveTo>
                    <a:pt x="30048" y="46304"/>
                  </a:moveTo>
                  <a:lnTo>
                    <a:pt x="29984" y="44691"/>
                  </a:lnTo>
                  <a:lnTo>
                    <a:pt x="29451" y="43688"/>
                  </a:lnTo>
                  <a:lnTo>
                    <a:pt x="28257" y="43167"/>
                  </a:lnTo>
                  <a:lnTo>
                    <a:pt x="27520" y="43599"/>
                  </a:lnTo>
                  <a:lnTo>
                    <a:pt x="27165" y="44958"/>
                  </a:lnTo>
                  <a:lnTo>
                    <a:pt x="28638" y="45491"/>
                  </a:lnTo>
                  <a:lnTo>
                    <a:pt x="29006" y="46634"/>
                  </a:lnTo>
                  <a:lnTo>
                    <a:pt x="29400" y="46647"/>
                  </a:lnTo>
                  <a:lnTo>
                    <a:pt x="30048" y="4630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434026" y="10042632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5" h="3809">
                  <a:moveTo>
                    <a:pt x="1955" y="3362"/>
                  </a:moveTo>
                  <a:lnTo>
                    <a:pt x="903" y="3280"/>
                  </a:lnTo>
                  <a:lnTo>
                    <a:pt x="0" y="2886"/>
                  </a:lnTo>
                  <a:lnTo>
                    <a:pt x="65" y="1558"/>
                  </a:lnTo>
                  <a:lnTo>
                    <a:pt x="98" y="606"/>
                  </a:lnTo>
                  <a:lnTo>
                    <a:pt x="706" y="0"/>
                  </a:lnTo>
                  <a:lnTo>
                    <a:pt x="1725" y="0"/>
                  </a:lnTo>
                  <a:lnTo>
                    <a:pt x="2826" y="82"/>
                  </a:lnTo>
                  <a:lnTo>
                    <a:pt x="3729" y="787"/>
                  </a:lnTo>
                  <a:lnTo>
                    <a:pt x="3795" y="1919"/>
                  </a:lnTo>
                  <a:lnTo>
                    <a:pt x="3877" y="2968"/>
                  </a:lnTo>
                  <a:lnTo>
                    <a:pt x="2908" y="3215"/>
                  </a:lnTo>
                  <a:lnTo>
                    <a:pt x="1955" y="336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323950" y="9367176"/>
              <a:ext cx="171450" cy="424180"/>
            </a:xfrm>
            <a:custGeom>
              <a:avLst/>
              <a:gdLst/>
              <a:ahLst/>
              <a:cxnLst/>
              <a:rect l="l" t="t" r="r" b="b"/>
              <a:pathLst>
                <a:path w="171450" h="424179">
                  <a:moveTo>
                    <a:pt x="2400" y="422414"/>
                  </a:moveTo>
                  <a:lnTo>
                    <a:pt x="1955" y="422148"/>
                  </a:lnTo>
                  <a:lnTo>
                    <a:pt x="1435" y="422021"/>
                  </a:lnTo>
                  <a:lnTo>
                    <a:pt x="1231" y="421982"/>
                  </a:lnTo>
                  <a:lnTo>
                    <a:pt x="711" y="421982"/>
                  </a:lnTo>
                  <a:lnTo>
                    <a:pt x="330" y="422211"/>
                  </a:lnTo>
                  <a:lnTo>
                    <a:pt x="203" y="422643"/>
                  </a:lnTo>
                  <a:lnTo>
                    <a:pt x="0" y="423227"/>
                  </a:lnTo>
                  <a:lnTo>
                    <a:pt x="444" y="423595"/>
                  </a:lnTo>
                  <a:lnTo>
                    <a:pt x="990" y="423710"/>
                  </a:lnTo>
                  <a:lnTo>
                    <a:pt x="1168" y="423735"/>
                  </a:lnTo>
                  <a:lnTo>
                    <a:pt x="1676" y="423735"/>
                  </a:lnTo>
                  <a:lnTo>
                    <a:pt x="2019" y="423506"/>
                  </a:lnTo>
                  <a:lnTo>
                    <a:pt x="2235" y="423087"/>
                  </a:lnTo>
                  <a:lnTo>
                    <a:pt x="2400" y="422414"/>
                  </a:lnTo>
                  <a:close/>
                </a:path>
                <a:path w="171450" h="424179">
                  <a:moveTo>
                    <a:pt x="4000" y="192887"/>
                  </a:moveTo>
                  <a:lnTo>
                    <a:pt x="3797" y="192163"/>
                  </a:lnTo>
                  <a:lnTo>
                    <a:pt x="2997" y="192011"/>
                  </a:lnTo>
                  <a:lnTo>
                    <a:pt x="2781" y="191985"/>
                  </a:lnTo>
                  <a:lnTo>
                    <a:pt x="1955" y="191985"/>
                  </a:lnTo>
                  <a:lnTo>
                    <a:pt x="1993" y="192697"/>
                  </a:lnTo>
                  <a:lnTo>
                    <a:pt x="1879" y="193230"/>
                  </a:lnTo>
                  <a:lnTo>
                    <a:pt x="1968" y="193979"/>
                  </a:lnTo>
                  <a:lnTo>
                    <a:pt x="2057" y="194716"/>
                  </a:lnTo>
                  <a:lnTo>
                    <a:pt x="2895" y="194881"/>
                  </a:lnTo>
                  <a:lnTo>
                    <a:pt x="3086" y="194919"/>
                  </a:lnTo>
                  <a:lnTo>
                    <a:pt x="3949" y="194919"/>
                  </a:lnTo>
                  <a:lnTo>
                    <a:pt x="3924" y="194157"/>
                  </a:lnTo>
                  <a:lnTo>
                    <a:pt x="3962" y="193586"/>
                  </a:lnTo>
                  <a:lnTo>
                    <a:pt x="4000" y="192887"/>
                  </a:lnTo>
                  <a:close/>
                </a:path>
                <a:path w="171450" h="424179">
                  <a:moveTo>
                    <a:pt x="6921" y="268173"/>
                  </a:moveTo>
                  <a:lnTo>
                    <a:pt x="6146" y="267208"/>
                  </a:lnTo>
                  <a:lnTo>
                    <a:pt x="5969" y="267144"/>
                  </a:lnTo>
                  <a:lnTo>
                    <a:pt x="5435" y="267144"/>
                  </a:lnTo>
                  <a:lnTo>
                    <a:pt x="5156" y="267601"/>
                  </a:lnTo>
                  <a:lnTo>
                    <a:pt x="5245" y="268058"/>
                  </a:lnTo>
                  <a:lnTo>
                    <a:pt x="5321" y="268465"/>
                  </a:lnTo>
                  <a:lnTo>
                    <a:pt x="5689" y="269011"/>
                  </a:lnTo>
                  <a:lnTo>
                    <a:pt x="6070" y="269176"/>
                  </a:lnTo>
                  <a:lnTo>
                    <a:pt x="6299" y="269252"/>
                  </a:lnTo>
                  <a:lnTo>
                    <a:pt x="6769" y="269252"/>
                  </a:lnTo>
                  <a:lnTo>
                    <a:pt x="6908" y="268795"/>
                  </a:lnTo>
                  <a:lnTo>
                    <a:pt x="6921" y="268173"/>
                  </a:lnTo>
                  <a:close/>
                </a:path>
                <a:path w="171450" h="424179">
                  <a:moveTo>
                    <a:pt x="99631" y="130987"/>
                  </a:moveTo>
                  <a:lnTo>
                    <a:pt x="99110" y="130479"/>
                  </a:lnTo>
                  <a:lnTo>
                    <a:pt x="98552" y="129603"/>
                  </a:lnTo>
                  <a:lnTo>
                    <a:pt x="98323" y="129120"/>
                  </a:lnTo>
                  <a:lnTo>
                    <a:pt x="97815" y="129120"/>
                  </a:lnTo>
                  <a:lnTo>
                    <a:pt x="97650" y="129171"/>
                  </a:lnTo>
                  <a:lnTo>
                    <a:pt x="96672" y="129501"/>
                  </a:lnTo>
                  <a:lnTo>
                    <a:pt x="97116" y="130162"/>
                  </a:lnTo>
                  <a:lnTo>
                    <a:pt x="97777" y="131254"/>
                  </a:lnTo>
                  <a:lnTo>
                    <a:pt x="98158" y="131826"/>
                  </a:lnTo>
                  <a:lnTo>
                    <a:pt x="98653" y="132257"/>
                  </a:lnTo>
                  <a:lnTo>
                    <a:pt x="98831" y="132422"/>
                  </a:lnTo>
                  <a:lnTo>
                    <a:pt x="98958" y="132486"/>
                  </a:lnTo>
                  <a:lnTo>
                    <a:pt x="99326" y="132486"/>
                  </a:lnTo>
                  <a:lnTo>
                    <a:pt x="99377" y="132143"/>
                  </a:lnTo>
                  <a:lnTo>
                    <a:pt x="99631" y="130987"/>
                  </a:lnTo>
                  <a:close/>
                </a:path>
                <a:path w="171450" h="424179">
                  <a:moveTo>
                    <a:pt x="104940" y="28232"/>
                  </a:moveTo>
                  <a:lnTo>
                    <a:pt x="104749" y="27635"/>
                  </a:lnTo>
                  <a:lnTo>
                    <a:pt x="104330" y="27330"/>
                  </a:lnTo>
                  <a:lnTo>
                    <a:pt x="103695" y="27927"/>
                  </a:lnTo>
                  <a:lnTo>
                    <a:pt x="102412" y="29184"/>
                  </a:lnTo>
                  <a:lnTo>
                    <a:pt x="102679" y="29489"/>
                  </a:lnTo>
                  <a:lnTo>
                    <a:pt x="103047" y="29667"/>
                  </a:lnTo>
                  <a:lnTo>
                    <a:pt x="103543" y="29743"/>
                  </a:lnTo>
                  <a:lnTo>
                    <a:pt x="103720" y="29756"/>
                  </a:lnTo>
                  <a:lnTo>
                    <a:pt x="104381" y="29756"/>
                  </a:lnTo>
                  <a:lnTo>
                    <a:pt x="104838" y="29476"/>
                  </a:lnTo>
                  <a:lnTo>
                    <a:pt x="104876" y="29184"/>
                  </a:lnTo>
                  <a:lnTo>
                    <a:pt x="104940" y="28232"/>
                  </a:lnTo>
                  <a:close/>
                </a:path>
                <a:path w="171450" h="424179">
                  <a:moveTo>
                    <a:pt x="110185" y="198374"/>
                  </a:moveTo>
                  <a:lnTo>
                    <a:pt x="109778" y="198297"/>
                  </a:lnTo>
                  <a:lnTo>
                    <a:pt x="108737" y="198310"/>
                  </a:lnTo>
                  <a:lnTo>
                    <a:pt x="108165" y="198678"/>
                  </a:lnTo>
                  <a:lnTo>
                    <a:pt x="108077" y="200431"/>
                  </a:lnTo>
                  <a:lnTo>
                    <a:pt x="108216" y="200901"/>
                  </a:lnTo>
                  <a:lnTo>
                    <a:pt x="108521" y="201180"/>
                  </a:lnTo>
                  <a:lnTo>
                    <a:pt x="109639" y="199313"/>
                  </a:lnTo>
                  <a:lnTo>
                    <a:pt x="110185" y="198374"/>
                  </a:lnTo>
                  <a:close/>
                </a:path>
                <a:path w="171450" h="424179">
                  <a:moveTo>
                    <a:pt x="111760" y="20154"/>
                  </a:moveTo>
                  <a:lnTo>
                    <a:pt x="110680" y="21209"/>
                  </a:lnTo>
                  <a:lnTo>
                    <a:pt x="110121" y="21729"/>
                  </a:lnTo>
                  <a:lnTo>
                    <a:pt x="110655" y="22377"/>
                  </a:lnTo>
                  <a:lnTo>
                    <a:pt x="111417" y="21818"/>
                  </a:lnTo>
                  <a:lnTo>
                    <a:pt x="111582" y="20980"/>
                  </a:lnTo>
                  <a:lnTo>
                    <a:pt x="111760" y="20154"/>
                  </a:lnTo>
                  <a:close/>
                </a:path>
                <a:path w="171450" h="424179">
                  <a:moveTo>
                    <a:pt x="118059" y="97053"/>
                  </a:moveTo>
                  <a:lnTo>
                    <a:pt x="117983" y="95465"/>
                  </a:lnTo>
                  <a:lnTo>
                    <a:pt x="116344" y="95732"/>
                  </a:lnTo>
                  <a:lnTo>
                    <a:pt x="115557" y="94983"/>
                  </a:lnTo>
                  <a:lnTo>
                    <a:pt x="115125" y="94665"/>
                  </a:lnTo>
                  <a:lnTo>
                    <a:pt x="114503" y="95148"/>
                  </a:lnTo>
                  <a:lnTo>
                    <a:pt x="114554" y="95631"/>
                  </a:lnTo>
                  <a:lnTo>
                    <a:pt x="115404" y="96672"/>
                  </a:lnTo>
                  <a:lnTo>
                    <a:pt x="116433" y="97497"/>
                  </a:lnTo>
                  <a:lnTo>
                    <a:pt x="117754" y="97878"/>
                  </a:lnTo>
                  <a:lnTo>
                    <a:pt x="118059" y="97053"/>
                  </a:lnTo>
                  <a:close/>
                </a:path>
                <a:path w="171450" h="424179">
                  <a:moveTo>
                    <a:pt x="118821" y="17487"/>
                  </a:moveTo>
                  <a:lnTo>
                    <a:pt x="118478" y="16827"/>
                  </a:lnTo>
                  <a:lnTo>
                    <a:pt x="118313" y="16090"/>
                  </a:lnTo>
                  <a:lnTo>
                    <a:pt x="117551" y="16090"/>
                  </a:lnTo>
                  <a:lnTo>
                    <a:pt x="116560" y="16154"/>
                  </a:lnTo>
                  <a:lnTo>
                    <a:pt x="116547" y="16891"/>
                  </a:lnTo>
                  <a:lnTo>
                    <a:pt x="116674" y="18288"/>
                  </a:lnTo>
                  <a:lnTo>
                    <a:pt x="117144" y="18630"/>
                  </a:lnTo>
                  <a:lnTo>
                    <a:pt x="117690" y="18630"/>
                  </a:lnTo>
                  <a:lnTo>
                    <a:pt x="118008" y="18605"/>
                  </a:lnTo>
                  <a:lnTo>
                    <a:pt x="118821" y="17487"/>
                  </a:lnTo>
                  <a:close/>
                </a:path>
                <a:path w="171450" h="424179">
                  <a:moveTo>
                    <a:pt x="119989" y="52209"/>
                  </a:moveTo>
                  <a:lnTo>
                    <a:pt x="119799" y="50800"/>
                  </a:lnTo>
                  <a:lnTo>
                    <a:pt x="118732" y="50355"/>
                  </a:lnTo>
                  <a:lnTo>
                    <a:pt x="116916" y="50355"/>
                  </a:lnTo>
                  <a:lnTo>
                    <a:pt x="116332" y="50850"/>
                  </a:lnTo>
                  <a:lnTo>
                    <a:pt x="116725" y="51346"/>
                  </a:lnTo>
                  <a:lnTo>
                    <a:pt x="117348" y="52095"/>
                  </a:lnTo>
                  <a:lnTo>
                    <a:pt x="118148" y="52755"/>
                  </a:lnTo>
                  <a:lnTo>
                    <a:pt x="119011" y="53213"/>
                  </a:lnTo>
                  <a:lnTo>
                    <a:pt x="119151" y="53263"/>
                  </a:lnTo>
                  <a:lnTo>
                    <a:pt x="119583" y="53263"/>
                  </a:lnTo>
                  <a:lnTo>
                    <a:pt x="119875" y="52755"/>
                  </a:lnTo>
                  <a:lnTo>
                    <a:pt x="119989" y="52209"/>
                  </a:lnTo>
                  <a:close/>
                </a:path>
                <a:path w="171450" h="424179">
                  <a:moveTo>
                    <a:pt x="120815" y="85915"/>
                  </a:moveTo>
                  <a:lnTo>
                    <a:pt x="119634" y="86080"/>
                  </a:lnTo>
                  <a:lnTo>
                    <a:pt x="119062" y="85890"/>
                  </a:lnTo>
                  <a:lnTo>
                    <a:pt x="118795" y="85788"/>
                  </a:lnTo>
                  <a:lnTo>
                    <a:pt x="118516" y="85699"/>
                  </a:lnTo>
                  <a:lnTo>
                    <a:pt x="117906" y="85699"/>
                  </a:lnTo>
                  <a:lnTo>
                    <a:pt x="117614" y="85902"/>
                  </a:lnTo>
                  <a:lnTo>
                    <a:pt x="117525" y="87033"/>
                  </a:lnTo>
                  <a:lnTo>
                    <a:pt x="117741" y="87528"/>
                  </a:lnTo>
                  <a:lnTo>
                    <a:pt x="118452" y="87706"/>
                  </a:lnTo>
                  <a:lnTo>
                    <a:pt x="119138" y="87388"/>
                  </a:lnTo>
                  <a:lnTo>
                    <a:pt x="120370" y="87185"/>
                  </a:lnTo>
                  <a:lnTo>
                    <a:pt x="120815" y="85915"/>
                  </a:lnTo>
                  <a:close/>
                </a:path>
                <a:path w="171450" h="424179">
                  <a:moveTo>
                    <a:pt x="123736" y="120561"/>
                  </a:moveTo>
                  <a:lnTo>
                    <a:pt x="123710" y="119888"/>
                  </a:lnTo>
                  <a:lnTo>
                    <a:pt x="122669" y="119557"/>
                  </a:lnTo>
                  <a:lnTo>
                    <a:pt x="122440" y="119507"/>
                  </a:lnTo>
                  <a:lnTo>
                    <a:pt x="121767" y="119507"/>
                  </a:lnTo>
                  <a:lnTo>
                    <a:pt x="121424" y="119735"/>
                  </a:lnTo>
                  <a:lnTo>
                    <a:pt x="121500" y="120383"/>
                  </a:lnTo>
                  <a:lnTo>
                    <a:pt x="121589" y="121107"/>
                  </a:lnTo>
                  <a:lnTo>
                    <a:pt x="121221" y="122148"/>
                  </a:lnTo>
                  <a:lnTo>
                    <a:pt x="122288" y="122567"/>
                  </a:lnTo>
                  <a:lnTo>
                    <a:pt x="123050" y="122428"/>
                  </a:lnTo>
                  <a:lnTo>
                    <a:pt x="123545" y="122072"/>
                  </a:lnTo>
                  <a:lnTo>
                    <a:pt x="123634" y="121285"/>
                  </a:lnTo>
                  <a:lnTo>
                    <a:pt x="123736" y="120561"/>
                  </a:lnTo>
                  <a:close/>
                </a:path>
                <a:path w="171450" h="424179">
                  <a:moveTo>
                    <a:pt x="126009" y="39446"/>
                  </a:moveTo>
                  <a:lnTo>
                    <a:pt x="125450" y="38265"/>
                  </a:lnTo>
                  <a:lnTo>
                    <a:pt x="124117" y="38125"/>
                  </a:lnTo>
                  <a:lnTo>
                    <a:pt x="123240" y="37452"/>
                  </a:lnTo>
                  <a:lnTo>
                    <a:pt x="122897" y="37172"/>
                  </a:lnTo>
                  <a:lnTo>
                    <a:pt x="122453" y="36791"/>
                  </a:lnTo>
                  <a:lnTo>
                    <a:pt x="121881" y="36791"/>
                  </a:lnTo>
                  <a:lnTo>
                    <a:pt x="121704" y="36868"/>
                  </a:lnTo>
                  <a:lnTo>
                    <a:pt x="121031" y="37820"/>
                  </a:lnTo>
                  <a:lnTo>
                    <a:pt x="121881" y="38214"/>
                  </a:lnTo>
                  <a:lnTo>
                    <a:pt x="122453" y="38468"/>
                  </a:lnTo>
                  <a:lnTo>
                    <a:pt x="123355" y="38874"/>
                  </a:lnTo>
                  <a:lnTo>
                    <a:pt x="123761" y="40055"/>
                  </a:lnTo>
                  <a:lnTo>
                    <a:pt x="124879" y="40055"/>
                  </a:lnTo>
                  <a:lnTo>
                    <a:pt x="125234" y="40043"/>
                  </a:lnTo>
                  <a:lnTo>
                    <a:pt x="125501" y="39763"/>
                  </a:lnTo>
                  <a:lnTo>
                    <a:pt x="126009" y="39446"/>
                  </a:lnTo>
                  <a:close/>
                </a:path>
                <a:path w="171450" h="424179">
                  <a:moveTo>
                    <a:pt x="127939" y="8890"/>
                  </a:moveTo>
                  <a:lnTo>
                    <a:pt x="127457" y="8178"/>
                  </a:lnTo>
                  <a:lnTo>
                    <a:pt x="127038" y="7315"/>
                  </a:lnTo>
                  <a:lnTo>
                    <a:pt x="126187" y="6756"/>
                  </a:lnTo>
                  <a:lnTo>
                    <a:pt x="125666" y="7226"/>
                  </a:lnTo>
                  <a:lnTo>
                    <a:pt x="125158" y="7721"/>
                  </a:lnTo>
                  <a:lnTo>
                    <a:pt x="124637" y="8204"/>
                  </a:lnTo>
                  <a:lnTo>
                    <a:pt x="125285" y="8724"/>
                  </a:lnTo>
                  <a:lnTo>
                    <a:pt x="125857" y="9347"/>
                  </a:lnTo>
                  <a:lnTo>
                    <a:pt x="126568" y="9779"/>
                  </a:lnTo>
                  <a:lnTo>
                    <a:pt x="126758" y="9855"/>
                  </a:lnTo>
                  <a:lnTo>
                    <a:pt x="127228" y="9855"/>
                  </a:lnTo>
                  <a:lnTo>
                    <a:pt x="127571" y="9474"/>
                  </a:lnTo>
                  <a:lnTo>
                    <a:pt x="127939" y="8890"/>
                  </a:lnTo>
                  <a:close/>
                </a:path>
                <a:path w="171450" h="424179">
                  <a:moveTo>
                    <a:pt x="144157" y="2095"/>
                  </a:moveTo>
                  <a:lnTo>
                    <a:pt x="143878" y="1397"/>
                  </a:lnTo>
                  <a:lnTo>
                    <a:pt x="143243" y="1143"/>
                  </a:lnTo>
                  <a:lnTo>
                    <a:pt x="143090" y="1092"/>
                  </a:lnTo>
                  <a:lnTo>
                    <a:pt x="142951" y="1079"/>
                  </a:lnTo>
                  <a:lnTo>
                    <a:pt x="142303" y="1079"/>
                  </a:lnTo>
                  <a:lnTo>
                    <a:pt x="141884" y="1409"/>
                  </a:lnTo>
                  <a:lnTo>
                    <a:pt x="141782" y="2082"/>
                  </a:lnTo>
                  <a:lnTo>
                    <a:pt x="141681" y="2832"/>
                  </a:lnTo>
                  <a:lnTo>
                    <a:pt x="142011" y="3365"/>
                  </a:lnTo>
                  <a:lnTo>
                    <a:pt x="142862" y="3644"/>
                  </a:lnTo>
                  <a:lnTo>
                    <a:pt x="143040" y="3657"/>
                  </a:lnTo>
                  <a:lnTo>
                    <a:pt x="143484" y="3657"/>
                  </a:lnTo>
                  <a:lnTo>
                    <a:pt x="143649" y="3200"/>
                  </a:lnTo>
                  <a:lnTo>
                    <a:pt x="143865" y="2857"/>
                  </a:lnTo>
                  <a:lnTo>
                    <a:pt x="144157" y="2095"/>
                  </a:lnTo>
                  <a:close/>
                </a:path>
                <a:path w="171450" h="424179">
                  <a:moveTo>
                    <a:pt x="147510" y="139230"/>
                  </a:moveTo>
                  <a:lnTo>
                    <a:pt x="146697" y="138734"/>
                  </a:lnTo>
                  <a:lnTo>
                    <a:pt x="145897" y="138518"/>
                  </a:lnTo>
                  <a:lnTo>
                    <a:pt x="144208" y="138518"/>
                  </a:lnTo>
                  <a:lnTo>
                    <a:pt x="143344" y="138747"/>
                  </a:lnTo>
                  <a:lnTo>
                    <a:pt x="142405" y="139141"/>
                  </a:lnTo>
                  <a:lnTo>
                    <a:pt x="141808" y="139369"/>
                  </a:lnTo>
                  <a:lnTo>
                    <a:pt x="140944" y="139865"/>
                  </a:lnTo>
                  <a:lnTo>
                    <a:pt x="142582" y="141643"/>
                  </a:lnTo>
                  <a:lnTo>
                    <a:pt x="144538" y="143687"/>
                  </a:lnTo>
                  <a:lnTo>
                    <a:pt x="145529" y="142201"/>
                  </a:lnTo>
                  <a:lnTo>
                    <a:pt x="146532" y="140716"/>
                  </a:lnTo>
                  <a:lnTo>
                    <a:pt x="147510" y="139230"/>
                  </a:lnTo>
                  <a:close/>
                </a:path>
                <a:path w="171450" h="424179">
                  <a:moveTo>
                    <a:pt x="167855" y="101"/>
                  </a:moveTo>
                  <a:lnTo>
                    <a:pt x="167411" y="12"/>
                  </a:lnTo>
                  <a:lnTo>
                    <a:pt x="166344" y="12"/>
                  </a:lnTo>
                  <a:lnTo>
                    <a:pt x="166166" y="25"/>
                  </a:lnTo>
                  <a:lnTo>
                    <a:pt x="165963" y="0"/>
                  </a:lnTo>
                  <a:lnTo>
                    <a:pt x="165049" y="0"/>
                  </a:lnTo>
                  <a:lnTo>
                    <a:pt x="164452" y="622"/>
                  </a:lnTo>
                  <a:lnTo>
                    <a:pt x="165023" y="2387"/>
                  </a:lnTo>
                  <a:lnTo>
                    <a:pt x="165252" y="3276"/>
                  </a:lnTo>
                  <a:lnTo>
                    <a:pt x="165379" y="3276"/>
                  </a:lnTo>
                  <a:lnTo>
                    <a:pt x="165608" y="1524"/>
                  </a:lnTo>
                  <a:lnTo>
                    <a:pt x="167843" y="2070"/>
                  </a:lnTo>
                  <a:lnTo>
                    <a:pt x="167855" y="609"/>
                  </a:lnTo>
                  <a:lnTo>
                    <a:pt x="167855" y="101"/>
                  </a:lnTo>
                  <a:close/>
                </a:path>
                <a:path w="171450" h="424179">
                  <a:moveTo>
                    <a:pt x="169760" y="105105"/>
                  </a:moveTo>
                  <a:lnTo>
                    <a:pt x="169252" y="104267"/>
                  </a:lnTo>
                  <a:lnTo>
                    <a:pt x="168427" y="104432"/>
                  </a:lnTo>
                  <a:lnTo>
                    <a:pt x="167919" y="105079"/>
                  </a:lnTo>
                  <a:lnTo>
                    <a:pt x="167462" y="105765"/>
                  </a:lnTo>
                  <a:lnTo>
                    <a:pt x="167055" y="106451"/>
                  </a:lnTo>
                  <a:lnTo>
                    <a:pt x="166839" y="106794"/>
                  </a:lnTo>
                  <a:lnTo>
                    <a:pt x="166128" y="107111"/>
                  </a:lnTo>
                  <a:lnTo>
                    <a:pt x="166725" y="107619"/>
                  </a:lnTo>
                  <a:lnTo>
                    <a:pt x="166903" y="107772"/>
                  </a:lnTo>
                  <a:lnTo>
                    <a:pt x="167093" y="107848"/>
                  </a:lnTo>
                  <a:lnTo>
                    <a:pt x="167297" y="107848"/>
                  </a:lnTo>
                  <a:lnTo>
                    <a:pt x="167563" y="107848"/>
                  </a:lnTo>
                  <a:lnTo>
                    <a:pt x="167817" y="107721"/>
                  </a:lnTo>
                  <a:lnTo>
                    <a:pt x="168630" y="106705"/>
                  </a:lnTo>
                  <a:lnTo>
                    <a:pt x="169189" y="105879"/>
                  </a:lnTo>
                  <a:lnTo>
                    <a:pt x="169760" y="105105"/>
                  </a:lnTo>
                  <a:close/>
                </a:path>
                <a:path w="171450" h="424179">
                  <a:moveTo>
                    <a:pt x="171157" y="78930"/>
                  </a:moveTo>
                  <a:lnTo>
                    <a:pt x="171056" y="77876"/>
                  </a:lnTo>
                  <a:lnTo>
                    <a:pt x="170891" y="77139"/>
                  </a:lnTo>
                  <a:lnTo>
                    <a:pt x="170332" y="76733"/>
                  </a:lnTo>
                  <a:lnTo>
                    <a:pt x="169710" y="76733"/>
                  </a:lnTo>
                  <a:lnTo>
                    <a:pt x="168744" y="76784"/>
                  </a:lnTo>
                  <a:lnTo>
                    <a:pt x="168046" y="77317"/>
                  </a:lnTo>
                  <a:lnTo>
                    <a:pt x="168287" y="79108"/>
                  </a:lnTo>
                  <a:lnTo>
                    <a:pt x="168884" y="79502"/>
                  </a:lnTo>
                  <a:lnTo>
                    <a:pt x="169481" y="79502"/>
                  </a:lnTo>
                  <a:lnTo>
                    <a:pt x="170446" y="79438"/>
                  </a:lnTo>
                  <a:lnTo>
                    <a:pt x="171157" y="7893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362833" y="979622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0" y="459"/>
                  </a:moveTo>
                  <a:lnTo>
                    <a:pt x="213" y="0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422409" y="9997655"/>
              <a:ext cx="4445" cy="7620"/>
            </a:xfrm>
            <a:custGeom>
              <a:avLst/>
              <a:gdLst/>
              <a:ahLst/>
              <a:cxnLst/>
              <a:rect l="l" t="t" r="r" b="b"/>
              <a:pathLst>
                <a:path w="4445" h="7620">
                  <a:moveTo>
                    <a:pt x="3039" y="7496"/>
                  </a:moveTo>
                  <a:lnTo>
                    <a:pt x="2563" y="7496"/>
                  </a:lnTo>
                  <a:lnTo>
                    <a:pt x="2234" y="7053"/>
                  </a:lnTo>
                  <a:lnTo>
                    <a:pt x="1741" y="4346"/>
                  </a:lnTo>
                  <a:lnTo>
                    <a:pt x="1133" y="2115"/>
                  </a:lnTo>
                  <a:lnTo>
                    <a:pt x="0" y="0"/>
                  </a:lnTo>
                  <a:lnTo>
                    <a:pt x="837" y="442"/>
                  </a:lnTo>
                  <a:lnTo>
                    <a:pt x="1675" y="951"/>
                  </a:lnTo>
                  <a:lnTo>
                    <a:pt x="2480" y="1492"/>
                  </a:lnTo>
                  <a:lnTo>
                    <a:pt x="2776" y="2444"/>
                  </a:lnTo>
                  <a:lnTo>
                    <a:pt x="3171" y="3362"/>
                  </a:lnTo>
                  <a:lnTo>
                    <a:pt x="4222" y="4609"/>
                  </a:lnTo>
                  <a:lnTo>
                    <a:pt x="3992" y="5527"/>
                  </a:lnTo>
                  <a:lnTo>
                    <a:pt x="4008" y="6216"/>
                  </a:lnTo>
                  <a:lnTo>
                    <a:pt x="4041" y="6758"/>
                  </a:lnTo>
                  <a:lnTo>
                    <a:pt x="3861" y="7250"/>
                  </a:lnTo>
                  <a:lnTo>
                    <a:pt x="3335" y="7430"/>
                  </a:lnTo>
                  <a:lnTo>
                    <a:pt x="3039" y="7496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421766" y="9977272"/>
              <a:ext cx="11430" cy="22225"/>
            </a:xfrm>
            <a:custGeom>
              <a:avLst/>
              <a:gdLst/>
              <a:ahLst/>
              <a:cxnLst/>
              <a:rect l="l" t="t" r="r" b="b"/>
              <a:pathLst>
                <a:path w="11429" h="22225">
                  <a:moveTo>
                    <a:pt x="1816" y="16484"/>
                  </a:moveTo>
                  <a:lnTo>
                    <a:pt x="1676" y="16370"/>
                  </a:lnTo>
                  <a:lnTo>
                    <a:pt x="1727" y="16522"/>
                  </a:lnTo>
                  <a:close/>
                </a:path>
                <a:path w="11429" h="22225">
                  <a:moveTo>
                    <a:pt x="3124" y="21882"/>
                  </a:moveTo>
                  <a:lnTo>
                    <a:pt x="2578" y="20116"/>
                  </a:lnTo>
                  <a:lnTo>
                    <a:pt x="2451" y="18224"/>
                  </a:lnTo>
                  <a:lnTo>
                    <a:pt x="1727" y="16522"/>
                  </a:lnTo>
                  <a:lnTo>
                    <a:pt x="1181" y="16725"/>
                  </a:lnTo>
                  <a:lnTo>
                    <a:pt x="609" y="17056"/>
                  </a:lnTo>
                  <a:lnTo>
                    <a:pt x="190" y="17424"/>
                  </a:lnTo>
                  <a:lnTo>
                    <a:pt x="0" y="19329"/>
                  </a:lnTo>
                  <a:lnTo>
                    <a:pt x="228" y="19672"/>
                  </a:lnTo>
                  <a:lnTo>
                    <a:pt x="444" y="20027"/>
                  </a:lnTo>
                  <a:lnTo>
                    <a:pt x="635" y="20383"/>
                  </a:lnTo>
                  <a:lnTo>
                    <a:pt x="1473" y="20828"/>
                  </a:lnTo>
                  <a:lnTo>
                    <a:pt x="2311" y="21336"/>
                  </a:lnTo>
                  <a:lnTo>
                    <a:pt x="3124" y="21882"/>
                  </a:lnTo>
                  <a:close/>
                </a:path>
                <a:path w="11429" h="22225">
                  <a:moveTo>
                    <a:pt x="10871" y="8039"/>
                  </a:moveTo>
                  <a:lnTo>
                    <a:pt x="9677" y="4546"/>
                  </a:lnTo>
                  <a:lnTo>
                    <a:pt x="8788" y="3263"/>
                  </a:lnTo>
                  <a:lnTo>
                    <a:pt x="6159" y="1841"/>
                  </a:lnTo>
                  <a:lnTo>
                    <a:pt x="4749" y="1612"/>
                  </a:lnTo>
                  <a:lnTo>
                    <a:pt x="3746" y="101"/>
                  </a:lnTo>
                  <a:lnTo>
                    <a:pt x="3543" y="0"/>
                  </a:lnTo>
                  <a:lnTo>
                    <a:pt x="3086" y="0"/>
                  </a:lnTo>
                  <a:lnTo>
                    <a:pt x="2819" y="127"/>
                  </a:lnTo>
                  <a:lnTo>
                    <a:pt x="2590" y="330"/>
                  </a:lnTo>
                  <a:lnTo>
                    <a:pt x="2184" y="1028"/>
                  </a:lnTo>
                  <a:lnTo>
                    <a:pt x="2374" y="1727"/>
                  </a:lnTo>
                  <a:lnTo>
                    <a:pt x="3657" y="3073"/>
                  </a:lnTo>
                  <a:lnTo>
                    <a:pt x="3822" y="5181"/>
                  </a:lnTo>
                  <a:lnTo>
                    <a:pt x="7467" y="6858"/>
                  </a:lnTo>
                  <a:lnTo>
                    <a:pt x="7378" y="8343"/>
                  </a:lnTo>
                  <a:lnTo>
                    <a:pt x="4940" y="10477"/>
                  </a:lnTo>
                  <a:lnTo>
                    <a:pt x="4648" y="12204"/>
                  </a:lnTo>
                  <a:lnTo>
                    <a:pt x="1422" y="13538"/>
                  </a:lnTo>
                  <a:lnTo>
                    <a:pt x="1727" y="15024"/>
                  </a:lnTo>
                  <a:lnTo>
                    <a:pt x="1803" y="16370"/>
                  </a:lnTo>
                  <a:lnTo>
                    <a:pt x="1955" y="16408"/>
                  </a:lnTo>
                  <a:lnTo>
                    <a:pt x="2197" y="16408"/>
                  </a:lnTo>
                  <a:lnTo>
                    <a:pt x="3302" y="16408"/>
                  </a:lnTo>
                  <a:lnTo>
                    <a:pt x="3975" y="15646"/>
                  </a:lnTo>
                  <a:lnTo>
                    <a:pt x="5778" y="13068"/>
                  </a:lnTo>
                  <a:lnTo>
                    <a:pt x="6845" y="11264"/>
                  </a:lnTo>
                  <a:lnTo>
                    <a:pt x="9359" y="8712"/>
                  </a:lnTo>
                  <a:lnTo>
                    <a:pt x="10871" y="8039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349294" y="9873041"/>
              <a:ext cx="635" cy="7620"/>
            </a:xfrm>
            <a:custGeom>
              <a:avLst/>
              <a:gdLst/>
              <a:ahLst/>
              <a:cxnLst/>
              <a:rect l="l" t="t" r="r" b="b"/>
              <a:pathLst>
                <a:path w="634" h="7620">
                  <a:moveTo>
                    <a:pt x="525" y="7086"/>
                  </a:moveTo>
                  <a:lnTo>
                    <a:pt x="295" y="4740"/>
                  </a:lnTo>
                  <a:lnTo>
                    <a:pt x="115" y="2378"/>
                  </a:lnTo>
                  <a:lnTo>
                    <a:pt x="0" y="16"/>
                  </a:lnTo>
                  <a:lnTo>
                    <a:pt x="197" y="2329"/>
                  </a:lnTo>
                  <a:lnTo>
                    <a:pt x="328" y="4674"/>
                  </a:lnTo>
                  <a:lnTo>
                    <a:pt x="558" y="70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334580" y="9806939"/>
              <a:ext cx="15240" cy="74930"/>
            </a:xfrm>
            <a:custGeom>
              <a:avLst/>
              <a:gdLst/>
              <a:ahLst/>
              <a:cxnLst/>
              <a:rect l="l" t="t" r="r" b="b"/>
              <a:pathLst>
                <a:path w="15240" h="74929">
                  <a:moveTo>
                    <a:pt x="3022" y="0"/>
                  </a:moveTo>
                  <a:lnTo>
                    <a:pt x="1384" y="0"/>
                  </a:lnTo>
                  <a:lnTo>
                    <a:pt x="0" y="63"/>
                  </a:lnTo>
                  <a:lnTo>
                    <a:pt x="1231" y="2057"/>
                  </a:lnTo>
                  <a:lnTo>
                    <a:pt x="901" y="3683"/>
                  </a:lnTo>
                  <a:lnTo>
                    <a:pt x="838" y="4216"/>
                  </a:lnTo>
                  <a:lnTo>
                    <a:pt x="977" y="5168"/>
                  </a:lnTo>
                  <a:lnTo>
                    <a:pt x="1270" y="5562"/>
                  </a:lnTo>
                  <a:lnTo>
                    <a:pt x="1714" y="5562"/>
                  </a:lnTo>
                  <a:lnTo>
                    <a:pt x="1879" y="5549"/>
                  </a:lnTo>
                  <a:lnTo>
                    <a:pt x="2501" y="5346"/>
                  </a:lnTo>
                  <a:lnTo>
                    <a:pt x="2692" y="4813"/>
                  </a:lnTo>
                  <a:lnTo>
                    <a:pt x="2463" y="3771"/>
                  </a:lnTo>
                  <a:lnTo>
                    <a:pt x="2222" y="3302"/>
                  </a:lnTo>
                  <a:lnTo>
                    <a:pt x="1981" y="2654"/>
                  </a:lnTo>
                  <a:lnTo>
                    <a:pt x="1371" y="1943"/>
                  </a:lnTo>
                  <a:lnTo>
                    <a:pt x="3022" y="0"/>
                  </a:lnTo>
                  <a:close/>
                </a:path>
                <a:path w="15240" h="74929">
                  <a:moveTo>
                    <a:pt x="15240" y="73190"/>
                  </a:moveTo>
                  <a:lnTo>
                    <a:pt x="14998" y="70853"/>
                  </a:lnTo>
                  <a:lnTo>
                    <a:pt x="14820" y="68491"/>
                  </a:lnTo>
                  <a:lnTo>
                    <a:pt x="14706" y="66128"/>
                  </a:lnTo>
                  <a:lnTo>
                    <a:pt x="14071" y="66217"/>
                  </a:lnTo>
                  <a:lnTo>
                    <a:pt x="13538" y="66763"/>
                  </a:lnTo>
                  <a:lnTo>
                    <a:pt x="13881" y="69392"/>
                  </a:lnTo>
                  <a:lnTo>
                    <a:pt x="13525" y="71196"/>
                  </a:lnTo>
                  <a:lnTo>
                    <a:pt x="12738" y="72974"/>
                  </a:lnTo>
                  <a:lnTo>
                    <a:pt x="13284" y="74256"/>
                  </a:lnTo>
                  <a:lnTo>
                    <a:pt x="13474" y="74371"/>
                  </a:lnTo>
                  <a:lnTo>
                    <a:pt x="13677" y="74422"/>
                  </a:lnTo>
                  <a:lnTo>
                    <a:pt x="13855" y="74422"/>
                  </a:lnTo>
                  <a:lnTo>
                    <a:pt x="14312" y="74422"/>
                  </a:lnTo>
                  <a:lnTo>
                    <a:pt x="14744" y="74117"/>
                  </a:lnTo>
                  <a:lnTo>
                    <a:pt x="15036" y="73647"/>
                  </a:lnTo>
                  <a:lnTo>
                    <a:pt x="15240" y="73190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405354" y="10008022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3466" y="4412"/>
                  </a:moveTo>
                  <a:lnTo>
                    <a:pt x="3335" y="4412"/>
                  </a:lnTo>
                  <a:lnTo>
                    <a:pt x="1528" y="4412"/>
                  </a:lnTo>
                  <a:lnTo>
                    <a:pt x="690" y="3510"/>
                  </a:lnTo>
                  <a:lnTo>
                    <a:pt x="262" y="1279"/>
                  </a:lnTo>
                  <a:lnTo>
                    <a:pt x="0" y="278"/>
                  </a:lnTo>
                  <a:lnTo>
                    <a:pt x="722" y="16"/>
                  </a:lnTo>
                  <a:lnTo>
                    <a:pt x="1396" y="0"/>
                  </a:lnTo>
                  <a:lnTo>
                    <a:pt x="1478" y="934"/>
                  </a:lnTo>
                  <a:lnTo>
                    <a:pt x="1807" y="1377"/>
                  </a:lnTo>
                  <a:lnTo>
                    <a:pt x="2349" y="2132"/>
                  </a:lnTo>
                  <a:lnTo>
                    <a:pt x="3220" y="2329"/>
                  </a:lnTo>
                  <a:lnTo>
                    <a:pt x="4551" y="2821"/>
                  </a:lnTo>
                  <a:lnTo>
                    <a:pt x="5011" y="3214"/>
                  </a:lnTo>
                  <a:lnTo>
                    <a:pt x="4600" y="3756"/>
                  </a:lnTo>
                  <a:lnTo>
                    <a:pt x="3466" y="441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418247" y="9460039"/>
              <a:ext cx="238760" cy="555625"/>
            </a:xfrm>
            <a:custGeom>
              <a:avLst/>
              <a:gdLst/>
              <a:ahLst/>
              <a:cxnLst/>
              <a:rect l="l" t="t" r="r" b="b"/>
              <a:pathLst>
                <a:path w="238759" h="555625">
                  <a:moveTo>
                    <a:pt x="1803" y="2374"/>
                  </a:moveTo>
                  <a:lnTo>
                    <a:pt x="1460" y="1612"/>
                  </a:lnTo>
                  <a:lnTo>
                    <a:pt x="1168" y="850"/>
                  </a:lnTo>
                  <a:lnTo>
                    <a:pt x="774" y="127"/>
                  </a:lnTo>
                  <a:lnTo>
                    <a:pt x="635" y="0"/>
                  </a:lnTo>
                  <a:lnTo>
                    <a:pt x="406" y="0"/>
                  </a:lnTo>
                  <a:lnTo>
                    <a:pt x="228" y="190"/>
                  </a:lnTo>
                  <a:lnTo>
                    <a:pt x="177" y="520"/>
                  </a:lnTo>
                  <a:lnTo>
                    <a:pt x="63" y="1371"/>
                  </a:lnTo>
                  <a:lnTo>
                    <a:pt x="0" y="2260"/>
                  </a:lnTo>
                  <a:lnTo>
                    <a:pt x="787" y="2832"/>
                  </a:lnTo>
                  <a:lnTo>
                    <a:pt x="1003" y="2844"/>
                  </a:lnTo>
                  <a:lnTo>
                    <a:pt x="1384" y="2590"/>
                  </a:lnTo>
                  <a:lnTo>
                    <a:pt x="1803" y="2374"/>
                  </a:lnTo>
                  <a:close/>
                </a:path>
                <a:path w="238759" h="555625">
                  <a:moveTo>
                    <a:pt x="238315" y="554469"/>
                  </a:moveTo>
                  <a:lnTo>
                    <a:pt x="238201" y="552323"/>
                  </a:lnTo>
                  <a:lnTo>
                    <a:pt x="237578" y="551776"/>
                  </a:lnTo>
                  <a:lnTo>
                    <a:pt x="235839" y="551776"/>
                  </a:lnTo>
                  <a:lnTo>
                    <a:pt x="235229" y="552323"/>
                  </a:lnTo>
                  <a:lnTo>
                    <a:pt x="234937" y="553199"/>
                  </a:lnTo>
                  <a:lnTo>
                    <a:pt x="234962" y="554621"/>
                  </a:lnTo>
                  <a:lnTo>
                    <a:pt x="235381" y="555078"/>
                  </a:lnTo>
                  <a:lnTo>
                    <a:pt x="237121" y="555078"/>
                  </a:lnTo>
                  <a:lnTo>
                    <a:pt x="238315" y="55446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8" name="object 478"/>
          <p:cNvSpPr txBox="1"/>
          <p:nvPr/>
        </p:nvSpPr>
        <p:spPr>
          <a:xfrm>
            <a:off x="1722627" y="1582586"/>
            <a:ext cx="10807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Nombre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de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la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escuela: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79" name="object 479"/>
          <p:cNvSpPr txBox="1"/>
          <p:nvPr/>
        </p:nvSpPr>
        <p:spPr>
          <a:xfrm>
            <a:off x="6159307" y="1865677"/>
            <a:ext cx="3289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Fecha: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0" name="object 480"/>
          <p:cNvSpPr txBox="1"/>
          <p:nvPr/>
        </p:nvSpPr>
        <p:spPr>
          <a:xfrm>
            <a:off x="4559647" y="1865677"/>
            <a:ext cx="3479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Grado: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1" name="object 481"/>
          <p:cNvSpPr txBox="1"/>
          <p:nvPr/>
        </p:nvSpPr>
        <p:spPr>
          <a:xfrm>
            <a:off x="3001517" y="1865334"/>
            <a:ext cx="3536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Grupo: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82" name="object 482"/>
          <p:cNvSpPr txBox="1"/>
          <p:nvPr/>
        </p:nvSpPr>
        <p:spPr>
          <a:xfrm>
            <a:off x="1665638" y="2213183"/>
            <a:ext cx="11544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Lucida Sans Unicode"/>
                <a:cs typeface="Lucida Sans Unicode"/>
              </a:rPr>
              <a:t>Nombre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del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maestro(a):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483" name="object 483"/>
          <p:cNvGrpSpPr/>
          <p:nvPr/>
        </p:nvGrpSpPr>
        <p:grpSpPr>
          <a:xfrm>
            <a:off x="0" y="7917715"/>
            <a:ext cx="671830" cy="1654175"/>
            <a:chOff x="0" y="7917715"/>
            <a:chExt cx="671830" cy="1654175"/>
          </a:xfrm>
        </p:grpSpPr>
        <p:sp>
          <p:nvSpPr>
            <p:cNvPr id="484" name="object 484"/>
            <p:cNvSpPr/>
            <p:nvPr/>
          </p:nvSpPr>
          <p:spPr>
            <a:xfrm>
              <a:off x="0" y="7917715"/>
              <a:ext cx="668655" cy="1651000"/>
            </a:xfrm>
            <a:custGeom>
              <a:avLst/>
              <a:gdLst/>
              <a:ahLst/>
              <a:cxnLst/>
              <a:rect l="l" t="t" r="r" b="b"/>
              <a:pathLst>
                <a:path w="668655" h="1651000">
                  <a:moveTo>
                    <a:pt x="628055" y="1003299"/>
                  </a:moveTo>
                  <a:lnTo>
                    <a:pt x="646010" y="1003299"/>
                  </a:lnTo>
                  <a:lnTo>
                    <a:pt x="633592" y="990599"/>
                  </a:lnTo>
                  <a:lnTo>
                    <a:pt x="622299" y="977899"/>
                  </a:lnTo>
                  <a:lnTo>
                    <a:pt x="612255" y="965199"/>
                  </a:lnTo>
                  <a:lnTo>
                    <a:pt x="610184" y="914399"/>
                  </a:lnTo>
                  <a:lnTo>
                    <a:pt x="604841" y="876299"/>
                  </a:lnTo>
                  <a:lnTo>
                    <a:pt x="596756" y="825499"/>
                  </a:lnTo>
                  <a:lnTo>
                    <a:pt x="586460" y="774699"/>
                  </a:lnTo>
                  <a:lnTo>
                    <a:pt x="573854" y="723899"/>
                  </a:lnTo>
                  <a:lnTo>
                    <a:pt x="559146" y="673099"/>
                  </a:lnTo>
                  <a:lnTo>
                    <a:pt x="542409" y="634999"/>
                  </a:lnTo>
                  <a:lnTo>
                    <a:pt x="523713" y="584199"/>
                  </a:lnTo>
                  <a:lnTo>
                    <a:pt x="503128" y="533399"/>
                  </a:lnTo>
                  <a:lnTo>
                    <a:pt x="480728" y="495299"/>
                  </a:lnTo>
                  <a:lnTo>
                    <a:pt x="456581" y="457199"/>
                  </a:lnTo>
                  <a:lnTo>
                    <a:pt x="430761" y="419099"/>
                  </a:lnTo>
                  <a:lnTo>
                    <a:pt x="403337" y="368299"/>
                  </a:lnTo>
                  <a:lnTo>
                    <a:pt x="374382" y="330199"/>
                  </a:lnTo>
                  <a:lnTo>
                    <a:pt x="343965" y="292099"/>
                  </a:lnTo>
                  <a:lnTo>
                    <a:pt x="312160" y="266699"/>
                  </a:lnTo>
                  <a:lnTo>
                    <a:pt x="279035" y="228599"/>
                  </a:lnTo>
                  <a:lnTo>
                    <a:pt x="244664" y="190499"/>
                  </a:lnTo>
                  <a:lnTo>
                    <a:pt x="209117" y="152399"/>
                  </a:lnTo>
                  <a:lnTo>
                    <a:pt x="172464" y="126999"/>
                  </a:lnTo>
                  <a:lnTo>
                    <a:pt x="134778" y="88899"/>
                  </a:lnTo>
                  <a:lnTo>
                    <a:pt x="96130" y="63499"/>
                  </a:lnTo>
                  <a:lnTo>
                    <a:pt x="56590" y="38099"/>
                  </a:lnTo>
                  <a:lnTo>
                    <a:pt x="16230" y="0"/>
                  </a:lnTo>
                  <a:lnTo>
                    <a:pt x="0" y="0"/>
                  </a:lnTo>
                  <a:lnTo>
                    <a:pt x="0" y="63499"/>
                  </a:lnTo>
                  <a:lnTo>
                    <a:pt x="32752" y="88899"/>
                  </a:lnTo>
                  <a:lnTo>
                    <a:pt x="71358" y="139699"/>
                  </a:lnTo>
                  <a:lnTo>
                    <a:pt x="107335" y="177799"/>
                  </a:lnTo>
                  <a:lnTo>
                    <a:pt x="140729" y="215899"/>
                  </a:lnTo>
                  <a:lnTo>
                    <a:pt x="171590" y="266699"/>
                  </a:lnTo>
                  <a:lnTo>
                    <a:pt x="199964" y="304799"/>
                  </a:lnTo>
                  <a:lnTo>
                    <a:pt x="225899" y="342899"/>
                  </a:lnTo>
                  <a:lnTo>
                    <a:pt x="249442" y="380999"/>
                  </a:lnTo>
                  <a:lnTo>
                    <a:pt x="270640" y="431799"/>
                  </a:lnTo>
                  <a:lnTo>
                    <a:pt x="289542" y="469899"/>
                  </a:lnTo>
                  <a:lnTo>
                    <a:pt x="306194" y="507999"/>
                  </a:lnTo>
                  <a:lnTo>
                    <a:pt x="320644" y="546099"/>
                  </a:lnTo>
                  <a:lnTo>
                    <a:pt x="332940" y="584199"/>
                  </a:lnTo>
                  <a:lnTo>
                    <a:pt x="303972" y="584199"/>
                  </a:lnTo>
                  <a:lnTo>
                    <a:pt x="307908" y="596899"/>
                  </a:lnTo>
                  <a:lnTo>
                    <a:pt x="311187" y="609599"/>
                  </a:lnTo>
                  <a:lnTo>
                    <a:pt x="334205" y="609599"/>
                  </a:lnTo>
                  <a:lnTo>
                    <a:pt x="331610" y="622299"/>
                  </a:lnTo>
                  <a:lnTo>
                    <a:pt x="281349" y="622299"/>
                  </a:lnTo>
                  <a:lnTo>
                    <a:pt x="283649" y="634999"/>
                  </a:lnTo>
                  <a:lnTo>
                    <a:pt x="316707" y="634999"/>
                  </a:lnTo>
                  <a:lnTo>
                    <a:pt x="317466" y="647699"/>
                  </a:lnTo>
                  <a:lnTo>
                    <a:pt x="347284" y="647699"/>
                  </a:lnTo>
                  <a:lnTo>
                    <a:pt x="356042" y="685799"/>
                  </a:lnTo>
                  <a:lnTo>
                    <a:pt x="361597" y="736599"/>
                  </a:lnTo>
                  <a:lnTo>
                    <a:pt x="364045" y="787399"/>
                  </a:lnTo>
                  <a:lnTo>
                    <a:pt x="363482" y="838199"/>
                  </a:lnTo>
                  <a:lnTo>
                    <a:pt x="360004" y="888999"/>
                  </a:lnTo>
                  <a:lnTo>
                    <a:pt x="353708" y="939799"/>
                  </a:lnTo>
                  <a:lnTo>
                    <a:pt x="340922" y="990599"/>
                  </a:lnTo>
                  <a:lnTo>
                    <a:pt x="619824" y="990599"/>
                  </a:lnTo>
                  <a:lnTo>
                    <a:pt x="628055" y="1003299"/>
                  </a:lnTo>
                  <a:close/>
                </a:path>
                <a:path w="668655" h="1651000">
                  <a:moveTo>
                    <a:pt x="51758" y="253999"/>
                  </a:moveTo>
                  <a:lnTo>
                    <a:pt x="56768" y="241299"/>
                  </a:lnTo>
                  <a:lnTo>
                    <a:pt x="61545" y="241299"/>
                  </a:lnTo>
                  <a:lnTo>
                    <a:pt x="65127" y="228599"/>
                  </a:lnTo>
                  <a:lnTo>
                    <a:pt x="62728" y="228599"/>
                  </a:lnTo>
                  <a:lnTo>
                    <a:pt x="32206" y="190499"/>
                  </a:lnTo>
                  <a:lnTo>
                    <a:pt x="786" y="165099"/>
                  </a:lnTo>
                  <a:lnTo>
                    <a:pt x="0" y="152399"/>
                  </a:lnTo>
                  <a:lnTo>
                    <a:pt x="0" y="203199"/>
                  </a:lnTo>
                  <a:lnTo>
                    <a:pt x="14182" y="215899"/>
                  </a:lnTo>
                  <a:lnTo>
                    <a:pt x="46544" y="241299"/>
                  </a:lnTo>
                  <a:lnTo>
                    <a:pt x="51758" y="253999"/>
                  </a:lnTo>
                  <a:close/>
                </a:path>
                <a:path w="668655" h="1651000">
                  <a:moveTo>
                    <a:pt x="114231" y="927099"/>
                  </a:moveTo>
                  <a:lnTo>
                    <a:pt x="274707" y="927099"/>
                  </a:lnTo>
                  <a:lnTo>
                    <a:pt x="252777" y="914399"/>
                  </a:lnTo>
                  <a:lnTo>
                    <a:pt x="265165" y="787399"/>
                  </a:lnTo>
                  <a:lnTo>
                    <a:pt x="244956" y="787399"/>
                  </a:lnTo>
                  <a:lnTo>
                    <a:pt x="243270" y="774699"/>
                  </a:lnTo>
                  <a:lnTo>
                    <a:pt x="240871" y="761999"/>
                  </a:lnTo>
                  <a:lnTo>
                    <a:pt x="237717" y="736599"/>
                  </a:lnTo>
                  <a:lnTo>
                    <a:pt x="233767" y="723899"/>
                  </a:lnTo>
                  <a:lnTo>
                    <a:pt x="221357" y="673099"/>
                  </a:lnTo>
                  <a:lnTo>
                    <a:pt x="206411" y="634999"/>
                  </a:lnTo>
                  <a:lnTo>
                    <a:pt x="189014" y="584199"/>
                  </a:lnTo>
                  <a:lnTo>
                    <a:pt x="169253" y="546099"/>
                  </a:lnTo>
                  <a:lnTo>
                    <a:pt x="147213" y="495299"/>
                  </a:lnTo>
                  <a:lnTo>
                    <a:pt x="122982" y="457199"/>
                  </a:lnTo>
                  <a:lnTo>
                    <a:pt x="96644" y="406399"/>
                  </a:lnTo>
                  <a:lnTo>
                    <a:pt x="68285" y="368299"/>
                  </a:lnTo>
                  <a:lnTo>
                    <a:pt x="37993" y="330199"/>
                  </a:lnTo>
                  <a:lnTo>
                    <a:pt x="5853" y="292099"/>
                  </a:lnTo>
                  <a:lnTo>
                    <a:pt x="0" y="292099"/>
                  </a:lnTo>
                  <a:lnTo>
                    <a:pt x="0" y="444499"/>
                  </a:lnTo>
                  <a:lnTo>
                    <a:pt x="18900" y="469899"/>
                  </a:lnTo>
                  <a:lnTo>
                    <a:pt x="43043" y="507999"/>
                  </a:lnTo>
                  <a:lnTo>
                    <a:pt x="65649" y="558799"/>
                  </a:lnTo>
                  <a:lnTo>
                    <a:pt x="86166" y="609599"/>
                  </a:lnTo>
                  <a:lnTo>
                    <a:pt x="104044" y="647699"/>
                  </a:lnTo>
                  <a:lnTo>
                    <a:pt x="118731" y="698499"/>
                  </a:lnTo>
                  <a:lnTo>
                    <a:pt x="129678" y="749299"/>
                  </a:lnTo>
                  <a:lnTo>
                    <a:pt x="136332" y="812799"/>
                  </a:lnTo>
                  <a:lnTo>
                    <a:pt x="138143" y="863599"/>
                  </a:lnTo>
                  <a:lnTo>
                    <a:pt x="60592" y="863599"/>
                  </a:lnTo>
                  <a:lnTo>
                    <a:pt x="74459" y="876299"/>
                  </a:lnTo>
                  <a:lnTo>
                    <a:pt x="88018" y="888999"/>
                  </a:lnTo>
                  <a:lnTo>
                    <a:pt x="101109" y="901699"/>
                  </a:lnTo>
                  <a:lnTo>
                    <a:pt x="107792" y="914399"/>
                  </a:lnTo>
                  <a:lnTo>
                    <a:pt x="114231" y="927099"/>
                  </a:lnTo>
                  <a:close/>
                </a:path>
                <a:path w="668655" h="1651000">
                  <a:moveTo>
                    <a:pt x="152012" y="368299"/>
                  </a:moveTo>
                  <a:lnTo>
                    <a:pt x="169669" y="368299"/>
                  </a:lnTo>
                  <a:lnTo>
                    <a:pt x="163610" y="355599"/>
                  </a:lnTo>
                  <a:lnTo>
                    <a:pt x="154949" y="342899"/>
                  </a:lnTo>
                  <a:lnTo>
                    <a:pt x="118788" y="342899"/>
                  </a:lnTo>
                  <a:lnTo>
                    <a:pt x="119149" y="355599"/>
                  </a:lnTo>
                  <a:lnTo>
                    <a:pt x="146407" y="355599"/>
                  </a:lnTo>
                  <a:lnTo>
                    <a:pt x="152012" y="368299"/>
                  </a:lnTo>
                  <a:close/>
                </a:path>
                <a:path w="668655" h="1651000">
                  <a:moveTo>
                    <a:pt x="140608" y="380999"/>
                  </a:moveTo>
                  <a:lnTo>
                    <a:pt x="157282" y="380999"/>
                  </a:lnTo>
                  <a:lnTo>
                    <a:pt x="152012" y="368299"/>
                  </a:lnTo>
                  <a:lnTo>
                    <a:pt x="146407" y="355599"/>
                  </a:lnTo>
                  <a:lnTo>
                    <a:pt x="149923" y="368299"/>
                  </a:lnTo>
                  <a:lnTo>
                    <a:pt x="134799" y="368299"/>
                  </a:lnTo>
                  <a:lnTo>
                    <a:pt x="140608" y="380999"/>
                  </a:lnTo>
                  <a:close/>
                </a:path>
                <a:path w="668655" h="1651000">
                  <a:moveTo>
                    <a:pt x="128596" y="368299"/>
                  </a:moveTo>
                  <a:lnTo>
                    <a:pt x="149923" y="368299"/>
                  </a:lnTo>
                  <a:lnTo>
                    <a:pt x="146407" y="355599"/>
                  </a:lnTo>
                  <a:lnTo>
                    <a:pt x="122008" y="355599"/>
                  </a:lnTo>
                  <a:lnTo>
                    <a:pt x="128596" y="368299"/>
                  </a:lnTo>
                  <a:close/>
                </a:path>
                <a:path w="668655" h="1651000">
                  <a:moveTo>
                    <a:pt x="180221" y="419099"/>
                  </a:moveTo>
                  <a:lnTo>
                    <a:pt x="197982" y="419099"/>
                  </a:lnTo>
                  <a:lnTo>
                    <a:pt x="194285" y="406399"/>
                  </a:lnTo>
                  <a:lnTo>
                    <a:pt x="183655" y="393699"/>
                  </a:lnTo>
                  <a:lnTo>
                    <a:pt x="179712" y="380999"/>
                  </a:lnTo>
                  <a:lnTo>
                    <a:pt x="175043" y="368299"/>
                  </a:lnTo>
                  <a:lnTo>
                    <a:pt x="152799" y="368299"/>
                  </a:lnTo>
                  <a:lnTo>
                    <a:pt x="159897" y="380999"/>
                  </a:lnTo>
                  <a:lnTo>
                    <a:pt x="163593" y="380999"/>
                  </a:lnTo>
                  <a:lnTo>
                    <a:pt x="166370" y="392602"/>
                  </a:lnTo>
                  <a:lnTo>
                    <a:pt x="166764" y="393699"/>
                  </a:lnTo>
                  <a:lnTo>
                    <a:pt x="150393" y="393699"/>
                  </a:lnTo>
                  <a:lnTo>
                    <a:pt x="154464" y="406399"/>
                  </a:lnTo>
                  <a:lnTo>
                    <a:pt x="177608" y="406399"/>
                  </a:lnTo>
                  <a:lnTo>
                    <a:pt x="180221" y="419099"/>
                  </a:lnTo>
                  <a:close/>
                </a:path>
                <a:path w="668655" h="1651000">
                  <a:moveTo>
                    <a:pt x="150393" y="393699"/>
                  </a:moveTo>
                  <a:lnTo>
                    <a:pt x="166633" y="393699"/>
                  </a:lnTo>
                  <a:lnTo>
                    <a:pt x="166370" y="392602"/>
                  </a:lnTo>
                  <a:lnTo>
                    <a:pt x="162204" y="380999"/>
                  </a:lnTo>
                  <a:lnTo>
                    <a:pt x="146013" y="380999"/>
                  </a:lnTo>
                  <a:lnTo>
                    <a:pt x="150393" y="393699"/>
                  </a:lnTo>
                  <a:close/>
                </a:path>
                <a:path w="668655" h="1651000">
                  <a:moveTo>
                    <a:pt x="166633" y="393699"/>
                  </a:moveTo>
                  <a:lnTo>
                    <a:pt x="166764" y="393699"/>
                  </a:lnTo>
                  <a:lnTo>
                    <a:pt x="166370" y="392602"/>
                  </a:lnTo>
                  <a:lnTo>
                    <a:pt x="166633" y="393699"/>
                  </a:lnTo>
                  <a:close/>
                </a:path>
                <a:path w="668655" h="1651000">
                  <a:moveTo>
                    <a:pt x="164646" y="431799"/>
                  </a:moveTo>
                  <a:lnTo>
                    <a:pt x="182833" y="431799"/>
                  </a:lnTo>
                  <a:lnTo>
                    <a:pt x="181239" y="419099"/>
                  </a:lnTo>
                  <a:lnTo>
                    <a:pt x="177576" y="419099"/>
                  </a:lnTo>
                  <a:lnTo>
                    <a:pt x="175965" y="406399"/>
                  </a:lnTo>
                  <a:lnTo>
                    <a:pt x="158187" y="406399"/>
                  </a:lnTo>
                  <a:lnTo>
                    <a:pt x="161523" y="419099"/>
                  </a:lnTo>
                  <a:lnTo>
                    <a:pt x="164646" y="431799"/>
                  </a:lnTo>
                  <a:close/>
                </a:path>
                <a:path w="668655" h="1651000">
                  <a:moveTo>
                    <a:pt x="173912" y="444499"/>
                  </a:moveTo>
                  <a:lnTo>
                    <a:pt x="197820" y="444499"/>
                  </a:lnTo>
                  <a:lnTo>
                    <a:pt x="201109" y="431799"/>
                  </a:lnTo>
                  <a:lnTo>
                    <a:pt x="200151" y="419099"/>
                  </a:lnTo>
                  <a:lnTo>
                    <a:pt x="184049" y="419099"/>
                  </a:lnTo>
                  <a:lnTo>
                    <a:pt x="185758" y="431799"/>
                  </a:lnTo>
                  <a:lnTo>
                    <a:pt x="168469" y="431799"/>
                  </a:lnTo>
                  <a:lnTo>
                    <a:pt x="173912" y="444499"/>
                  </a:lnTo>
                  <a:close/>
                </a:path>
                <a:path w="668655" h="1651000">
                  <a:moveTo>
                    <a:pt x="299392" y="584199"/>
                  </a:moveTo>
                  <a:lnTo>
                    <a:pt x="326202" y="584199"/>
                  </a:lnTo>
                  <a:lnTo>
                    <a:pt x="319554" y="571499"/>
                  </a:lnTo>
                  <a:lnTo>
                    <a:pt x="313010" y="571499"/>
                  </a:lnTo>
                  <a:lnTo>
                    <a:pt x="306586" y="558799"/>
                  </a:lnTo>
                  <a:lnTo>
                    <a:pt x="293361" y="558799"/>
                  </a:lnTo>
                  <a:lnTo>
                    <a:pt x="294181" y="571499"/>
                  </a:lnTo>
                  <a:lnTo>
                    <a:pt x="299392" y="584199"/>
                  </a:lnTo>
                  <a:close/>
                </a:path>
                <a:path w="668655" h="1651000">
                  <a:moveTo>
                    <a:pt x="281349" y="622299"/>
                  </a:moveTo>
                  <a:lnTo>
                    <a:pt x="329621" y="622299"/>
                  </a:lnTo>
                  <a:lnTo>
                    <a:pt x="329178" y="609599"/>
                  </a:lnTo>
                  <a:lnTo>
                    <a:pt x="311187" y="609599"/>
                  </a:lnTo>
                  <a:lnTo>
                    <a:pt x="281349" y="622299"/>
                  </a:lnTo>
                  <a:close/>
                </a:path>
                <a:path w="668655" h="1651000">
                  <a:moveTo>
                    <a:pt x="321992" y="698499"/>
                  </a:moveTo>
                  <a:lnTo>
                    <a:pt x="327812" y="698499"/>
                  </a:lnTo>
                  <a:lnTo>
                    <a:pt x="331807" y="685799"/>
                  </a:lnTo>
                  <a:lnTo>
                    <a:pt x="335376" y="673099"/>
                  </a:lnTo>
                  <a:lnTo>
                    <a:pt x="339151" y="660399"/>
                  </a:lnTo>
                  <a:lnTo>
                    <a:pt x="343124" y="647699"/>
                  </a:lnTo>
                  <a:lnTo>
                    <a:pt x="317466" y="647699"/>
                  </a:lnTo>
                  <a:lnTo>
                    <a:pt x="317568" y="660399"/>
                  </a:lnTo>
                  <a:lnTo>
                    <a:pt x="317001" y="673099"/>
                  </a:lnTo>
                  <a:lnTo>
                    <a:pt x="315754" y="685799"/>
                  </a:lnTo>
                  <a:lnTo>
                    <a:pt x="317234" y="685799"/>
                  </a:lnTo>
                  <a:lnTo>
                    <a:pt x="321992" y="698499"/>
                  </a:lnTo>
                  <a:close/>
                </a:path>
                <a:path w="668655" h="1651000">
                  <a:moveTo>
                    <a:pt x="0" y="888999"/>
                  </a:moveTo>
                  <a:lnTo>
                    <a:pt x="2463" y="888999"/>
                  </a:lnTo>
                  <a:lnTo>
                    <a:pt x="11213" y="838199"/>
                  </a:lnTo>
                  <a:lnTo>
                    <a:pt x="13782" y="787399"/>
                  </a:lnTo>
                  <a:lnTo>
                    <a:pt x="11002" y="736599"/>
                  </a:lnTo>
                  <a:lnTo>
                    <a:pt x="3844" y="685799"/>
                  </a:lnTo>
                  <a:lnTo>
                    <a:pt x="0" y="673099"/>
                  </a:lnTo>
                  <a:lnTo>
                    <a:pt x="0" y="888999"/>
                  </a:lnTo>
                  <a:close/>
                </a:path>
                <a:path w="668655" h="1651000">
                  <a:moveTo>
                    <a:pt x="60592" y="863599"/>
                  </a:moveTo>
                  <a:lnTo>
                    <a:pt x="138143" y="863599"/>
                  </a:lnTo>
                  <a:lnTo>
                    <a:pt x="117391" y="850899"/>
                  </a:lnTo>
                  <a:lnTo>
                    <a:pt x="96539" y="850899"/>
                  </a:lnTo>
                  <a:lnTo>
                    <a:pt x="54529" y="825499"/>
                  </a:lnTo>
                  <a:lnTo>
                    <a:pt x="49024" y="825499"/>
                  </a:lnTo>
                  <a:lnTo>
                    <a:pt x="45433" y="838199"/>
                  </a:lnTo>
                  <a:lnTo>
                    <a:pt x="46577" y="838199"/>
                  </a:lnTo>
                  <a:lnTo>
                    <a:pt x="60592" y="863599"/>
                  </a:lnTo>
                  <a:close/>
                </a:path>
                <a:path w="668655" h="1651000">
                  <a:moveTo>
                    <a:pt x="206838" y="1168399"/>
                  </a:moveTo>
                  <a:lnTo>
                    <a:pt x="217058" y="1155699"/>
                  </a:lnTo>
                  <a:lnTo>
                    <a:pt x="219801" y="1155699"/>
                  </a:lnTo>
                  <a:lnTo>
                    <a:pt x="220853" y="1142999"/>
                  </a:lnTo>
                  <a:lnTo>
                    <a:pt x="223580" y="1130299"/>
                  </a:lnTo>
                  <a:lnTo>
                    <a:pt x="222759" y="1130299"/>
                  </a:lnTo>
                  <a:lnTo>
                    <a:pt x="224008" y="1117599"/>
                  </a:lnTo>
                  <a:lnTo>
                    <a:pt x="223975" y="1104899"/>
                  </a:lnTo>
                  <a:lnTo>
                    <a:pt x="229064" y="1079499"/>
                  </a:lnTo>
                  <a:lnTo>
                    <a:pt x="233313" y="1054099"/>
                  </a:lnTo>
                  <a:lnTo>
                    <a:pt x="236722" y="1028699"/>
                  </a:lnTo>
                  <a:lnTo>
                    <a:pt x="239288" y="1003299"/>
                  </a:lnTo>
                  <a:lnTo>
                    <a:pt x="272562" y="1003299"/>
                  </a:lnTo>
                  <a:lnTo>
                    <a:pt x="297377" y="990599"/>
                  </a:lnTo>
                  <a:lnTo>
                    <a:pt x="320664" y="977899"/>
                  </a:lnTo>
                  <a:lnTo>
                    <a:pt x="341517" y="965199"/>
                  </a:lnTo>
                  <a:lnTo>
                    <a:pt x="345510" y="965199"/>
                  </a:lnTo>
                  <a:lnTo>
                    <a:pt x="344327" y="952499"/>
                  </a:lnTo>
                  <a:lnTo>
                    <a:pt x="339644" y="952499"/>
                  </a:lnTo>
                  <a:lnTo>
                    <a:pt x="296500" y="927099"/>
                  </a:lnTo>
                  <a:lnTo>
                    <a:pt x="120413" y="927099"/>
                  </a:lnTo>
                  <a:lnTo>
                    <a:pt x="126329" y="939799"/>
                  </a:lnTo>
                  <a:lnTo>
                    <a:pt x="61561" y="1015999"/>
                  </a:lnTo>
                  <a:lnTo>
                    <a:pt x="161523" y="1015999"/>
                  </a:lnTo>
                  <a:lnTo>
                    <a:pt x="162509" y="1028699"/>
                  </a:lnTo>
                  <a:lnTo>
                    <a:pt x="163413" y="1028699"/>
                  </a:lnTo>
                  <a:lnTo>
                    <a:pt x="172134" y="1054099"/>
                  </a:lnTo>
                  <a:lnTo>
                    <a:pt x="180802" y="1092199"/>
                  </a:lnTo>
                  <a:lnTo>
                    <a:pt x="190711" y="1117599"/>
                  </a:lnTo>
                  <a:lnTo>
                    <a:pt x="203158" y="1155699"/>
                  </a:lnTo>
                  <a:lnTo>
                    <a:pt x="206838" y="1168399"/>
                  </a:lnTo>
                  <a:close/>
                </a:path>
                <a:path w="668655" h="1651000">
                  <a:moveTo>
                    <a:pt x="605667" y="1079499"/>
                  </a:moveTo>
                  <a:lnTo>
                    <a:pt x="622804" y="1079499"/>
                  </a:lnTo>
                  <a:lnTo>
                    <a:pt x="624476" y="1066799"/>
                  </a:lnTo>
                  <a:lnTo>
                    <a:pt x="627153" y="1054099"/>
                  </a:lnTo>
                  <a:lnTo>
                    <a:pt x="630761" y="1054099"/>
                  </a:lnTo>
                  <a:lnTo>
                    <a:pt x="635225" y="1041399"/>
                  </a:lnTo>
                  <a:lnTo>
                    <a:pt x="620602" y="1041399"/>
                  </a:lnTo>
                  <a:lnTo>
                    <a:pt x="619287" y="1028699"/>
                  </a:lnTo>
                  <a:lnTo>
                    <a:pt x="617777" y="1015999"/>
                  </a:lnTo>
                  <a:lnTo>
                    <a:pt x="616065" y="1003299"/>
                  </a:lnTo>
                  <a:lnTo>
                    <a:pt x="614165" y="1003299"/>
                  </a:lnTo>
                  <a:lnTo>
                    <a:pt x="612091" y="990599"/>
                  </a:lnTo>
                  <a:lnTo>
                    <a:pt x="340922" y="990599"/>
                  </a:lnTo>
                  <a:lnTo>
                    <a:pt x="322670" y="1054099"/>
                  </a:lnTo>
                  <a:lnTo>
                    <a:pt x="316963" y="1066799"/>
                  </a:lnTo>
                  <a:lnTo>
                    <a:pt x="603909" y="1066799"/>
                  </a:lnTo>
                  <a:lnTo>
                    <a:pt x="605667" y="1079499"/>
                  </a:lnTo>
                  <a:close/>
                </a:path>
                <a:path w="668655" h="1651000">
                  <a:moveTo>
                    <a:pt x="645921" y="1015999"/>
                  </a:moveTo>
                  <a:lnTo>
                    <a:pt x="668135" y="1015999"/>
                  </a:lnTo>
                  <a:lnTo>
                    <a:pt x="668135" y="1003299"/>
                  </a:lnTo>
                  <a:lnTo>
                    <a:pt x="636770" y="1003299"/>
                  </a:lnTo>
                  <a:lnTo>
                    <a:pt x="645921" y="1015999"/>
                  </a:lnTo>
                  <a:close/>
                </a:path>
                <a:path w="668655" h="1651000">
                  <a:moveTo>
                    <a:pt x="624529" y="1041399"/>
                  </a:moveTo>
                  <a:lnTo>
                    <a:pt x="638560" y="1041399"/>
                  </a:lnTo>
                  <a:lnTo>
                    <a:pt x="642421" y="1028699"/>
                  </a:lnTo>
                  <a:lnTo>
                    <a:pt x="650127" y="1028699"/>
                  </a:lnTo>
                  <a:lnTo>
                    <a:pt x="655319" y="1015999"/>
                  </a:lnTo>
                  <a:lnTo>
                    <a:pt x="635652" y="1015999"/>
                  </a:lnTo>
                  <a:lnTo>
                    <a:pt x="630690" y="1028699"/>
                  </a:lnTo>
                  <a:lnTo>
                    <a:pt x="624529" y="1041399"/>
                  </a:lnTo>
                  <a:close/>
                </a:path>
                <a:path w="668655" h="1651000">
                  <a:moveTo>
                    <a:pt x="50767" y="1028699"/>
                  </a:moveTo>
                  <a:lnTo>
                    <a:pt x="128843" y="1028699"/>
                  </a:lnTo>
                  <a:lnTo>
                    <a:pt x="136767" y="1015999"/>
                  </a:lnTo>
                  <a:lnTo>
                    <a:pt x="61561" y="1015999"/>
                  </a:lnTo>
                  <a:lnTo>
                    <a:pt x="50767" y="1028699"/>
                  </a:lnTo>
                  <a:close/>
                </a:path>
                <a:path w="668655" h="1651000">
                  <a:moveTo>
                    <a:pt x="49719" y="1041399"/>
                  </a:moveTo>
                  <a:lnTo>
                    <a:pt x="76395" y="1041399"/>
                  </a:lnTo>
                  <a:lnTo>
                    <a:pt x="93810" y="1028699"/>
                  </a:lnTo>
                  <a:lnTo>
                    <a:pt x="48609" y="1028699"/>
                  </a:lnTo>
                  <a:lnTo>
                    <a:pt x="49719" y="1041399"/>
                  </a:lnTo>
                  <a:close/>
                </a:path>
                <a:path w="668655" h="1651000">
                  <a:moveTo>
                    <a:pt x="141643" y="1650999"/>
                  </a:moveTo>
                  <a:lnTo>
                    <a:pt x="147820" y="1650999"/>
                  </a:lnTo>
                  <a:lnTo>
                    <a:pt x="149020" y="1638299"/>
                  </a:lnTo>
                  <a:lnTo>
                    <a:pt x="151081" y="1625599"/>
                  </a:lnTo>
                  <a:lnTo>
                    <a:pt x="150042" y="1600199"/>
                  </a:lnTo>
                  <a:lnTo>
                    <a:pt x="146903" y="1587499"/>
                  </a:lnTo>
                  <a:lnTo>
                    <a:pt x="142661" y="1562099"/>
                  </a:lnTo>
                  <a:lnTo>
                    <a:pt x="135054" y="1536699"/>
                  </a:lnTo>
                  <a:lnTo>
                    <a:pt x="178788" y="1536699"/>
                  </a:lnTo>
                  <a:lnTo>
                    <a:pt x="266847" y="1511299"/>
                  </a:lnTo>
                  <a:lnTo>
                    <a:pt x="308989" y="1485899"/>
                  </a:lnTo>
                  <a:lnTo>
                    <a:pt x="348418" y="1460499"/>
                  </a:lnTo>
                  <a:lnTo>
                    <a:pt x="388519" y="1422399"/>
                  </a:lnTo>
                  <a:lnTo>
                    <a:pt x="426470" y="1396999"/>
                  </a:lnTo>
                  <a:lnTo>
                    <a:pt x="461907" y="1358899"/>
                  </a:lnTo>
                  <a:lnTo>
                    <a:pt x="494465" y="1320799"/>
                  </a:lnTo>
                  <a:lnTo>
                    <a:pt x="523778" y="1269999"/>
                  </a:lnTo>
                  <a:lnTo>
                    <a:pt x="549481" y="1231899"/>
                  </a:lnTo>
                  <a:lnTo>
                    <a:pt x="571209" y="1181099"/>
                  </a:lnTo>
                  <a:lnTo>
                    <a:pt x="588597" y="1130299"/>
                  </a:lnTo>
                  <a:lnTo>
                    <a:pt x="601280" y="1092199"/>
                  </a:lnTo>
                  <a:lnTo>
                    <a:pt x="602249" y="1079499"/>
                  </a:lnTo>
                  <a:lnTo>
                    <a:pt x="603909" y="1066799"/>
                  </a:lnTo>
                  <a:lnTo>
                    <a:pt x="316963" y="1066799"/>
                  </a:lnTo>
                  <a:lnTo>
                    <a:pt x="299844" y="1104899"/>
                  </a:lnTo>
                  <a:lnTo>
                    <a:pt x="273340" y="1142999"/>
                  </a:lnTo>
                  <a:lnTo>
                    <a:pt x="244050" y="1193799"/>
                  </a:lnTo>
                  <a:lnTo>
                    <a:pt x="212870" y="1231899"/>
                  </a:lnTo>
                  <a:lnTo>
                    <a:pt x="180691" y="1257299"/>
                  </a:lnTo>
                  <a:lnTo>
                    <a:pt x="148410" y="1295399"/>
                  </a:lnTo>
                  <a:lnTo>
                    <a:pt x="116918" y="1320799"/>
                  </a:lnTo>
                  <a:lnTo>
                    <a:pt x="87110" y="1333499"/>
                  </a:lnTo>
                  <a:lnTo>
                    <a:pt x="19375" y="1333499"/>
                  </a:lnTo>
                  <a:lnTo>
                    <a:pt x="17065" y="1346199"/>
                  </a:lnTo>
                  <a:lnTo>
                    <a:pt x="11186" y="1358899"/>
                  </a:lnTo>
                  <a:lnTo>
                    <a:pt x="4185" y="1384299"/>
                  </a:lnTo>
                  <a:lnTo>
                    <a:pt x="0" y="1396999"/>
                  </a:lnTo>
                  <a:lnTo>
                    <a:pt x="0" y="1562099"/>
                  </a:lnTo>
                  <a:lnTo>
                    <a:pt x="32365" y="1562099"/>
                  </a:lnTo>
                  <a:lnTo>
                    <a:pt x="59213" y="1574799"/>
                  </a:lnTo>
                  <a:lnTo>
                    <a:pt x="85623" y="1600199"/>
                  </a:lnTo>
                  <a:lnTo>
                    <a:pt x="111689" y="1625599"/>
                  </a:lnTo>
                  <a:lnTo>
                    <a:pt x="137502" y="1638299"/>
                  </a:lnTo>
                  <a:lnTo>
                    <a:pt x="141643" y="1650999"/>
                  </a:lnTo>
                  <a:close/>
                </a:path>
                <a:path w="668655" h="1651000">
                  <a:moveTo>
                    <a:pt x="610382" y="1092199"/>
                  </a:moveTo>
                  <a:lnTo>
                    <a:pt x="618795" y="1092199"/>
                  </a:lnTo>
                  <a:lnTo>
                    <a:pt x="620815" y="1079499"/>
                  </a:lnTo>
                  <a:lnTo>
                    <a:pt x="607293" y="1079499"/>
                  </a:lnTo>
                  <a:lnTo>
                    <a:pt x="610382" y="1092199"/>
                  </a:lnTo>
                  <a:close/>
                </a:path>
                <a:path w="668655" h="1651000">
                  <a:moveTo>
                    <a:pt x="19375" y="1333499"/>
                  </a:moveTo>
                  <a:lnTo>
                    <a:pt x="87110" y="1333499"/>
                  </a:lnTo>
                  <a:lnTo>
                    <a:pt x="59688" y="1219199"/>
                  </a:lnTo>
                  <a:lnTo>
                    <a:pt x="49633" y="1219199"/>
                  </a:lnTo>
                  <a:lnTo>
                    <a:pt x="40956" y="1231899"/>
                  </a:lnTo>
                  <a:lnTo>
                    <a:pt x="34731" y="1244599"/>
                  </a:lnTo>
                  <a:lnTo>
                    <a:pt x="30539" y="1244599"/>
                  </a:lnTo>
                  <a:lnTo>
                    <a:pt x="27961" y="1257299"/>
                  </a:lnTo>
                  <a:lnTo>
                    <a:pt x="26311" y="1282699"/>
                  </a:lnTo>
                  <a:lnTo>
                    <a:pt x="24983" y="1295399"/>
                  </a:lnTo>
                  <a:lnTo>
                    <a:pt x="23576" y="1308099"/>
                  </a:lnTo>
                  <a:lnTo>
                    <a:pt x="21685" y="1320799"/>
                  </a:lnTo>
                  <a:lnTo>
                    <a:pt x="19375" y="1333499"/>
                  </a:lnTo>
                  <a:close/>
                </a:path>
                <a:path w="668655" h="1651000">
                  <a:moveTo>
                    <a:pt x="0" y="1574799"/>
                  </a:moveTo>
                  <a:lnTo>
                    <a:pt x="9400" y="1574799"/>
                  </a:lnTo>
                  <a:lnTo>
                    <a:pt x="32365" y="1562099"/>
                  </a:lnTo>
                  <a:lnTo>
                    <a:pt x="0" y="1562099"/>
                  </a:lnTo>
                  <a:lnTo>
                    <a:pt x="0" y="1574799"/>
                  </a:lnTo>
                  <a:close/>
                </a:path>
              </a:pathLst>
            </a:custGeom>
            <a:solidFill>
              <a:srgbClr val="D5B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0" y="7917715"/>
              <a:ext cx="612775" cy="1540510"/>
            </a:xfrm>
            <a:custGeom>
              <a:avLst/>
              <a:gdLst/>
              <a:ahLst/>
              <a:cxnLst/>
              <a:rect l="l" t="t" r="r" b="b"/>
              <a:pathLst>
                <a:path w="612775" h="1540509">
                  <a:moveTo>
                    <a:pt x="169750" y="1540454"/>
                  </a:moveTo>
                  <a:lnTo>
                    <a:pt x="216285" y="1532271"/>
                  </a:lnTo>
                  <a:lnTo>
                    <a:pt x="262421" y="1515809"/>
                  </a:lnTo>
                  <a:lnTo>
                    <a:pt x="306888" y="1492977"/>
                  </a:lnTo>
                  <a:lnTo>
                    <a:pt x="348418" y="1465685"/>
                  </a:lnTo>
                  <a:lnTo>
                    <a:pt x="388519" y="1434226"/>
                  </a:lnTo>
                  <a:lnTo>
                    <a:pt x="426470" y="1399815"/>
                  </a:lnTo>
                  <a:lnTo>
                    <a:pt x="461907" y="1362661"/>
                  </a:lnTo>
                  <a:lnTo>
                    <a:pt x="494465" y="1322969"/>
                  </a:lnTo>
                  <a:lnTo>
                    <a:pt x="523778" y="1280947"/>
                  </a:lnTo>
                  <a:lnTo>
                    <a:pt x="549481" y="1236803"/>
                  </a:lnTo>
                  <a:lnTo>
                    <a:pt x="571209" y="1190744"/>
                  </a:lnTo>
                  <a:lnTo>
                    <a:pt x="588597" y="1142978"/>
                  </a:lnTo>
                  <a:lnTo>
                    <a:pt x="601280" y="1093712"/>
                  </a:lnTo>
                  <a:lnTo>
                    <a:pt x="609276" y="1041040"/>
                  </a:lnTo>
                  <a:lnTo>
                    <a:pt x="612243" y="988129"/>
                  </a:lnTo>
                  <a:lnTo>
                    <a:pt x="610814" y="935210"/>
                  </a:lnTo>
                  <a:lnTo>
                    <a:pt x="605619" y="882517"/>
                  </a:lnTo>
                  <a:lnTo>
                    <a:pt x="597290" y="830283"/>
                  </a:lnTo>
                  <a:lnTo>
                    <a:pt x="586460" y="778739"/>
                  </a:lnTo>
                  <a:lnTo>
                    <a:pt x="573854" y="729698"/>
                  </a:lnTo>
                  <a:lnTo>
                    <a:pt x="559146" y="681887"/>
                  </a:lnTo>
                  <a:lnTo>
                    <a:pt x="542409" y="635288"/>
                  </a:lnTo>
                  <a:lnTo>
                    <a:pt x="523713" y="589884"/>
                  </a:lnTo>
                  <a:lnTo>
                    <a:pt x="503128" y="545657"/>
                  </a:lnTo>
                  <a:lnTo>
                    <a:pt x="480728" y="502589"/>
                  </a:lnTo>
                  <a:lnTo>
                    <a:pt x="456581" y="460662"/>
                  </a:lnTo>
                  <a:lnTo>
                    <a:pt x="430761" y="419860"/>
                  </a:lnTo>
                  <a:lnTo>
                    <a:pt x="403337" y="380163"/>
                  </a:lnTo>
                  <a:lnTo>
                    <a:pt x="374382" y="341555"/>
                  </a:lnTo>
                  <a:lnTo>
                    <a:pt x="343965" y="304018"/>
                  </a:lnTo>
                  <a:lnTo>
                    <a:pt x="312160" y="267534"/>
                  </a:lnTo>
                  <a:lnTo>
                    <a:pt x="279035" y="232086"/>
                  </a:lnTo>
                  <a:lnTo>
                    <a:pt x="244664" y="197655"/>
                  </a:lnTo>
                  <a:lnTo>
                    <a:pt x="209117" y="164224"/>
                  </a:lnTo>
                  <a:lnTo>
                    <a:pt x="172464" y="131775"/>
                  </a:lnTo>
                  <a:lnTo>
                    <a:pt x="134778" y="100292"/>
                  </a:lnTo>
                  <a:lnTo>
                    <a:pt x="96130" y="69755"/>
                  </a:lnTo>
                  <a:lnTo>
                    <a:pt x="56590" y="40147"/>
                  </a:lnTo>
                  <a:lnTo>
                    <a:pt x="0" y="0"/>
                  </a:lnTo>
                  <a:lnTo>
                    <a:pt x="0" y="65820"/>
                  </a:lnTo>
                  <a:lnTo>
                    <a:pt x="36956" y="104804"/>
                  </a:lnTo>
                  <a:lnTo>
                    <a:pt x="79178" y="152219"/>
                  </a:lnTo>
                  <a:lnTo>
                    <a:pt x="118199" y="199096"/>
                  </a:lnTo>
                  <a:lnTo>
                    <a:pt x="154084" y="245462"/>
                  </a:lnTo>
                  <a:lnTo>
                    <a:pt x="186896" y="291345"/>
                  </a:lnTo>
                  <a:lnTo>
                    <a:pt x="216700" y="336772"/>
                  </a:lnTo>
                  <a:lnTo>
                    <a:pt x="243558" y="381772"/>
                  </a:lnTo>
                  <a:lnTo>
                    <a:pt x="267534" y="426372"/>
                  </a:lnTo>
                  <a:lnTo>
                    <a:pt x="288693" y="470599"/>
                  </a:lnTo>
                  <a:lnTo>
                    <a:pt x="307098" y="514483"/>
                  </a:lnTo>
                  <a:lnTo>
                    <a:pt x="322812" y="558050"/>
                  </a:lnTo>
                  <a:lnTo>
                    <a:pt x="335900" y="601328"/>
                  </a:lnTo>
                  <a:lnTo>
                    <a:pt x="346426" y="644345"/>
                  </a:lnTo>
                  <a:lnTo>
                    <a:pt x="354453" y="687129"/>
                  </a:lnTo>
                  <a:lnTo>
                    <a:pt x="360043" y="729698"/>
                  </a:lnTo>
                  <a:lnTo>
                    <a:pt x="363265" y="772109"/>
                  </a:lnTo>
                  <a:lnTo>
                    <a:pt x="364178" y="814360"/>
                  </a:lnTo>
                  <a:lnTo>
                    <a:pt x="362847" y="856488"/>
                  </a:lnTo>
                  <a:lnTo>
                    <a:pt x="359359" y="898246"/>
                  </a:lnTo>
                  <a:lnTo>
                    <a:pt x="353708" y="940490"/>
                  </a:lnTo>
                  <a:lnTo>
                    <a:pt x="340656" y="1000914"/>
                  </a:lnTo>
                  <a:lnTo>
                    <a:pt x="321964" y="1057226"/>
                  </a:lnTo>
                  <a:lnTo>
                    <a:pt x="298575" y="1109293"/>
                  </a:lnTo>
                  <a:lnTo>
                    <a:pt x="271427" y="1156981"/>
                  </a:lnTo>
                  <a:lnTo>
                    <a:pt x="241462" y="1200155"/>
                  </a:lnTo>
                  <a:lnTo>
                    <a:pt x="209619" y="1238682"/>
                  </a:lnTo>
                  <a:lnTo>
                    <a:pt x="176839" y="1272428"/>
                  </a:lnTo>
                  <a:lnTo>
                    <a:pt x="144061" y="1301258"/>
                  </a:lnTo>
                  <a:lnTo>
                    <a:pt x="112228" y="1325038"/>
                  </a:lnTo>
                  <a:lnTo>
                    <a:pt x="55151" y="1356913"/>
                  </a:lnTo>
                  <a:lnTo>
                    <a:pt x="31790" y="1364740"/>
                  </a:lnTo>
                  <a:lnTo>
                    <a:pt x="80555" y="1524342"/>
                  </a:lnTo>
                  <a:lnTo>
                    <a:pt x="124083" y="1538447"/>
                  </a:lnTo>
                  <a:lnTo>
                    <a:pt x="169750" y="1540454"/>
                  </a:lnTo>
                  <a:close/>
                </a:path>
                <a:path w="612775" h="1540509">
                  <a:moveTo>
                    <a:pt x="0" y="898246"/>
                  </a:moveTo>
                  <a:lnTo>
                    <a:pt x="4679" y="880857"/>
                  </a:lnTo>
                  <a:lnTo>
                    <a:pt x="11746" y="835394"/>
                  </a:lnTo>
                  <a:lnTo>
                    <a:pt x="13782" y="789598"/>
                  </a:lnTo>
                  <a:lnTo>
                    <a:pt x="11002" y="743124"/>
                  </a:lnTo>
                  <a:lnTo>
                    <a:pt x="3844" y="695678"/>
                  </a:lnTo>
                  <a:lnTo>
                    <a:pt x="0" y="679520"/>
                  </a:lnTo>
                  <a:lnTo>
                    <a:pt x="0" y="898246"/>
                  </a:lnTo>
                  <a:close/>
                </a:path>
              </a:pathLst>
            </a:custGeom>
            <a:solidFill>
              <a:srgbClr val="B0E3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0" y="9141324"/>
              <a:ext cx="224790" cy="430530"/>
            </a:xfrm>
            <a:custGeom>
              <a:avLst/>
              <a:gdLst/>
              <a:ahLst/>
              <a:cxnLst/>
              <a:rect l="l" t="t" r="r" b="b"/>
              <a:pathLst>
                <a:path w="224790" h="430529">
                  <a:moveTo>
                    <a:pt x="141643" y="430204"/>
                  </a:moveTo>
                  <a:lnTo>
                    <a:pt x="147820" y="428826"/>
                  </a:lnTo>
                  <a:lnTo>
                    <a:pt x="149020" y="423150"/>
                  </a:lnTo>
                  <a:lnTo>
                    <a:pt x="151081" y="404317"/>
                  </a:lnTo>
                  <a:lnTo>
                    <a:pt x="150042" y="385429"/>
                  </a:lnTo>
                  <a:lnTo>
                    <a:pt x="146903" y="366588"/>
                  </a:lnTo>
                  <a:lnTo>
                    <a:pt x="142661" y="347893"/>
                  </a:lnTo>
                  <a:lnTo>
                    <a:pt x="127003" y="282871"/>
                  </a:lnTo>
                  <a:lnTo>
                    <a:pt x="151372" y="266469"/>
                  </a:lnTo>
                  <a:lnTo>
                    <a:pt x="175249" y="249567"/>
                  </a:lnTo>
                  <a:lnTo>
                    <a:pt x="198543" y="232015"/>
                  </a:lnTo>
                  <a:lnTo>
                    <a:pt x="221165" y="213666"/>
                  </a:lnTo>
                  <a:lnTo>
                    <a:pt x="224402" y="210943"/>
                  </a:lnTo>
                  <a:lnTo>
                    <a:pt x="223055" y="203808"/>
                  </a:lnTo>
                  <a:lnTo>
                    <a:pt x="183373" y="191686"/>
                  </a:lnTo>
                  <a:lnTo>
                    <a:pt x="142141" y="189012"/>
                  </a:lnTo>
                  <a:lnTo>
                    <a:pt x="104395" y="189012"/>
                  </a:lnTo>
                  <a:lnTo>
                    <a:pt x="59688" y="3362"/>
                  </a:lnTo>
                  <a:lnTo>
                    <a:pt x="53687" y="0"/>
                  </a:lnTo>
                  <a:lnTo>
                    <a:pt x="52932" y="0"/>
                  </a:lnTo>
                  <a:lnTo>
                    <a:pt x="30539" y="33517"/>
                  </a:lnTo>
                  <a:lnTo>
                    <a:pt x="24983" y="73207"/>
                  </a:lnTo>
                  <a:lnTo>
                    <a:pt x="23576" y="86683"/>
                  </a:lnTo>
                  <a:lnTo>
                    <a:pt x="11186" y="145487"/>
                  </a:lnTo>
                  <a:lnTo>
                    <a:pt x="0" y="178857"/>
                  </a:lnTo>
                  <a:lnTo>
                    <a:pt x="0" y="342529"/>
                  </a:lnTo>
                  <a:lnTo>
                    <a:pt x="32365" y="342529"/>
                  </a:lnTo>
                  <a:lnTo>
                    <a:pt x="59213" y="363715"/>
                  </a:lnTo>
                  <a:lnTo>
                    <a:pt x="141643" y="430204"/>
                  </a:lnTo>
                  <a:close/>
                </a:path>
                <a:path w="224790" h="430529">
                  <a:moveTo>
                    <a:pt x="0" y="362786"/>
                  </a:moveTo>
                  <a:lnTo>
                    <a:pt x="9400" y="356834"/>
                  </a:lnTo>
                  <a:lnTo>
                    <a:pt x="32365" y="342529"/>
                  </a:lnTo>
                  <a:lnTo>
                    <a:pt x="0" y="342529"/>
                  </a:lnTo>
                  <a:lnTo>
                    <a:pt x="0" y="362786"/>
                  </a:lnTo>
                  <a:close/>
                </a:path>
              </a:pathLst>
            </a:custGeom>
            <a:solidFill>
              <a:srgbClr val="5648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0" y="8280275"/>
              <a:ext cx="671830" cy="1222375"/>
            </a:xfrm>
            <a:custGeom>
              <a:avLst/>
              <a:gdLst/>
              <a:ahLst/>
              <a:cxnLst/>
              <a:rect l="l" t="t" r="r" b="b"/>
              <a:pathLst>
                <a:path w="671830" h="1222375">
                  <a:moveTo>
                    <a:pt x="668168" y="664489"/>
                  </a:moveTo>
                  <a:lnTo>
                    <a:pt x="671322" y="652876"/>
                  </a:lnTo>
                  <a:lnTo>
                    <a:pt x="663929" y="650563"/>
                  </a:lnTo>
                  <a:lnTo>
                    <a:pt x="662811" y="650333"/>
                  </a:lnTo>
                  <a:lnTo>
                    <a:pt x="662171" y="649070"/>
                  </a:lnTo>
                  <a:lnTo>
                    <a:pt x="661086" y="647988"/>
                  </a:lnTo>
                  <a:lnTo>
                    <a:pt x="659427" y="647397"/>
                  </a:lnTo>
                  <a:lnTo>
                    <a:pt x="640318" y="638281"/>
                  </a:lnTo>
                  <a:lnTo>
                    <a:pt x="623463" y="625876"/>
                  </a:lnTo>
                  <a:lnTo>
                    <a:pt x="609171" y="610527"/>
                  </a:lnTo>
                  <a:lnTo>
                    <a:pt x="597912" y="592693"/>
                  </a:lnTo>
                  <a:lnTo>
                    <a:pt x="595151" y="587247"/>
                  </a:lnTo>
                  <a:lnTo>
                    <a:pt x="586657" y="589970"/>
                  </a:lnTo>
                  <a:lnTo>
                    <a:pt x="586673" y="595728"/>
                  </a:lnTo>
                  <a:lnTo>
                    <a:pt x="586464" y="610527"/>
                  </a:lnTo>
                  <a:lnTo>
                    <a:pt x="586431" y="612857"/>
                  </a:lnTo>
                  <a:lnTo>
                    <a:pt x="584377" y="630350"/>
                  </a:lnTo>
                  <a:lnTo>
                    <a:pt x="583996" y="631437"/>
                  </a:lnTo>
                  <a:lnTo>
                    <a:pt x="611779" y="631437"/>
                  </a:lnTo>
                  <a:lnTo>
                    <a:pt x="619546" y="638281"/>
                  </a:lnTo>
                  <a:lnTo>
                    <a:pt x="627858" y="644469"/>
                  </a:lnTo>
                  <a:lnTo>
                    <a:pt x="636665" y="649969"/>
                  </a:lnTo>
                  <a:lnTo>
                    <a:pt x="645921" y="654746"/>
                  </a:lnTo>
                  <a:lnTo>
                    <a:pt x="644261" y="655943"/>
                  </a:lnTo>
                  <a:lnTo>
                    <a:pt x="642701" y="657272"/>
                  </a:lnTo>
                  <a:lnTo>
                    <a:pt x="639355" y="660503"/>
                  </a:lnTo>
                  <a:lnTo>
                    <a:pt x="655319" y="660503"/>
                  </a:lnTo>
                  <a:lnTo>
                    <a:pt x="668168" y="664489"/>
                  </a:lnTo>
                  <a:close/>
                </a:path>
                <a:path w="671830" h="1222375">
                  <a:moveTo>
                    <a:pt x="588053" y="686027"/>
                  </a:moveTo>
                  <a:lnTo>
                    <a:pt x="621177" y="686027"/>
                  </a:lnTo>
                  <a:lnTo>
                    <a:pt x="620602" y="681385"/>
                  </a:lnTo>
                  <a:lnTo>
                    <a:pt x="619057" y="670690"/>
                  </a:lnTo>
                  <a:lnTo>
                    <a:pt x="617819" y="662587"/>
                  </a:lnTo>
                  <a:lnTo>
                    <a:pt x="617721" y="661948"/>
                  </a:lnTo>
                  <a:lnTo>
                    <a:pt x="615940" y="651738"/>
                  </a:lnTo>
                  <a:lnTo>
                    <a:pt x="613955" y="641568"/>
                  </a:lnTo>
                  <a:lnTo>
                    <a:pt x="611779" y="631437"/>
                  </a:lnTo>
                  <a:lnTo>
                    <a:pt x="583996" y="631437"/>
                  </a:lnTo>
                  <a:lnTo>
                    <a:pt x="581189" y="639442"/>
                  </a:lnTo>
                  <a:lnTo>
                    <a:pt x="594100" y="639442"/>
                  </a:lnTo>
                  <a:lnTo>
                    <a:pt x="594215" y="640557"/>
                  </a:lnTo>
                  <a:lnTo>
                    <a:pt x="594281" y="641115"/>
                  </a:lnTo>
                  <a:lnTo>
                    <a:pt x="580602" y="641115"/>
                  </a:lnTo>
                  <a:lnTo>
                    <a:pt x="578707" y="646521"/>
                  </a:lnTo>
                  <a:lnTo>
                    <a:pt x="567614" y="659683"/>
                  </a:lnTo>
                  <a:lnTo>
                    <a:pt x="563835" y="662587"/>
                  </a:lnTo>
                  <a:lnTo>
                    <a:pt x="563457" y="669361"/>
                  </a:lnTo>
                  <a:lnTo>
                    <a:pt x="569060" y="670690"/>
                  </a:lnTo>
                  <a:lnTo>
                    <a:pt x="576884" y="674113"/>
                  </a:lnTo>
                  <a:lnTo>
                    <a:pt x="583237" y="679695"/>
                  </a:lnTo>
                  <a:lnTo>
                    <a:pt x="588053" y="686027"/>
                  </a:lnTo>
                  <a:close/>
                </a:path>
                <a:path w="671830" h="1222375">
                  <a:moveTo>
                    <a:pt x="580602" y="641115"/>
                  </a:moveTo>
                  <a:lnTo>
                    <a:pt x="593612" y="641115"/>
                  </a:lnTo>
                  <a:lnTo>
                    <a:pt x="593791" y="640557"/>
                  </a:lnTo>
                  <a:lnTo>
                    <a:pt x="593919" y="640000"/>
                  </a:lnTo>
                  <a:lnTo>
                    <a:pt x="594100" y="639442"/>
                  </a:lnTo>
                  <a:lnTo>
                    <a:pt x="581189" y="639442"/>
                  </a:lnTo>
                  <a:lnTo>
                    <a:pt x="580602" y="641115"/>
                  </a:lnTo>
                  <a:close/>
                </a:path>
                <a:path w="671830" h="1222375">
                  <a:moveTo>
                    <a:pt x="618795" y="736154"/>
                  </a:moveTo>
                  <a:lnTo>
                    <a:pt x="620815" y="728297"/>
                  </a:lnTo>
                  <a:lnTo>
                    <a:pt x="621522" y="724377"/>
                  </a:lnTo>
                  <a:lnTo>
                    <a:pt x="622196" y="723393"/>
                  </a:lnTo>
                  <a:lnTo>
                    <a:pt x="622639" y="722179"/>
                  </a:lnTo>
                  <a:lnTo>
                    <a:pt x="622819" y="720814"/>
                  </a:lnTo>
                  <a:lnTo>
                    <a:pt x="624476" y="711599"/>
                  </a:lnTo>
                  <a:lnTo>
                    <a:pt x="642421" y="674840"/>
                  </a:lnTo>
                  <a:lnTo>
                    <a:pt x="650127" y="666704"/>
                  </a:lnTo>
                  <a:lnTo>
                    <a:pt x="655319" y="660503"/>
                  </a:lnTo>
                  <a:lnTo>
                    <a:pt x="639355" y="660503"/>
                  </a:lnTo>
                  <a:lnTo>
                    <a:pt x="635652" y="664079"/>
                  </a:lnTo>
                  <a:lnTo>
                    <a:pt x="630690" y="670230"/>
                  </a:lnTo>
                  <a:lnTo>
                    <a:pt x="624571" y="679695"/>
                  </a:lnTo>
                  <a:lnTo>
                    <a:pt x="622771" y="682861"/>
                  </a:lnTo>
                  <a:lnTo>
                    <a:pt x="621177" y="686027"/>
                  </a:lnTo>
                  <a:lnTo>
                    <a:pt x="588053" y="686027"/>
                  </a:lnTo>
                  <a:lnTo>
                    <a:pt x="588466" y="686569"/>
                  </a:lnTo>
                  <a:lnTo>
                    <a:pt x="592871" y="693791"/>
                  </a:lnTo>
                  <a:lnTo>
                    <a:pt x="596932" y="701298"/>
                  </a:lnTo>
                  <a:lnTo>
                    <a:pt x="610694" y="701298"/>
                  </a:lnTo>
                  <a:lnTo>
                    <a:pt x="610727" y="702167"/>
                  </a:lnTo>
                  <a:lnTo>
                    <a:pt x="597402" y="702167"/>
                  </a:lnTo>
                  <a:lnTo>
                    <a:pt x="597600" y="702532"/>
                  </a:lnTo>
                  <a:lnTo>
                    <a:pt x="601841" y="711599"/>
                  </a:lnTo>
                  <a:lnTo>
                    <a:pt x="605521" y="720814"/>
                  </a:lnTo>
                  <a:lnTo>
                    <a:pt x="608690" y="730233"/>
                  </a:lnTo>
                  <a:lnTo>
                    <a:pt x="610382" y="735794"/>
                  </a:lnTo>
                  <a:lnTo>
                    <a:pt x="618795" y="736154"/>
                  </a:lnTo>
                  <a:close/>
                </a:path>
                <a:path w="671830" h="1222375">
                  <a:moveTo>
                    <a:pt x="597402" y="702167"/>
                  </a:moveTo>
                  <a:lnTo>
                    <a:pt x="610727" y="702167"/>
                  </a:lnTo>
                  <a:lnTo>
                    <a:pt x="610310" y="701298"/>
                  </a:lnTo>
                  <a:lnTo>
                    <a:pt x="596932" y="701298"/>
                  </a:lnTo>
                  <a:lnTo>
                    <a:pt x="597402" y="702167"/>
                  </a:lnTo>
                  <a:close/>
                </a:path>
                <a:path w="671830" h="1222375">
                  <a:moveTo>
                    <a:pt x="347021" y="53654"/>
                  </a:moveTo>
                  <a:lnTo>
                    <a:pt x="356124" y="44862"/>
                  </a:lnTo>
                  <a:lnTo>
                    <a:pt x="356074" y="39547"/>
                  </a:lnTo>
                  <a:lnTo>
                    <a:pt x="352841" y="31379"/>
                  </a:lnTo>
                  <a:lnTo>
                    <a:pt x="351503" y="28426"/>
                  </a:lnTo>
                  <a:lnTo>
                    <a:pt x="351413" y="28229"/>
                  </a:lnTo>
                  <a:lnTo>
                    <a:pt x="351309" y="28000"/>
                  </a:lnTo>
                  <a:lnTo>
                    <a:pt x="348106" y="22587"/>
                  </a:lnTo>
                  <a:lnTo>
                    <a:pt x="346660" y="20503"/>
                  </a:lnTo>
                  <a:lnTo>
                    <a:pt x="345132" y="18486"/>
                  </a:lnTo>
                  <a:lnTo>
                    <a:pt x="344670" y="16928"/>
                  </a:lnTo>
                  <a:lnTo>
                    <a:pt x="344583" y="16632"/>
                  </a:lnTo>
                  <a:lnTo>
                    <a:pt x="344535" y="16468"/>
                  </a:lnTo>
                  <a:lnTo>
                    <a:pt x="344418" y="16075"/>
                  </a:lnTo>
                  <a:lnTo>
                    <a:pt x="316296" y="0"/>
                  </a:lnTo>
                  <a:lnTo>
                    <a:pt x="309560" y="2673"/>
                  </a:lnTo>
                  <a:lnTo>
                    <a:pt x="299439" y="12417"/>
                  </a:lnTo>
                  <a:lnTo>
                    <a:pt x="298682" y="15599"/>
                  </a:lnTo>
                  <a:lnTo>
                    <a:pt x="298601" y="15943"/>
                  </a:lnTo>
                  <a:lnTo>
                    <a:pt x="322162" y="15943"/>
                  </a:lnTo>
                  <a:lnTo>
                    <a:pt x="322618" y="16075"/>
                  </a:lnTo>
                  <a:lnTo>
                    <a:pt x="322014" y="16075"/>
                  </a:lnTo>
                  <a:lnTo>
                    <a:pt x="324249" y="16468"/>
                  </a:lnTo>
                  <a:lnTo>
                    <a:pt x="323174" y="16468"/>
                  </a:lnTo>
                  <a:lnTo>
                    <a:pt x="323272" y="16928"/>
                  </a:lnTo>
                  <a:lnTo>
                    <a:pt x="323377" y="17420"/>
                  </a:lnTo>
                  <a:lnTo>
                    <a:pt x="324041" y="18896"/>
                  </a:lnTo>
                  <a:lnTo>
                    <a:pt x="324125" y="19060"/>
                  </a:lnTo>
                  <a:lnTo>
                    <a:pt x="325218" y="20077"/>
                  </a:lnTo>
                  <a:lnTo>
                    <a:pt x="326795" y="21488"/>
                  </a:lnTo>
                  <a:lnTo>
                    <a:pt x="328241" y="23029"/>
                  </a:lnTo>
                  <a:lnTo>
                    <a:pt x="329654" y="24588"/>
                  </a:lnTo>
                  <a:lnTo>
                    <a:pt x="328225" y="26343"/>
                  </a:lnTo>
                  <a:lnTo>
                    <a:pt x="327637" y="28000"/>
                  </a:lnTo>
                  <a:lnTo>
                    <a:pt x="327570" y="29066"/>
                  </a:lnTo>
                  <a:lnTo>
                    <a:pt x="327752" y="30444"/>
                  </a:lnTo>
                  <a:lnTo>
                    <a:pt x="346002" y="30444"/>
                  </a:lnTo>
                  <a:lnTo>
                    <a:pt x="345970" y="32707"/>
                  </a:lnTo>
                  <a:lnTo>
                    <a:pt x="328025" y="32707"/>
                  </a:lnTo>
                  <a:lnTo>
                    <a:pt x="328937" y="34380"/>
                  </a:lnTo>
                  <a:lnTo>
                    <a:pt x="330213" y="35758"/>
                  </a:lnTo>
                  <a:lnTo>
                    <a:pt x="301380" y="35758"/>
                  </a:lnTo>
                  <a:lnTo>
                    <a:pt x="304565" y="40072"/>
                  </a:lnTo>
                  <a:lnTo>
                    <a:pt x="305735" y="40974"/>
                  </a:lnTo>
                  <a:lnTo>
                    <a:pt x="339595" y="40974"/>
                  </a:lnTo>
                  <a:lnTo>
                    <a:pt x="339874" y="41696"/>
                  </a:lnTo>
                  <a:lnTo>
                    <a:pt x="306670" y="41696"/>
                  </a:lnTo>
                  <a:lnTo>
                    <a:pt x="316132" y="48996"/>
                  </a:lnTo>
                  <a:lnTo>
                    <a:pt x="323707" y="50866"/>
                  </a:lnTo>
                  <a:lnTo>
                    <a:pt x="347021" y="53654"/>
                  </a:lnTo>
                  <a:close/>
                </a:path>
                <a:path w="671830" h="1222375">
                  <a:moveTo>
                    <a:pt x="297754" y="19503"/>
                  </a:moveTo>
                  <a:lnTo>
                    <a:pt x="314916" y="19503"/>
                  </a:lnTo>
                  <a:lnTo>
                    <a:pt x="315975" y="18486"/>
                  </a:lnTo>
                  <a:lnTo>
                    <a:pt x="316066" y="18273"/>
                  </a:lnTo>
                  <a:lnTo>
                    <a:pt x="316592" y="17862"/>
                  </a:lnTo>
                  <a:lnTo>
                    <a:pt x="317348" y="17420"/>
                  </a:lnTo>
                  <a:lnTo>
                    <a:pt x="318252" y="16928"/>
                  </a:lnTo>
                  <a:lnTo>
                    <a:pt x="319155" y="16632"/>
                  </a:lnTo>
                  <a:lnTo>
                    <a:pt x="320075" y="16468"/>
                  </a:lnTo>
                  <a:lnTo>
                    <a:pt x="321212" y="16075"/>
                  </a:lnTo>
                  <a:lnTo>
                    <a:pt x="322277" y="16075"/>
                  </a:lnTo>
                  <a:lnTo>
                    <a:pt x="322162" y="15943"/>
                  </a:lnTo>
                  <a:lnTo>
                    <a:pt x="298601" y="15943"/>
                  </a:lnTo>
                  <a:lnTo>
                    <a:pt x="298476" y="16468"/>
                  </a:lnTo>
                  <a:lnTo>
                    <a:pt x="298367" y="16928"/>
                  </a:lnTo>
                  <a:lnTo>
                    <a:pt x="298250" y="17420"/>
                  </a:lnTo>
                  <a:lnTo>
                    <a:pt x="298144" y="17862"/>
                  </a:lnTo>
                  <a:lnTo>
                    <a:pt x="298047" y="18273"/>
                  </a:lnTo>
                  <a:lnTo>
                    <a:pt x="297953" y="18666"/>
                  </a:lnTo>
                  <a:lnTo>
                    <a:pt x="297860" y="19060"/>
                  </a:lnTo>
                  <a:lnTo>
                    <a:pt x="297754" y="19503"/>
                  </a:lnTo>
                  <a:close/>
                </a:path>
                <a:path w="671830" h="1222375">
                  <a:moveTo>
                    <a:pt x="322343" y="16468"/>
                  </a:moveTo>
                  <a:lnTo>
                    <a:pt x="324249" y="16468"/>
                  </a:lnTo>
                  <a:lnTo>
                    <a:pt x="322014" y="16075"/>
                  </a:lnTo>
                  <a:lnTo>
                    <a:pt x="323920" y="16075"/>
                  </a:lnTo>
                  <a:lnTo>
                    <a:pt x="322343" y="16468"/>
                  </a:lnTo>
                  <a:close/>
                </a:path>
                <a:path w="671830" h="1222375">
                  <a:moveTo>
                    <a:pt x="320075" y="16468"/>
                  </a:moveTo>
                  <a:lnTo>
                    <a:pt x="322343" y="16468"/>
                  </a:lnTo>
                  <a:lnTo>
                    <a:pt x="323920" y="16075"/>
                  </a:lnTo>
                  <a:lnTo>
                    <a:pt x="321212" y="16075"/>
                  </a:lnTo>
                  <a:lnTo>
                    <a:pt x="320075" y="16468"/>
                  </a:lnTo>
                  <a:close/>
                </a:path>
                <a:path w="671830" h="1222375">
                  <a:moveTo>
                    <a:pt x="301380" y="35758"/>
                  </a:moveTo>
                  <a:lnTo>
                    <a:pt x="330213" y="35758"/>
                  </a:lnTo>
                  <a:lnTo>
                    <a:pt x="328061" y="35332"/>
                  </a:lnTo>
                  <a:lnTo>
                    <a:pt x="325892" y="34758"/>
                  </a:lnTo>
                  <a:lnTo>
                    <a:pt x="324824" y="34380"/>
                  </a:lnTo>
                  <a:lnTo>
                    <a:pt x="323477" y="33954"/>
                  </a:lnTo>
                  <a:lnTo>
                    <a:pt x="322918" y="33659"/>
                  </a:lnTo>
                  <a:lnTo>
                    <a:pt x="322392" y="33429"/>
                  </a:lnTo>
                  <a:lnTo>
                    <a:pt x="320749" y="32543"/>
                  </a:lnTo>
                  <a:lnTo>
                    <a:pt x="320190" y="32182"/>
                  </a:lnTo>
                  <a:lnTo>
                    <a:pt x="319648" y="31871"/>
                  </a:lnTo>
                  <a:lnTo>
                    <a:pt x="318942" y="31379"/>
                  </a:lnTo>
                  <a:lnTo>
                    <a:pt x="316773" y="29066"/>
                  </a:lnTo>
                  <a:lnTo>
                    <a:pt x="316371" y="28426"/>
                  </a:lnTo>
                  <a:lnTo>
                    <a:pt x="315754" y="27508"/>
                  </a:lnTo>
                  <a:lnTo>
                    <a:pt x="314456" y="21045"/>
                  </a:lnTo>
                  <a:lnTo>
                    <a:pt x="314797" y="20077"/>
                  </a:lnTo>
                  <a:lnTo>
                    <a:pt x="315131" y="19503"/>
                  </a:lnTo>
                  <a:lnTo>
                    <a:pt x="315217" y="19355"/>
                  </a:lnTo>
                  <a:lnTo>
                    <a:pt x="314916" y="19503"/>
                  </a:lnTo>
                  <a:lnTo>
                    <a:pt x="297754" y="19503"/>
                  </a:lnTo>
                  <a:lnTo>
                    <a:pt x="297865" y="21045"/>
                  </a:lnTo>
                  <a:lnTo>
                    <a:pt x="298130" y="22587"/>
                  </a:lnTo>
                  <a:lnTo>
                    <a:pt x="298206" y="23029"/>
                  </a:lnTo>
                  <a:lnTo>
                    <a:pt x="314154" y="23029"/>
                  </a:lnTo>
                  <a:lnTo>
                    <a:pt x="314341" y="23964"/>
                  </a:lnTo>
                  <a:lnTo>
                    <a:pt x="298367" y="23964"/>
                  </a:lnTo>
                  <a:lnTo>
                    <a:pt x="299642" y="31379"/>
                  </a:lnTo>
                  <a:lnTo>
                    <a:pt x="299727" y="31871"/>
                  </a:lnTo>
                  <a:lnTo>
                    <a:pt x="299842" y="32543"/>
                  </a:lnTo>
                  <a:lnTo>
                    <a:pt x="299871" y="32707"/>
                  </a:lnTo>
                  <a:lnTo>
                    <a:pt x="299995" y="33429"/>
                  </a:lnTo>
                  <a:lnTo>
                    <a:pt x="300085" y="33954"/>
                  </a:lnTo>
                  <a:lnTo>
                    <a:pt x="300363" y="34380"/>
                  </a:lnTo>
                  <a:lnTo>
                    <a:pt x="301380" y="35758"/>
                  </a:lnTo>
                  <a:close/>
                </a:path>
                <a:path w="671830" h="1222375">
                  <a:moveTo>
                    <a:pt x="298367" y="23964"/>
                  </a:moveTo>
                  <a:lnTo>
                    <a:pt x="314341" y="23964"/>
                  </a:lnTo>
                  <a:lnTo>
                    <a:pt x="314154" y="23029"/>
                  </a:lnTo>
                  <a:lnTo>
                    <a:pt x="298206" y="23029"/>
                  </a:lnTo>
                  <a:lnTo>
                    <a:pt x="298367" y="23964"/>
                  </a:lnTo>
                  <a:close/>
                </a:path>
                <a:path w="671830" h="1222375">
                  <a:moveTo>
                    <a:pt x="328052" y="32707"/>
                  </a:moveTo>
                  <a:lnTo>
                    <a:pt x="345970" y="32707"/>
                  </a:lnTo>
                  <a:lnTo>
                    <a:pt x="346002" y="30444"/>
                  </a:lnTo>
                  <a:lnTo>
                    <a:pt x="327752" y="30444"/>
                  </a:lnTo>
                  <a:lnTo>
                    <a:pt x="327876" y="31379"/>
                  </a:lnTo>
                  <a:lnTo>
                    <a:pt x="327982" y="32182"/>
                  </a:lnTo>
                  <a:lnTo>
                    <a:pt x="328052" y="32707"/>
                  </a:lnTo>
                  <a:close/>
                </a:path>
                <a:path w="671830" h="1222375">
                  <a:moveTo>
                    <a:pt x="306670" y="41696"/>
                  </a:moveTo>
                  <a:lnTo>
                    <a:pt x="339874" y="41696"/>
                  </a:lnTo>
                  <a:lnTo>
                    <a:pt x="339595" y="40974"/>
                  </a:lnTo>
                  <a:lnTo>
                    <a:pt x="305735" y="40974"/>
                  </a:lnTo>
                  <a:lnTo>
                    <a:pt x="306670" y="41696"/>
                  </a:lnTo>
                  <a:close/>
                </a:path>
                <a:path w="671830" h="1222375">
                  <a:moveTo>
                    <a:pt x="302544" y="867855"/>
                  </a:moveTo>
                  <a:lnTo>
                    <a:pt x="303257" y="867855"/>
                  </a:lnTo>
                  <a:lnTo>
                    <a:pt x="306865" y="863557"/>
                  </a:lnTo>
                  <a:lnTo>
                    <a:pt x="306816" y="845022"/>
                  </a:lnTo>
                  <a:lnTo>
                    <a:pt x="307243" y="843693"/>
                  </a:lnTo>
                  <a:lnTo>
                    <a:pt x="307588" y="842315"/>
                  </a:lnTo>
                  <a:lnTo>
                    <a:pt x="308369" y="835098"/>
                  </a:lnTo>
                  <a:lnTo>
                    <a:pt x="308459" y="834261"/>
                  </a:lnTo>
                  <a:lnTo>
                    <a:pt x="305009" y="828274"/>
                  </a:lnTo>
                  <a:lnTo>
                    <a:pt x="294871" y="821270"/>
                  </a:lnTo>
                  <a:lnTo>
                    <a:pt x="288710" y="820614"/>
                  </a:lnTo>
                  <a:lnTo>
                    <a:pt x="277537" y="822435"/>
                  </a:lnTo>
                  <a:lnTo>
                    <a:pt x="272378" y="826044"/>
                  </a:lnTo>
                  <a:lnTo>
                    <a:pt x="264985" y="835098"/>
                  </a:lnTo>
                  <a:lnTo>
                    <a:pt x="262389" y="840544"/>
                  </a:lnTo>
                  <a:lnTo>
                    <a:pt x="258265" y="853109"/>
                  </a:lnTo>
                  <a:lnTo>
                    <a:pt x="258347" y="854454"/>
                  </a:lnTo>
                  <a:lnTo>
                    <a:pt x="277228" y="854454"/>
                  </a:lnTo>
                  <a:lnTo>
                    <a:pt x="277981" y="854683"/>
                  </a:lnTo>
                  <a:lnTo>
                    <a:pt x="258361" y="854683"/>
                  </a:lnTo>
                  <a:lnTo>
                    <a:pt x="258741" y="860917"/>
                  </a:lnTo>
                  <a:lnTo>
                    <a:pt x="266964" y="867494"/>
                  </a:lnTo>
                  <a:lnTo>
                    <a:pt x="298930" y="867494"/>
                  </a:lnTo>
                  <a:lnTo>
                    <a:pt x="302544" y="867855"/>
                  </a:lnTo>
                  <a:close/>
                </a:path>
                <a:path w="671830" h="1222375">
                  <a:moveTo>
                    <a:pt x="258361" y="854683"/>
                  </a:moveTo>
                  <a:lnTo>
                    <a:pt x="277981" y="854683"/>
                  </a:lnTo>
                  <a:lnTo>
                    <a:pt x="277045" y="854454"/>
                  </a:lnTo>
                  <a:lnTo>
                    <a:pt x="258347" y="854454"/>
                  </a:lnTo>
                  <a:lnTo>
                    <a:pt x="258361" y="854683"/>
                  </a:lnTo>
                  <a:close/>
                </a:path>
                <a:path w="671830" h="1222375">
                  <a:moveTo>
                    <a:pt x="275270" y="871070"/>
                  </a:moveTo>
                  <a:lnTo>
                    <a:pt x="284685" y="870020"/>
                  </a:lnTo>
                  <a:lnTo>
                    <a:pt x="293212" y="867855"/>
                  </a:lnTo>
                  <a:lnTo>
                    <a:pt x="295037" y="867494"/>
                  </a:lnTo>
                  <a:lnTo>
                    <a:pt x="266964" y="867494"/>
                  </a:lnTo>
                  <a:lnTo>
                    <a:pt x="269240" y="869315"/>
                  </a:lnTo>
                  <a:lnTo>
                    <a:pt x="275270" y="871070"/>
                  </a:lnTo>
                  <a:close/>
                </a:path>
                <a:path w="671830" h="1222375">
                  <a:moveTo>
                    <a:pt x="206838" y="806524"/>
                  </a:moveTo>
                  <a:lnTo>
                    <a:pt x="217058" y="802374"/>
                  </a:lnTo>
                  <a:lnTo>
                    <a:pt x="218405" y="795321"/>
                  </a:lnTo>
                  <a:lnTo>
                    <a:pt x="219801" y="794304"/>
                  </a:lnTo>
                  <a:lnTo>
                    <a:pt x="220853" y="792794"/>
                  </a:lnTo>
                  <a:lnTo>
                    <a:pt x="223580" y="774521"/>
                  </a:lnTo>
                  <a:lnTo>
                    <a:pt x="223334" y="772930"/>
                  </a:lnTo>
                  <a:lnTo>
                    <a:pt x="222759" y="771552"/>
                  </a:lnTo>
                  <a:lnTo>
                    <a:pt x="224008" y="755822"/>
                  </a:lnTo>
                  <a:lnTo>
                    <a:pt x="223975" y="754460"/>
                  </a:lnTo>
                  <a:lnTo>
                    <a:pt x="229064" y="728365"/>
                  </a:lnTo>
                  <a:lnTo>
                    <a:pt x="233197" y="702847"/>
                  </a:lnTo>
                  <a:lnTo>
                    <a:pt x="233313" y="702130"/>
                  </a:lnTo>
                  <a:lnTo>
                    <a:pt x="236722" y="675779"/>
                  </a:lnTo>
                  <a:lnTo>
                    <a:pt x="239288" y="649333"/>
                  </a:lnTo>
                  <a:lnTo>
                    <a:pt x="247125" y="648283"/>
                  </a:lnTo>
                  <a:lnTo>
                    <a:pt x="297377" y="637650"/>
                  </a:lnTo>
                  <a:lnTo>
                    <a:pt x="341517" y="612327"/>
                  </a:lnTo>
                  <a:lnTo>
                    <a:pt x="345510" y="608604"/>
                  </a:lnTo>
                  <a:lnTo>
                    <a:pt x="344327" y="601600"/>
                  </a:lnTo>
                  <a:lnTo>
                    <a:pt x="318148" y="587552"/>
                  </a:lnTo>
                  <a:lnTo>
                    <a:pt x="296500" y="576353"/>
                  </a:lnTo>
                  <a:lnTo>
                    <a:pt x="274707" y="565447"/>
                  </a:lnTo>
                  <a:lnTo>
                    <a:pt x="252777" y="554818"/>
                  </a:lnTo>
                  <a:lnTo>
                    <a:pt x="265165" y="434747"/>
                  </a:lnTo>
                  <a:lnTo>
                    <a:pt x="261748" y="432074"/>
                  </a:lnTo>
                  <a:lnTo>
                    <a:pt x="258758" y="430925"/>
                  </a:lnTo>
                  <a:lnTo>
                    <a:pt x="251355" y="429951"/>
                  </a:lnTo>
                  <a:lnTo>
                    <a:pt x="244706" y="432074"/>
                  </a:lnTo>
                  <a:lnTo>
                    <a:pt x="244565" y="432074"/>
                  </a:lnTo>
                  <a:lnTo>
                    <a:pt x="204681" y="473639"/>
                  </a:lnTo>
                  <a:lnTo>
                    <a:pt x="167931" y="516927"/>
                  </a:lnTo>
                  <a:lnTo>
                    <a:pt x="73864" y="516927"/>
                  </a:lnTo>
                  <a:lnTo>
                    <a:pt x="101109" y="548421"/>
                  </a:lnTo>
                  <a:lnTo>
                    <a:pt x="126329" y="583622"/>
                  </a:lnTo>
                  <a:lnTo>
                    <a:pt x="58946" y="660913"/>
                  </a:lnTo>
                  <a:lnTo>
                    <a:pt x="160570" y="660913"/>
                  </a:lnTo>
                  <a:lnTo>
                    <a:pt x="161438" y="663796"/>
                  </a:lnTo>
                  <a:lnTo>
                    <a:pt x="162437" y="666999"/>
                  </a:lnTo>
                  <a:lnTo>
                    <a:pt x="163544" y="670901"/>
                  </a:lnTo>
                  <a:lnTo>
                    <a:pt x="172134" y="702847"/>
                  </a:lnTo>
                  <a:lnTo>
                    <a:pt x="180802" y="735277"/>
                  </a:lnTo>
                  <a:lnTo>
                    <a:pt x="190711" y="767301"/>
                  </a:lnTo>
                  <a:lnTo>
                    <a:pt x="203158" y="798519"/>
                  </a:lnTo>
                  <a:lnTo>
                    <a:pt x="206838" y="806524"/>
                  </a:lnTo>
                  <a:close/>
                </a:path>
                <a:path w="671830" h="1222375">
                  <a:moveTo>
                    <a:pt x="73864" y="516927"/>
                  </a:moveTo>
                  <a:lnTo>
                    <a:pt x="167931" y="516927"/>
                  </a:lnTo>
                  <a:lnTo>
                    <a:pt x="139847" y="505432"/>
                  </a:lnTo>
                  <a:lnTo>
                    <a:pt x="111587" y="494367"/>
                  </a:lnTo>
                  <a:lnTo>
                    <a:pt x="83149" y="483759"/>
                  </a:lnTo>
                  <a:lnTo>
                    <a:pt x="54529" y="473639"/>
                  </a:lnTo>
                  <a:lnTo>
                    <a:pt x="49024" y="473863"/>
                  </a:lnTo>
                  <a:lnTo>
                    <a:pt x="45433" y="477557"/>
                  </a:lnTo>
                  <a:lnTo>
                    <a:pt x="44402" y="482836"/>
                  </a:lnTo>
                  <a:lnTo>
                    <a:pt x="46577" y="487811"/>
                  </a:lnTo>
                  <a:lnTo>
                    <a:pt x="60592" y="502617"/>
                  </a:lnTo>
                  <a:lnTo>
                    <a:pt x="73864" y="516927"/>
                  </a:lnTo>
                  <a:close/>
                </a:path>
                <a:path w="671830" h="1222375">
                  <a:moveTo>
                    <a:pt x="59047" y="684354"/>
                  </a:moveTo>
                  <a:lnTo>
                    <a:pt x="111293" y="670901"/>
                  </a:lnTo>
                  <a:lnTo>
                    <a:pt x="160570" y="660913"/>
                  </a:lnTo>
                  <a:lnTo>
                    <a:pt x="58946" y="660913"/>
                  </a:lnTo>
                  <a:lnTo>
                    <a:pt x="50767" y="670296"/>
                  </a:lnTo>
                  <a:lnTo>
                    <a:pt x="48609" y="675424"/>
                  </a:lnTo>
                  <a:lnTo>
                    <a:pt x="49719" y="680530"/>
                  </a:lnTo>
                  <a:lnTo>
                    <a:pt x="53424" y="684032"/>
                  </a:lnTo>
                  <a:lnTo>
                    <a:pt x="59047" y="684354"/>
                  </a:lnTo>
                  <a:close/>
                </a:path>
                <a:path w="671830" h="1222375">
                  <a:moveTo>
                    <a:pt x="0" y="1089395"/>
                  </a:moveTo>
                  <a:lnTo>
                    <a:pt x="74689" y="1089395"/>
                  </a:lnTo>
                  <a:lnTo>
                    <a:pt x="71200" y="1077546"/>
                  </a:lnTo>
                  <a:lnTo>
                    <a:pt x="67035" y="1051016"/>
                  </a:lnTo>
                  <a:lnTo>
                    <a:pt x="63402" y="1023373"/>
                  </a:lnTo>
                  <a:lnTo>
                    <a:pt x="61512" y="1008184"/>
                  </a:lnTo>
                  <a:lnTo>
                    <a:pt x="60652" y="1000086"/>
                  </a:lnTo>
                  <a:lnTo>
                    <a:pt x="59756" y="991947"/>
                  </a:lnTo>
                  <a:lnTo>
                    <a:pt x="46520" y="968685"/>
                  </a:lnTo>
                  <a:lnTo>
                    <a:pt x="41336" y="968685"/>
                  </a:lnTo>
                  <a:lnTo>
                    <a:pt x="31255" y="1015949"/>
                  </a:lnTo>
                  <a:lnTo>
                    <a:pt x="29210" y="1029147"/>
                  </a:lnTo>
                  <a:lnTo>
                    <a:pt x="27450" y="1039695"/>
                  </a:lnTo>
                  <a:lnTo>
                    <a:pt x="24250" y="1058170"/>
                  </a:lnTo>
                  <a:lnTo>
                    <a:pt x="20807" y="1075707"/>
                  </a:lnTo>
                  <a:lnTo>
                    <a:pt x="18317" y="1083441"/>
                  </a:lnTo>
                  <a:lnTo>
                    <a:pt x="0" y="1083441"/>
                  </a:lnTo>
                  <a:lnTo>
                    <a:pt x="0" y="1089395"/>
                  </a:lnTo>
                  <a:close/>
                </a:path>
                <a:path w="671830" h="1222375">
                  <a:moveTo>
                    <a:pt x="0" y="1083441"/>
                  </a:moveTo>
                  <a:lnTo>
                    <a:pt x="18317" y="1083441"/>
                  </a:lnTo>
                  <a:lnTo>
                    <a:pt x="0" y="1082013"/>
                  </a:lnTo>
                  <a:lnTo>
                    <a:pt x="0" y="1083441"/>
                  </a:lnTo>
                  <a:close/>
                </a:path>
                <a:path w="671830" h="1222375">
                  <a:moveTo>
                    <a:pt x="115140" y="1222375"/>
                  </a:moveTo>
                  <a:lnTo>
                    <a:pt x="120825" y="1216798"/>
                  </a:lnTo>
                  <a:lnTo>
                    <a:pt x="121150" y="1214239"/>
                  </a:lnTo>
                  <a:lnTo>
                    <a:pt x="121410" y="1211976"/>
                  </a:lnTo>
                  <a:lnTo>
                    <a:pt x="119232" y="1208958"/>
                  </a:lnTo>
                  <a:lnTo>
                    <a:pt x="114927" y="1195821"/>
                  </a:lnTo>
                  <a:lnTo>
                    <a:pt x="109893" y="1182905"/>
                  </a:lnTo>
                  <a:lnTo>
                    <a:pt x="104308" y="1170168"/>
                  </a:lnTo>
                  <a:lnTo>
                    <a:pt x="98349" y="1157567"/>
                  </a:lnTo>
                  <a:lnTo>
                    <a:pt x="85533" y="1131404"/>
                  </a:lnTo>
                  <a:lnTo>
                    <a:pt x="92695" y="1126878"/>
                  </a:lnTo>
                  <a:lnTo>
                    <a:pt x="99986" y="1122620"/>
                  </a:lnTo>
                  <a:lnTo>
                    <a:pt x="107513" y="1118878"/>
                  </a:lnTo>
                  <a:lnTo>
                    <a:pt x="115387" y="1115903"/>
                  </a:lnTo>
                  <a:lnTo>
                    <a:pt x="125126" y="1112745"/>
                  </a:lnTo>
                  <a:lnTo>
                    <a:pt x="134358" y="1108919"/>
                  </a:lnTo>
                  <a:lnTo>
                    <a:pt x="142718" y="1103673"/>
                  </a:lnTo>
                  <a:lnTo>
                    <a:pt x="149841" y="1096252"/>
                  </a:lnTo>
                  <a:lnTo>
                    <a:pt x="153127" y="1091741"/>
                  </a:lnTo>
                  <a:lnTo>
                    <a:pt x="149726" y="1086000"/>
                  </a:lnTo>
                  <a:lnTo>
                    <a:pt x="141780" y="1083441"/>
                  </a:lnTo>
                  <a:lnTo>
                    <a:pt x="143156" y="1083441"/>
                  </a:lnTo>
                  <a:lnTo>
                    <a:pt x="136204" y="1084081"/>
                  </a:lnTo>
                  <a:lnTo>
                    <a:pt x="105638" y="1087409"/>
                  </a:lnTo>
                  <a:lnTo>
                    <a:pt x="90200" y="1088780"/>
                  </a:lnTo>
                  <a:lnTo>
                    <a:pt x="74689" y="1089395"/>
                  </a:lnTo>
                  <a:lnTo>
                    <a:pt x="0" y="1089395"/>
                  </a:lnTo>
                  <a:lnTo>
                    <a:pt x="0" y="1128826"/>
                  </a:lnTo>
                  <a:lnTo>
                    <a:pt x="7013" y="1132093"/>
                  </a:lnTo>
                  <a:lnTo>
                    <a:pt x="2548" y="1137840"/>
                  </a:lnTo>
                  <a:lnTo>
                    <a:pt x="0" y="1141054"/>
                  </a:lnTo>
                  <a:lnTo>
                    <a:pt x="0" y="1158338"/>
                  </a:lnTo>
                  <a:lnTo>
                    <a:pt x="50586" y="1158338"/>
                  </a:lnTo>
                  <a:lnTo>
                    <a:pt x="53675" y="1162028"/>
                  </a:lnTo>
                  <a:lnTo>
                    <a:pt x="55745" y="1164538"/>
                  </a:lnTo>
                  <a:lnTo>
                    <a:pt x="57947" y="1166949"/>
                  </a:lnTo>
                  <a:lnTo>
                    <a:pt x="60066" y="1169426"/>
                  </a:lnTo>
                  <a:lnTo>
                    <a:pt x="67869" y="1180821"/>
                  </a:lnTo>
                  <a:lnTo>
                    <a:pt x="76794" y="1191240"/>
                  </a:lnTo>
                  <a:lnTo>
                    <a:pt x="86450" y="1200942"/>
                  </a:lnTo>
                  <a:lnTo>
                    <a:pt x="97659" y="1211303"/>
                  </a:lnTo>
                  <a:lnTo>
                    <a:pt x="99006" y="1211779"/>
                  </a:lnTo>
                  <a:lnTo>
                    <a:pt x="100353" y="1211976"/>
                  </a:lnTo>
                  <a:lnTo>
                    <a:pt x="102719" y="1214239"/>
                  </a:lnTo>
                  <a:lnTo>
                    <a:pt x="105019" y="1216585"/>
                  </a:lnTo>
                  <a:lnTo>
                    <a:pt x="110589" y="1221703"/>
                  </a:lnTo>
                  <a:lnTo>
                    <a:pt x="115140" y="1222375"/>
                  </a:lnTo>
                  <a:close/>
                </a:path>
                <a:path w="671830" h="1222375">
                  <a:moveTo>
                    <a:pt x="0" y="1191968"/>
                  </a:moveTo>
                  <a:lnTo>
                    <a:pt x="50586" y="1158338"/>
                  </a:lnTo>
                  <a:lnTo>
                    <a:pt x="0" y="1158338"/>
                  </a:lnTo>
                  <a:lnTo>
                    <a:pt x="0" y="1191968"/>
                  </a:lnTo>
                  <a:close/>
                </a:path>
              </a:pathLst>
            </a:custGeom>
            <a:solidFill>
              <a:srgbClr val="867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281349" y="8480272"/>
              <a:ext cx="217170" cy="524510"/>
            </a:xfrm>
            <a:custGeom>
              <a:avLst/>
              <a:gdLst/>
              <a:ahLst/>
              <a:cxnLst/>
              <a:rect l="l" t="t" r="r" b="b"/>
              <a:pathLst>
                <a:path w="217170" h="524509">
                  <a:moveTo>
                    <a:pt x="23700" y="34403"/>
                  </a:moveTo>
                  <a:lnTo>
                    <a:pt x="58081" y="34403"/>
                  </a:lnTo>
                  <a:lnTo>
                    <a:pt x="49640" y="26634"/>
                  </a:lnTo>
                  <a:lnTo>
                    <a:pt x="41350" y="18705"/>
                  </a:lnTo>
                  <a:lnTo>
                    <a:pt x="33215" y="10617"/>
                  </a:lnTo>
                  <a:lnTo>
                    <a:pt x="25236" y="2368"/>
                  </a:lnTo>
                  <a:lnTo>
                    <a:pt x="20013" y="0"/>
                  </a:lnTo>
                  <a:lnTo>
                    <a:pt x="15004" y="1837"/>
                  </a:lnTo>
                  <a:lnTo>
                    <a:pt x="12011" y="6347"/>
                  </a:lnTo>
                  <a:lnTo>
                    <a:pt x="12832" y="11997"/>
                  </a:lnTo>
                  <a:lnTo>
                    <a:pt x="18042" y="21654"/>
                  </a:lnTo>
                  <a:lnTo>
                    <a:pt x="22622" y="31606"/>
                  </a:lnTo>
                  <a:lnTo>
                    <a:pt x="23700" y="34403"/>
                  </a:lnTo>
                  <a:close/>
                </a:path>
                <a:path w="217170" h="524509">
                  <a:moveTo>
                    <a:pt x="104283" y="90748"/>
                  </a:moveTo>
                  <a:lnTo>
                    <a:pt x="110059" y="90172"/>
                  </a:lnTo>
                  <a:lnTo>
                    <a:pt x="113217" y="86190"/>
                  </a:lnTo>
                  <a:lnTo>
                    <a:pt x="113248" y="84935"/>
                  </a:lnTo>
                  <a:lnTo>
                    <a:pt x="113349" y="80845"/>
                  </a:lnTo>
                  <a:lnTo>
                    <a:pt x="110050" y="76182"/>
                  </a:lnTo>
                  <a:lnTo>
                    <a:pt x="102144" y="70451"/>
                  </a:lnTo>
                  <a:lnTo>
                    <a:pt x="94344" y="64581"/>
                  </a:lnTo>
                  <a:lnTo>
                    <a:pt x="86646" y="58582"/>
                  </a:lnTo>
                  <a:lnTo>
                    <a:pt x="79046" y="52463"/>
                  </a:lnTo>
                  <a:lnTo>
                    <a:pt x="84369" y="39833"/>
                  </a:lnTo>
                  <a:lnTo>
                    <a:pt x="87211" y="33583"/>
                  </a:lnTo>
                  <a:lnTo>
                    <a:pt x="87789" y="28464"/>
                  </a:lnTo>
                  <a:lnTo>
                    <a:pt x="85562" y="24049"/>
                  </a:lnTo>
                  <a:lnTo>
                    <a:pt x="81290" y="21654"/>
                  </a:lnTo>
                  <a:lnTo>
                    <a:pt x="81768" y="21654"/>
                  </a:lnTo>
                  <a:lnTo>
                    <a:pt x="76285" y="22905"/>
                  </a:lnTo>
                  <a:lnTo>
                    <a:pt x="58081" y="34403"/>
                  </a:lnTo>
                  <a:lnTo>
                    <a:pt x="23700" y="34403"/>
                  </a:lnTo>
                  <a:lnTo>
                    <a:pt x="26558" y="41817"/>
                  </a:lnTo>
                  <a:lnTo>
                    <a:pt x="26718" y="42326"/>
                  </a:lnTo>
                  <a:lnTo>
                    <a:pt x="43326" y="42326"/>
                  </a:lnTo>
                  <a:lnTo>
                    <a:pt x="44230" y="43162"/>
                  </a:lnTo>
                  <a:lnTo>
                    <a:pt x="43688" y="43507"/>
                  </a:lnTo>
                  <a:lnTo>
                    <a:pt x="27089" y="43507"/>
                  </a:lnTo>
                  <a:lnTo>
                    <a:pt x="29837" y="52250"/>
                  </a:lnTo>
                  <a:lnTo>
                    <a:pt x="23371" y="56334"/>
                  </a:lnTo>
                  <a:lnTo>
                    <a:pt x="53004" y="56334"/>
                  </a:lnTo>
                  <a:lnTo>
                    <a:pt x="52856" y="56679"/>
                  </a:lnTo>
                  <a:lnTo>
                    <a:pt x="50282" y="66028"/>
                  </a:lnTo>
                  <a:lnTo>
                    <a:pt x="8024" y="66028"/>
                  </a:lnTo>
                  <a:lnTo>
                    <a:pt x="5401" y="67685"/>
                  </a:lnTo>
                  <a:lnTo>
                    <a:pt x="72884" y="67685"/>
                  </a:lnTo>
                  <a:lnTo>
                    <a:pt x="74018" y="68587"/>
                  </a:lnTo>
                  <a:lnTo>
                    <a:pt x="3973" y="68587"/>
                  </a:lnTo>
                  <a:lnTo>
                    <a:pt x="0" y="71097"/>
                  </a:lnTo>
                  <a:lnTo>
                    <a:pt x="2001" y="80845"/>
                  </a:lnTo>
                  <a:lnTo>
                    <a:pt x="2057" y="81119"/>
                  </a:lnTo>
                  <a:lnTo>
                    <a:pt x="27109" y="81119"/>
                  </a:lnTo>
                  <a:lnTo>
                    <a:pt x="35357" y="81283"/>
                  </a:lnTo>
                  <a:lnTo>
                    <a:pt x="35431" y="82300"/>
                  </a:lnTo>
                  <a:lnTo>
                    <a:pt x="35524" y="83596"/>
                  </a:lnTo>
                  <a:lnTo>
                    <a:pt x="66706" y="83596"/>
                  </a:lnTo>
                  <a:lnTo>
                    <a:pt x="76164" y="84935"/>
                  </a:lnTo>
                  <a:lnTo>
                    <a:pt x="85581" y="86569"/>
                  </a:lnTo>
                  <a:lnTo>
                    <a:pt x="94955" y="88505"/>
                  </a:lnTo>
                  <a:lnTo>
                    <a:pt x="104283" y="90748"/>
                  </a:lnTo>
                  <a:close/>
                </a:path>
                <a:path w="217170" h="524509">
                  <a:moveTo>
                    <a:pt x="27089" y="43507"/>
                  </a:moveTo>
                  <a:lnTo>
                    <a:pt x="43688" y="43507"/>
                  </a:lnTo>
                  <a:lnTo>
                    <a:pt x="43326" y="42326"/>
                  </a:lnTo>
                  <a:lnTo>
                    <a:pt x="26718" y="42326"/>
                  </a:lnTo>
                  <a:lnTo>
                    <a:pt x="26981" y="43162"/>
                  </a:lnTo>
                  <a:lnTo>
                    <a:pt x="27089" y="43507"/>
                  </a:lnTo>
                  <a:close/>
                </a:path>
                <a:path w="217170" h="524509">
                  <a:moveTo>
                    <a:pt x="8024" y="66028"/>
                  </a:moveTo>
                  <a:lnTo>
                    <a:pt x="49060" y="66028"/>
                  </a:lnTo>
                  <a:lnTo>
                    <a:pt x="48808" y="64581"/>
                  </a:lnTo>
                  <a:lnTo>
                    <a:pt x="48272" y="61731"/>
                  </a:lnTo>
                  <a:lnTo>
                    <a:pt x="47828" y="59598"/>
                  </a:lnTo>
                  <a:lnTo>
                    <a:pt x="53004" y="56334"/>
                  </a:lnTo>
                  <a:lnTo>
                    <a:pt x="23371" y="56334"/>
                  </a:lnTo>
                  <a:lnTo>
                    <a:pt x="8024" y="66028"/>
                  </a:lnTo>
                  <a:close/>
                </a:path>
                <a:path w="217170" h="524509">
                  <a:moveTo>
                    <a:pt x="3973" y="68587"/>
                  </a:moveTo>
                  <a:lnTo>
                    <a:pt x="73939" y="68587"/>
                  </a:lnTo>
                  <a:lnTo>
                    <a:pt x="72605" y="68374"/>
                  </a:lnTo>
                  <a:lnTo>
                    <a:pt x="72884" y="67685"/>
                  </a:lnTo>
                  <a:lnTo>
                    <a:pt x="5401" y="67685"/>
                  </a:lnTo>
                  <a:lnTo>
                    <a:pt x="3973" y="68587"/>
                  </a:lnTo>
                  <a:close/>
                </a:path>
                <a:path w="217170" h="524509">
                  <a:moveTo>
                    <a:pt x="2300" y="82300"/>
                  </a:moveTo>
                  <a:lnTo>
                    <a:pt x="18829" y="81283"/>
                  </a:lnTo>
                  <a:lnTo>
                    <a:pt x="27109" y="81119"/>
                  </a:lnTo>
                  <a:lnTo>
                    <a:pt x="2057" y="81119"/>
                  </a:lnTo>
                  <a:lnTo>
                    <a:pt x="2300" y="82300"/>
                  </a:lnTo>
                  <a:close/>
                </a:path>
                <a:path w="217170" h="524509">
                  <a:moveTo>
                    <a:pt x="40642" y="138528"/>
                  </a:moveTo>
                  <a:lnTo>
                    <a:pt x="46462" y="137994"/>
                  </a:lnTo>
                  <a:lnTo>
                    <a:pt x="50457" y="133084"/>
                  </a:lnTo>
                  <a:lnTo>
                    <a:pt x="54193" y="120598"/>
                  </a:lnTo>
                  <a:lnTo>
                    <a:pt x="58150" y="108186"/>
                  </a:lnTo>
                  <a:lnTo>
                    <a:pt x="62324" y="95852"/>
                  </a:lnTo>
                  <a:lnTo>
                    <a:pt x="66706" y="83596"/>
                  </a:lnTo>
                  <a:lnTo>
                    <a:pt x="35524" y="83596"/>
                  </a:lnTo>
                  <a:lnTo>
                    <a:pt x="35877" y="88505"/>
                  </a:lnTo>
                  <a:lnTo>
                    <a:pt x="35997" y="90172"/>
                  </a:lnTo>
                  <a:lnTo>
                    <a:pt x="36117" y="91833"/>
                  </a:lnTo>
                  <a:lnTo>
                    <a:pt x="36218" y="102419"/>
                  </a:lnTo>
                  <a:lnTo>
                    <a:pt x="35651" y="113005"/>
                  </a:lnTo>
                  <a:lnTo>
                    <a:pt x="34405" y="123554"/>
                  </a:lnTo>
                  <a:lnTo>
                    <a:pt x="34109" y="125572"/>
                  </a:lnTo>
                  <a:lnTo>
                    <a:pt x="34470" y="127327"/>
                  </a:lnTo>
                  <a:lnTo>
                    <a:pt x="35226" y="128770"/>
                  </a:lnTo>
                  <a:lnTo>
                    <a:pt x="35078" y="129295"/>
                  </a:lnTo>
                  <a:lnTo>
                    <a:pt x="35885" y="135393"/>
                  </a:lnTo>
                  <a:lnTo>
                    <a:pt x="40642" y="138528"/>
                  </a:lnTo>
                  <a:close/>
                </a:path>
                <a:path w="217170" h="524509">
                  <a:moveTo>
                    <a:pt x="187995" y="246217"/>
                  </a:moveTo>
                  <a:lnTo>
                    <a:pt x="217028" y="213312"/>
                  </a:lnTo>
                  <a:lnTo>
                    <a:pt x="215743" y="207338"/>
                  </a:lnTo>
                  <a:lnTo>
                    <a:pt x="211885" y="200140"/>
                  </a:lnTo>
                  <a:lnTo>
                    <a:pt x="208204" y="195236"/>
                  </a:lnTo>
                  <a:lnTo>
                    <a:pt x="203226" y="191397"/>
                  </a:lnTo>
                  <a:lnTo>
                    <a:pt x="191199" y="188543"/>
                  </a:lnTo>
                  <a:lnTo>
                    <a:pt x="185005" y="189216"/>
                  </a:lnTo>
                  <a:lnTo>
                    <a:pt x="161200" y="213312"/>
                  </a:lnTo>
                  <a:lnTo>
                    <a:pt x="187995" y="213312"/>
                  </a:lnTo>
                  <a:lnTo>
                    <a:pt x="188068" y="213689"/>
                  </a:lnTo>
                  <a:lnTo>
                    <a:pt x="188176" y="214247"/>
                  </a:lnTo>
                  <a:lnTo>
                    <a:pt x="188236" y="214493"/>
                  </a:lnTo>
                  <a:lnTo>
                    <a:pt x="188321" y="214837"/>
                  </a:lnTo>
                  <a:lnTo>
                    <a:pt x="188406" y="215182"/>
                  </a:lnTo>
                  <a:lnTo>
                    <a:pt x="188482" y="215641"/>
                  </a:lnTo>
                  <a:lnTo>
                    <a:pt x="188573" y="216182"/>
                  </a:lnTo>
                  <a:lnTo>
                    <a:pt x="188658" y="216691"/>
                  </a:lnTo>
                  <a:lnTo>
                    <a:pt x="188748" y="217232"/>
                  </a:lnTo>
                  <a:lnTo>
                    <a:pt x="188858" y="217806"/>
                  </a:lnTo>
                  <a:lnTo>
                    <a:pt x="188984" y="218446"/>
                  </a:lnTo>
                  <a:lnTo>
                    <a:pt x="189108" y="219725"/>
                  </a:lnTo>
                  <a:lnTo>
                    <a:pt x="189229" y="221120"/>
                  </a:lnTo>
                  <a:lnTo>
                    <a:pt x="189351" y="222826"/>
                  </a:lnTo>
                  <a:lnTo>
                    <a:pt x="189385" y="223426"/>
                  </a:lnTo>
                  <a:lnTo>
                    <a:pt x="190848" y="223426"/>
                  </a:lnTo>
                  <a:lnTo>
                    <a:pt x="186434" y="223793"/>
                  </a:lnTo>
                  <a:lnTo>
                    <a:pt x="157657" y="223793"/>
                  </a:lnTo>
                  <a:lnTo>
                    <a:pt x="156531" y="226910"/>
                  </a:lnTo>
                  <a:lnTo>
                    <a:pt x="158369" y="231224"/>
                  </a:lnTo>
                  <a:lnTo>
                    <a:pt x="162857" y="233931"/>
                  </a:lnTo>
                  <a:lnTo>
                    <a:pt x="164910" y="234898"/>
                  </a:lnTo>
                  <a:lnTo>
                    <a:pt x="166997" y="235768"/>
                  </a:lnTo>
                  <a:lnTo>
                    <a:pt x="172304" y="241640"/>
                  </a:lnTo>
                  <a:lnTo>
                    <a:pt x="180190" y="245347"/>
                  </a:lnTo>
                  <a:lnTo>
                    <a:pt x="187995" y="246217"/>
                  </a:lnTo>
                  <a:close/>
                </a:path>
                <a:path w="217170" h="524509">
                  <a:moveTo>
                    <a:pt x="160857" y="215182"/>
                  </a:moveTo>
                  <a:lnTo>
                    <a:pt x="183179" y="215182"/>
                  </a:lnTo>
                  <a:lnTo>
                    <a:pt x="184068" y="214837"/>
                  </a:lnTo>
                  <a:lnTo>
                    <a:pt x="185120" y="214493"/>
                  </a:lnTo>
                  <a:lnTo>
                    <a:pt x="186861" y="214017"/>
                  </a:lnTo>
                  <a:lnTo>
                    <a:pt x="187453" y="213689"/>
                  </a:lnTo>
                  <a:lnTo>
                    <a:pt x="187995" y="213312"/>
                  </a:lnTo>
                  <a:lnTo>
                    <a:pt x="161200" y="213312"/>
                  </a:lnTo>
                  <a:lnTo>
                    <a:pt x="161131" y="213689"/>
                  </a:lnTo>
                  <a:lnTo>
                    <a:pt x="161028" y="214247"/>
                  </a:lnTo>
                  <a:lnTo>
                    <a:pt x="160920" y="214837"/>
                  </a:lnTo>
                  <a:lnTo>
                    <a:pt x="160857" y="215182"/>
                  </a:lnTo>
                  <a:close/>
                </a:path>
                <a:path w="217170" h="524509">
                  <a:moveTo>
                    <a:pt x="157657" y="223793"/>
                  </a:moveTo>
                  <a:lnTo>
                    <a:pt x="183049" y="223793"/>
                  </a:lnTo>
                  <a:lnTo>
                    <a:pt x="179844" y="223426"/>
                  </a:lnTo>
                  <a:lnTo>
                    <a:pt x="179139" y="223269"/>
                  </a:lnTo>
                  <a:lnTo>
                    <a:pt x="176444" y="220628"/>
                  </a:lnTo>
                  <a:lnTo>
                    <a:pt x="176359" y="220185"/>
                  </a:lnTo>
                  <a:lnTo>
                    <a:pt x="176721" y="219725"/>
                  </a:lnTo>
                  <a:lnTo>
                    <a:pt x="177343" y="219037"/>
                  </a:lnTo>
                  <a:lnTo>
                    <a:pt x="177676" y="218446"/>
                  </a:lnTo>
                  <a:lnTo>
                    <a:pt x="177823" y="218446"/>
                  </a:lnTo>
                  <a:lnTo>
                    <a:pt x="178400" y="218134"/>
                  </a:lnTo>
                  <a:lnTo>
                    <a:pt x="179632" y="217232"/>
                  </a:lnTo>
                  <a:lnTo>
                    <a:pt x="180437" y="216691"/>
                  </a:lnTo>
                  <a:lnTo>
                    <a:pt x="181275" y="216182"/>
                  </a:lnTo>
                  <a:lnTo>
                    <a:pt x="182272" y="215641"/>
                  </a:lnTo>
                  <a:lnTo>
                    <a:pt x="160773" y="215641"/>
                  </a:lnTo>
                  <a:lnTo>
                    <a:pt x="160673" y="216182"/>
                  </a:lnTo>
                  <a:lnTo>
                    <a:pt x="160580" y="216691"/>
                  </a:lnTo>
                  <a:lnTo>
                    <a:pt x="160481" y="217232"/>
                  </a:lnTo>
                  <a:lnTo>
                    <a:pt x="160376" y="217806"/>
                  </a:lnTo>
                  <a:lnTo>
                    <a:pt x="159357" y="219725"/>
                  </a:lnTo>
                  <a:lnTo>
                    <a:pt x="158404" y="221727"/>
                  </a:lnTo>
                  <a:lnTo>
                    <a:pt x="157657" y="223793"/>
                  </a:lnTo>
                  <a:close/>
                </a:path>
                <a:path w="217170" h="524509">
                  <a:moveTo>
                    <a:pt x="174128" y="524298"/>
                  </a:moveTo>
                  <a:lnTo>
                    <a:pt x="178202" y="524036"/>
                  </a:lnTo>
                  <a:lnTo>
                    <a:pt x="182310" y="520837"/>
                  </a:lnTo>
                  <a:lnTo>
                    <a:pt x="182047" y="516392"/>
                  </a:lnTo>
                  <a:lnTo>
                    <a:pt x="181292" y="509238"/>
                  </a:lnTo>
                  <a:lnTo>
                    <a:pt x="179891" y="502203"/>
                  </a:lnTo>
                  <a:lnTo>
                    <a:pt x="177842" y="495341"/>
                  </a:lnTo>
                  <a:lnTo>
                    <a:pt x="175146" y="488704"/>
                  </a:lnTo>
                  <a:lnTo>
                    <a:pt x="175557" y="487309"/>
                  </a:lnTo>
                  <a:lnTo>
                    <a:pt x="175623" y="485800"/>
                  </a:lnTo>
                  <a:lnTo>
                    <a:pt x="173142" y="475696"/>
                  </a:lnTo>
                  <a:lnTo>
                    <a:pt x="165042" y="470791"/>
                  </a:lnTo>
                  <a:lnTo>
                    <a:pt x="148924" y="469315"/>
                  </a:lnTo>
                  <a:lnTo>
                    <a:pt x="141645" y="472793"/>
                  </a:lnTo>
                  <a:lnTo>
                    <a:pt x="132477" y="485259"/>
                  </a:lnTo>
                  <a:lnTo>
                    <a:pt x="131787" y="494248"/>
                  </a:lnTo>
                  <a:lnTo>
                    <a:pt x="134202" y="501629"/>
                  </a:lnTo>
                  <a:lnTo>
                    <a:pt x="140431" y="512407"/>
                  </a:lnTo>
                  <a:lnTo>
                    <a:pt x="150024" y="519650"/>
                  </a:lnTo>
                  <a:lnTo>
                    <a:pt x="161688" y="523550"/>
                  </a:lnTo>
                  <a:lnTo>
                    <a:pt x="174128" y="524298"/>
                  </a:lnTo>
                  <a:close/>
                </a:path>
              </a:pathLst>
            </a:custGeom>
            <a:solidFill>
              <a:srgbClr val="F9AB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0" y="8082642"/>
              <a:ext cx="285750" cy="893444"/>
            </a:xfrm>
            <a:custGeom>
              <a:avLst/>
              <a:gdLst/>
              <a:ahLst/>
              <a:cxnLst/>
              <a:rect l="l" t="t" r="r" b="b"/>
              <a:pathLst>
                <a:path w="285750" h="893445">
                  <a:moveTo>
                    <a:pt x="167931" y="714560"/>
                  </a:moveTo>
                  <a:lnTo>
                    <a:pt x="195384" y="682050"/>
                  </a:lnTo>
                  <a:lnTo>
                    <a:pt x="225782" y="647214"/>
                  </a:lnTo>
                  <a:lnTo>
                    <a:pt x="244956" y="629543"/>
                  </a:lnTo>
                  <a:lnTo>
                    <a:pt x="243270" y="614533"/>
                  </a:lnTo>
                  <a:lnTo>
                    <a:pt x="233767" y="565029"/>
                  </a:lnTo>
                  <a:lnTo>
                    <a:pt x="221357" y="519108"/>
                  </a:lnTo>
                  <a:lnTo>
                    <a:pt x="206411" y="473032"/>
                  </a:lnTo>
                  <a:lnTo>
                    <a:pt x="189014" y="427116"/>
                  </a:lnTo>
                  <a:lnTo>
                    <a:pt x="169253" y="381677"/>
                  </a:lnTo>
                  <a:lnTo>
                    <a:pt x="147213" y="337030"/>
                  </a:lnTo>
                  <a:lnTo>
                    <a:pt x="122982" y="293493"/>
                  </a:lnTo>
                  <a:lnTo>
                    <a:pt x="96644" y="251382"/>
                  </a:lnTo>
                  <a:lnTo>
                    <a:pt x="68285" y="211011"/>
                  </a:lnTo>
                  <a:lnTo>
                    <a:pt x="37993" y="172699"/>
                  </a:lnTo>
                  <a:lnTo>
                    <a:pt x="5853" y="136760"/>
                  </a:lnTo>
                  <a:lnTo>
                    <a:pt x="0" y="131020"/>
                  </a:lnTo>
                  <a:lnTo>
                    <a:pt x="0" y="282051"/>
                  </a:lnTo>
                  <a:lnTo>
                    <a:pt x="18900" y="311140"/>
                  </a:lnTo>
                  <a:lnTo>
                    <a:pt x="43043" y="353058"/>
                  </a:lnTo>
                  <a:lnTo>
                    <a:pt x="65649" y="397803"/>
                  </a:lnTo>
                  <a:lnTo>
                    <a:pt x="86166" y="444959"/>
                  </a:lnTo>
                  <a:lnTo>
                    <a:pt x="104044" y="494111"/>
                  </a:lnTo>
                  <a:lnTo>
                    <a:pt x="118731" y="544845"/>
                  </a:lnTo>
                  <a:lnTo>
                    <a:pt x="129678" y="596746"/>
                  </a:lnTo>
                  <a:lnTo>
                    <a:pt x="136332" y="649399"/>
                  </a:lnTo>
                  <a:lnTo>
                    <a:pt x="138037" y="699289"/>
                  </a:lnTo>
                  <a:lnTo>
                    <a:pt x="138143" y="702389"/>
                  </a:lnTo>
                  <a:lnTo>
                    <a:pt x="167931" y="714560"/>
                  </a:lnTo>
                  <a:close/>
                </a:path>
                <a:path w="285750" h="893445">
                  <a:moveTo>
                    <a:pt x="181897" y="285045"/>
                  </a:moveTo>
                  <a:lnTo>
                    <a:pt x="191133" y="284468"/>
                  </a:lnTo>
                  <a:lnTo>
                    <a:pt x="197820" y="279646"/>
                  </a:lnTo>
                  <a:lnTo>
                    <a:pt x="201109" y="271954"/>
                  </a:lnTo>
                  <a:lnTo>
                    <a:pt x="200276" y="263967"/>
                  </a:lnTo>
                  <a:lnTo>
                    <a:pt x="200151" y="262769"/>
                  </a:lnTo>
                  <a:lnTo>
                    <a:pt x="197982" y="256635"/>
                  </a:lnTo>
                  <a:lnTo>
                    <a:pt x="194285" y="250992"/>
                  </a:lnTo>
                  <a:lnTo>
                    <a:pt x="183655" y="231718"/>
                  </a:lnTo>
                  <a:lnTo>
                    <a:pt x="163610" y="196944"/>
                  </a:lnTo>
                  <a:lnTo>
                    <a:pt x="132896" y="181327"/>
                  </a:lnTo>
                  <a:lnTo>
                    <a:pt x="122008" y="186643"/>
                  </a:lnTo>
                  <a:lnTo>
                    <a:pt x="118788" y="189579"/>
                  </a:lnTo>
                  <a:lnTo>
                    <a:pt x="119149" y="194844"/>
                  </a:lnTo>
                  <a:lnTo>
                    <a:pt x="122008" y="197829"/>
                  </a:lnTo>
                  <a:lnTo>
                    <a:pt x="125649" y="201815"/>
                  </a:lnTo>
                  <a:lnTo>
                    <a:pt x="146407" y="201815"/>
                  </a:lnTo>
                  <a:lnTo>
                    <a:pt x="149923" y="204719"/>
                  </a:lnTo>
                  <a:lnTo>
                    <a:pt x="166764" y="232932"/>
                  </a:lnTo>
                  <a:lnTo>
                    <a:pt x="148653" y="232932"/>
                  </a:lnTo>
                  <a:lnTo>
                    <a:pt x="150393" y="235840"/>
                  </a:lnTo>
                  <a:lnTo>
                    <a:pt x="154464" y="243350"/>
                  </a:lnTo>
                  <a:lnTo>
                    <a:pt x="158166" y="250992"/>
                  </a:lnTo>
                  <a:lnTo>
                    <a:pt x="158971" y="252878"/>
                  </a:lnTo>
                  <a:lnTo>
                    <a:pt x="175965" y="252878"/>
                  </a:lnTo>
                  <a:lnTo>
                    <a:pt x="177608" y="253534"/>
                  </a:lnTo>
                  <a:lnTo>
                    <a:pt x="180221" y="258291"/>
                  </a:lnTo>
                  <a:lnTo>
                    <a:pt x="181847" y="261113"/>
                  </a:lnTo>
                  <a:lnTo>
                    <a:pt x="184049" y="265246"/>
                  </a:lnTo>
                  <a:lnTo>
                    <a:pt x="185758" y="267805"/>
                  </a:lnTo>
                  <a:lnTo>
                    <a:pt x="185710" y="269560"/>
                  </a:lnTo>
                  <a:lnTo>
                    <a:pt x="165876" y="269560"/>
                  </a:lnTo>
                  <a:lnTo>
                    <a:pt x="168469" y="274934"/>
                  </a:lnTo>
                  <a:lnTo>
                    <a:pt x="173912" y="281370"/>
                  </a:lnTo>
                  <a:lnTo>
                    <a:pt x="181897" y="285045"/>
                  </a:lnTo>
                  <a:close/>
                </a:path>
                <a:path w="285750" h="893445">
                  <a:moveTo>
                    <a:pt x="148653" y="232932"/>
                  </a:moveTo>
                  <a:lnTo>
                    <a:pt x="166764" y="232932"/>
                  </a:lnTo>
                  <a:lnTo>
                    <a:pt x="162204" y="224811"/>
                  </a:lnTo>
                  <a:lnTo>
                    <a:pt x="157282" y="216912"/>
                  </a:lnTo>
                  <a:lnTo>
                    <a:pt x="152012" y="209245"/>
                  </a:lnTo>
                  <a:lnTo>
                    <a:pt x="146407" y="201815"/>
                  </a:lnTo>
                  <a:lnTo>
                    <a:pt x="125649" y="201815"/>
                  </a:lnTo>
                  <a:lnTo>
                    <a:pt x="128596" y="205042"/>
                  </a:lnTo>
                  <a:lnTo>
                    <a:pt x="134799" y="212559"/>
                  </a:lnTo>
                  <a:lnTo>
                    <a:pt x="140608" y="220384"/>
                  </a:lnTo>
                  <a:lnTo>
                    <a:pt x="146013" y="228520"/>
                  </a:lnTo>
                  <a:lnTo>
                    <a:pt x="148653" y="232932"/>
                  </a:lnTo>
                  <a:close/>
                </a:path>
                <a:path w="285750" h="893445">
                  <a:moveTo>
                    <a:pt x="165876" y="269560"/>
                  </a:moveTo>
                  <a:lnTo>
                    <a:pt x="184641" y="269560"/>
                  </a:lnTo>
                  <a:lnTo>
                    <a:pt x="182833" y="268625"/>
                  </a:lnTo>
                  <a:lnTo>
                    <a:pt x="179021" y="261769"/>
                  </a:lnTo>
                  <a:lnTo>
                    <a:pt x="177576" y="257242"/>
                  </a:lnTo>
                  <a:lnTo>
                    <a:pt x="175965" y="252878"/>
                  </a:lnTo>
                  <a:lnTo>
                    <a:pt x="158971" y="252878"/>
                  </a:lnTo>
                  <a:lnTo>
                    <a:pt x="161523" y="258882"/>
                  </a:lnTo>
                  <a:lnTo>
                    <a:pt x="164646" y="267013"/>
                  </a:lnTo>
                  <a:lnTo>
                    <a:pt x="165876" y="269560"/>
                  </a:lnTo>
                  <a:close/>
                </a:path>
                <a:path w="285750" h="893445">
                  <a:moveTo>
                    <a:pt x="284241" y="813143"/>
                  </a:moveTo>
                  <a:lnTo>
                    <a:pt x="285375" y="804076"/>
                  </a:lnTo>
                  <a:lnTo>
                    <a:pt x="285375" y="801089"/>
                  </a:lnTo>
                  <a:lnTo>
                    <a:pt x="240725" y="773647"/>
                  </a:lnTo>
                  <a:lnTo>
                    <a:pt x="227392" y="766263"/>
                  </a:lnTo>
                  <a:lnTo>
                    <a:pt x="233603" y="695368"/>
                  </a:lnTo>
                  <a:lnTo>
                    <a:pt x="221724" y="692662"/>
                  </a:lnTo>
                  <a:lnTo>
                    <a:pt x="218142" y="699289"/>
                  </a:lnTo>
                  <a:lnTo>
                    <a:pt x="211503" y="711413"/>
                  </a:lnTo>
                  <a:lnTo>
                    <a:pt x="204725" y="723455"/>
                  </a:lnTo>
                  <a:lnTo>
                    <a:pt x="197807" y="735416"/>
                  </a:lnTo>
                  <a:lnTo>
                    <a:pt x="190753" y="747301"/>
                  </a:lnTo>
                  <a:lnTo>
                    <a:pt x="136815" y="747301"/>
                  </a:lnTo>
                  <a:lnTo>
                    <a:pt x="138368" y="749220"/>
                  </a:lnTo>
                  <a:lnTo>
                    <a:pt x="158631" y="749220"/>
                  </a:lnTo>
                  <a:lnTo>
                    <a:pt x="162558" y="751073"/>
                  </a:lnTo>
                  <a:lnTo>
                    <a:pt x="162213" y="751795"/>
                  </a:lnTo>
                  <a:lnTo>
                    <a:pt x="161950" y="752566"/>
                  </a:lnTo>
                  <a:lnTo>
                    <a:pt x="161802" y="753403"/>
                  </a:lnTo>
                  <a:lnTo>
                    <a:pt x="141754" y="753403"/>
                  </a:lnTo>
                  <a:lnTo>
                    <a:pt x="145713" y="758293"/>
                  </a:lnTo>
                  <a:lnTo>
                    <a:pt x="155860" y="772460"/>
                  </a:lnTo>
                  <a:lnTo>
                    <a:pt x="165187" y="787177"/>
                  </a:lnTo>
                  <a:lnTo>
                    <a:pt x="158705" y="795304"/>
                  </a:lnTo>
                  <a:lnTo>
                    <a:pt x="152228" y="802087"/>
                  </a:lnTo>
                  <a:lnTo>
                    <a:pt x="173550" y="802087"/>
                  </a:lnTo>
                  <a:lnTo>
                    <a:pt x="173780" y="802514"/>
                  </a:lnTo>
                  <a:lnTo>
                    <a:pt x="173057" y="802694"/>
                  </a:lnTo>
                  <a:lnTo>
                    <a:pt x="151670" y="802694"/>
                  </a:lnTo>
                  <a:lnTo>
                    <a:pt x="143616" y="809362"/>
                  </a:lnTo>
                  <a:lnTo>
                    <a:pt x="142009" y="810346"/>
                  </a:lnTo>
                  <a:lnTo>
                    <a:pt x="249558" y="810346"/>
                  </a:lnTo>
                  <a:lnTo>
                    <a:pt x="262466" y="810945"/>
                  </a:lnTo>
                  <a:lnTo>
                    <a:pt x="275812" y="812175"/>
                  </a:lnTo>
                  <a:lnTo>
                    <a:pt x="284241" y="813143"/>
                  </a:lnTo>
                  <a:close/>
                </a:path>
                <a:path w="285750" h="893445">
                  <a:moveTo>
                    <a:pt x="136815" y="747301"/>
                  </a:moveTo>
                  <a:lnTo>
                    <a:pt x="190753" y="747301"/>
                  </a:lnTo>
                  <a:lnTo>
                    <a:pt x="176259" y="740187"/>
                  </a:lnTo>
                  <a:lnTo>
                    <a:pt x="132507" y="719415"/>
                  </a:lnTo>
                  <a:lnTo>
                    <a:pt x="126743" y="718841"/>
                  </a:lnTo>
                  <a:lnTo>
                    <a:pt x="122275" y="721712"/>
                  </a:lnTo>
                  <a:lnTo>
                    <a:pt x="120619" y="726280"/>
                  </a:lnTo>
                  <a:lnTo>
                    <a:pt x="120525" y="726538"/>
                  </a:lnTo>
                  <a:lnTo>
                    <a:pt x="122912" y="731833"/>
                  </a:lnTo>
                  <a:lnTo>
                    <a:pt x="134735" y="744731"/>
                  </a:lnTo>
                  <a:lnTo>
                    <a:pt x="136815" y="747301"/>
                  </a:lnTo>
                  <a:close/>
                </a:path>
                <a:path w="285750" h="893445">
                  <a:moveTo>
                    <a:pt x="141754" y="753403"/>
                  </a:moveTo>
                  <a:lnTo>
                    <a:pt x="161802" y="753403"/>
                  </a:lnTo>
                  <a:lnTo>
                    <a:pt x="160767" y="751992"/>
                  </a:lnTo>
                  <a:lnTo>
                    <a:pt x="158631" y="749220"/>
                  </a:lnTo>
                  <a:lnTo>
                    <a:pt x="138368" y="749220"/>
                  </a:lnTo>
                  <a:lnTo>
                    <a:pt x="141754" y="753403"/>
                  </a:lnTo>
                  <a:close/>
                </a:path>
                <a:path w="285750" h="893445">
                  <a:moveTo>
                    <a:pt x="151649" y="802694"/>
                  </a:moveTo>
                  <a:lnTo>
                    <a:pt x="173057" y="802694"/>
                  </a:lnTo>
                  <a:lnTo>
                    <a:pt x="173550" y="802087"/>
                  </a:lnTo>
                  <a:lnTo>
                    <a:pt x="152228" y="802087"/>
                  </a:lnTo>
                  <a:lnTo>
                    <a:pt x="151649" y="802694"/>
                  </a:lnTo>
                  <a:close/>
                </a:path>
                <a:path w="285750" h="893445">
                  <a:moveTo>
                    <a:pt x="206559" y="893059"/>
                  </a:moveTo>
                  <a:lnTo>
                    <a:pt x="216417" y="891320"/>
                  </a:lnTo>
                  <a:lnTo>
                    <a:pt x="223273" y="813143"/>
                  </a:lnTo>
                  <a:lnTo>
                    <a:pt x="223357" y="812175"/>
                  </a:lnTo>
                  <a:lnTo>
                    <a:pt x="223465" y="810945"/>
                  </a:lnTo>
                  <a:lnTo>
                    <a:pt x="236517" y="810346"/>
                  </a:lnTo>
                  <a:lnTo>
                    <a:pt x="142009" y="810346"/>
                  </a:lnTo>
                  <a:lnTo>
                    <a:pt x="134676" y="814832"/>
                  </a:lnTo>
                  <a:lnTo>
                    <a:pt x="132831" y="817112"/>
                  </a:lnTo>
                  <a:lnTo>
                    <a:pt x="181009" y="817112"/>
                  </a:lnTo>
                  <a:lnTo>
                    <a:pt x="186645" y="829976"/>
                  </a:lnTo>
                  <a:lnTo>
                    <a:pt x="191753" y="843060"/>
                  </a:lnTo>
                  <a:lnTo>
                    <a:pt x="196340" y="856338"/>
                  </a:lnTo>
                  <a:lnTo>
                    <a:pt x="200414" y="869783"/>
                  </a:lnTo>
                  <a:lnTo>
                    <a:pt x="200019" y="873063"/>
                  </a:lnTo>
                  <a:lnTo>
                    <a:pt x="199576" y="876344"/>
                  </a:lnTo>
                  <a:lnTo>
                    <a:pt x="198491" y="883233"/>
                  </a:lnTo>
                  <a:lnTo>
                    <a:pt x="199641" y="886793"/>
                  </a:lnTo>
                  <a:lnTo>
                    <a:pt x="202730" y="888564"/>
                  </a:lnTo>
                  <a:lnTo>
                    <a:pt x="206559" y="893059"/>
                  </a:lnTo>
                  <a:close/>
                </a:path>
                <a:path w="285750" h="893445">
                  <a:moveTo>
                    <a:pt x="140772" y="829300"/>
                  </a:moveTo>
                  <a:lnTo>
                    <a:pt x="150686" y="825686"/>
                  </a:lnTo>
                  <a:lnTo>
                    <a:pt x="160706" y="822449"/>
                  </a:lnTo>
                  <a:lnTo>
                    <a:pt x="170818" y="819591"/>
                  </a:lnTo>
                  <a:lnTo>
                    <a:pt x="181009" y="817112"/>
                  </a:lnTo>
                  <a:lnTo>
                    <a:pt x="132831" y="817112"/>
                  </a:lnTo>
                  <a:lnTo>
                    <a:pt x="131098" y="819254"/>
                  </a:lnTo>
                  <a:lnTo>
                    <a:pt x="131606" y="824791"/>
                  </a:lnTo>
                  <a:lnTo>
                    <a:pt x="135173" y="828965"/>
                  </a:lnTo>
                  <a:lnTo>
                    <a:pt x="140772" y="829300"/>
                  </a:lnTo>
                  <a:close/>
                </a:path>
                <a:path w="285750" h="893445">
                  <a:moveTo>
                    <a:pt x="51758" y="89106"/>
                  </a:moveTo>
                  <a:lnTo>
                    <a:pt x="56768" y="87959"/>
                  </a:lnTo>
                  <a:lnTo>
                    <a:pt x="60416" y="84251"/>
                  </a:lnTo>
                  <a:lnTo>
                    <a:pt x="61545" y="79153"/>
                  </a:lnTo>
                  <a:lnTo>
                    <a:pt x="65127" y="76118"/>
                  </a:lnTo>
                  <a:lnTo>
                    <a:pt x="32206" y="32935"/>
                  </a:lnTo>
                  <a:lnTo>
                    <a:pt x="786" y="763"/>
                  </a:lnTo>
                  <a:lnTo>
                    <a:pt x="0" y="0"/>
                  </a:lnTo>
                  <a:lnTo>
                    <a:pt x="0" y="41756"/>
                  </a:lnTo>
                  <a:lnTo>
                    <a:pt x="14182" y="55157"/>
                  </a:lnTo>
                  <a:lnTo>
                    <a:pt x="46544" y="86518"/>
                  </a:lnTo>
                  <a:lnTo>
                    <a:pt x="51758" y="89106"/>
                  </a:lnTo>
                  <a:close/>
                </a:path>
              </a:pathLst>
            </a:custGeom>
            <a:solidFill>
              <a:srgbClr val="D5BA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75691" y="8308292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2530" y="4346"/>
                  </a:moveTo>
                  <a:lnTo>
                    <a:pt x="2678" y="4346"/>
                  </a:lnTo>
                  <a:lnTo>
                    <a:pt x="2957" y="4346"/>
                  </a:lnTo>
                  <a:lnTo>
                    <a:pt x="3302" y="4330"/>
                  </a:lnTo>
                  <a:lnTo>
                    <a:pt x="3861" y="4330"/>
                  </a:lnTo>
                  <a:lnTo>
                    <a:pt x="4518" y="4035"/>
                  </a:lnTo>
                  <a:lnTo>
                    <a:pt x="5208" y="3854"/>
                  </a:lnTo>
                  <a:lnTo>
                    <a:pt x="5931" y="3772"/>
                  </a:lnTo>
                  <a:lnTo>
                    <a:pt x="4124" y="1263"/>
                  </a:lnTo>
                  <a:lnTo>
                    <a:pt x="3236" y="0"/>
                  </a:lnTo>
                  <a:lnTo>
                    <a:pt x="2924" y="590"/>
                  </a:lnTo>
                  <a:lnTo>
                    <a:pt x="2497" y="1148"/>
                  </a:lnTo>
                  <a:lnTo>
                    <a:pt x="821" y="1525"/>
                  </a:lnTo>
                  <a:lnTo>
                    <a:pt x="0" y="2230"/>
                  </a:lnTo>
                  <a:lnTo>
                    <a:pt x="394" y="4133"/>
                  </a:lnTo>
                  <a:lnTo>
                    <a:pt x="1396" y="4281"/>
                  </a:lnTo>
                  <a:lnTo>
                    <a:pt x="2283" y="4330"/>
                  </a:lnTo>
                  <a:lnTo>
                    <a:pt x="2415" y="433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205967" y="9080796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70" h="1904">
                  <a:moveTo>
                    <a:pt x="969" y="1869"/>
                  </a:moveTo>
                  <a:lnTo>
                    <a:pt x="985" y="1279"/>
                  </a:lnTo>
                  <a:lnTo>
                    <a:pt x="969" y="688"/>
                  </a:lnTo>
                  <a:lnTo>
                    <a:pt x="969" y="82"/>
                  </a:lnTo>
                  <a:lnTo>
                    <a:pt x="476" y="0"/>
                  </a:lnTo>
                  <a:lnTo>
                    <a:pt x="312" y="442"/>
                  </a:lnTo>
                  <a:lnTo>
                    <a:pt x="164" y="902"/>
                  </a:lnTo>
                  <a:lnTo>
                    <a:pt x="0" y="1361"/>
                  </a:lnTo>
                  <a:lnTo>
                    <a:pt x="969" y="1869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4677" y="9144473"/>
              <a:ext cx="5080" cy="7620"/>
            </a:xfrm>
            <a:custGeom>
              <a:avLst/>
              <a:gdLst/>
              <a:ahLst/>
              <a:cxnLst/>
              <a:rect l="l" t="t" r="r" b="b"/>
              <a:pathLst>
                <a:path w="5080" h="7620">
                  <a:moveTo>
                    <a:pt x="706" y="7217"/>
                  </a:moveTo>
                  <a:lnTo>
                    <a:pt x="1643" y="7217"/>
                  </a:lnTo>
                  <a:lnTo>
                    <a:pt x="2168" y="7217"/>
                  </a:lnTo>
                  <a:lnTo>
                    <a:pt x="2760" y="7118"/>
                  </a:lnTo>
                  <a:lnTo>
                    <a:pt x="3269" y="7069"/>
                  </a:lnTo>
                  <a:lnTo>
                    <a:pt x="3138" y="5413"/>
                  </a:lnTo>
                  <a:lnTo>
                    <a:pt x="2858" y="3756"/>
                  </a:lnTo>
                  <a:lnTo>
                    <a:pt x="4403" y="2444"/>
                  </a:lnTo>
                  <a:lnTo>
                    <a:pt x="4715" y="2017"/>
                  </a:lnTo>
                  <a:lnTo>
                    <a:pt x="4107" y="1246"/>
                  </a:lnTo>
                  <a:lnTo>
                    <a:pt x="3368" y="557"/>
                  </a:lnTo>
                  <a:lnTo>
                    <a:pt x="2530" y="0"/>
                  </a:lnTo>
                  <a:lnTo>
                    <a:pt x="2086" y="410"/>
                  </a:lnTo>
                  <a:lnTo>
                    <a:pt x="1758" y="967"/>
                  </a:lnTo>
                  <a:lnTo>
                    <a:pt x="1823" y="1213"/>
                  </a:lnTo>
                  <a:lnTo>
                    <a:pt x="2201" y="3067"/>
                  </a:lnTo>
                  <a:lnTo>
                    <a:pt x="640" y="4051"/>
                  </a:lnTo>
                  <a:lnTo>
                    <a:pt x="0" y="6905"/>
                  </a:lnTo>
                  <a:lnTo>
                    <a:pt x="706" y="7217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67198" y="924546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2513" y="3395"/>
                  </a:moveTo>
                  <a:lnTo>
                    <a:pt x="2990" y="3395"/>
                  </a:lnTo>
                  <a:lnTo>
                    <a:pt x="3401" y="3280"/>
                  </a:lnTo>
                  <a:lnTo>
                    <a:pt x="3598" y="2673"/>
                  </a:lnTo>
                  <a:lnTo>
                    <a:pt x="3220" y="1279"/>
                  </a:lnTo>
                  <a:lnTo>
                    <a:pt x="2020" y="590"/>
                  </a:lnTo>
                  <a:lnTo>
                    <a:pt x="821" y="49"/>
                  </a:lnTo>
                  <a:lnTo>
                    <a:pt x="673" y="0"/>
                  </a:lnTo>
                  <a:lnTo>
                    <a:pt x="213" y="0"/>
                  </a:lnTo>
                  <a:lnTo>
                    <a:pt x="0" y="459"/>
                  </a:lnTo>
                  <a:lnTo>
                    <a:pt x="279" y="918"/>
                  </a:lnTo>
                  <a:lnTo>
                    <a:pt x="870" y="1853"/>
                  </a:lnTo>
                  <a:lnTo>
                    <a:pt x="821" y="3346"/>
                  </a:lnTo>
                  <a:lnTo>
                    <a:pt x="2513" y="339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7947" y="91515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147" y="180"/>
                  </a:moveTo>
                  <a:lnTo>
                    <a:pt x="180" y="0"/>
                  </a:lnTo>
                  <a:lnTo>
                    <a:pt x="0" y="16"/>
                  </a:lnTo>
                  <a:lnTo>
                    <a:pt x="16" y="147"/>
                  </a:lnTo>
                  <a:lnTo>
                    <a:pt x="147" y="180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61036" y="8831190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248" y="2640"/>
                  </a:moveTo>
                  <a:lnTo>
                    <a:pt x="1758" y="2640"/>
                  </a:lnTo>
                  <a:lnTo>
                    <a:pt x="1741" y="2066"/>
                  </a:lnTo>
                  <a:lnTo>
                    <a:pt x="1856" y="1738"/>
                  </a:lnTo>
                  <a:lnTo>
                    <a:pt x="2070" y="1099"/>
                  </a:lnTo>
                  <a:lnTo>
                    <a:pt x="2135" y="459"/>
                  </a:lnTo>
                  <a:lnTo>
                    <a:pt x="1232" y="0"/>
                  </a:lnTo>
                  <a:lnTo>
                    <a:pt x="920" y="278"/>
                  </a:lnTo>
                  <a:lnTo>
                    <a:pt x="394" y="508"/>
                  </a:lnTo>
                  <a:lnTo>
                    <a:pt x="0" y="1574"/>
                  </a:lnTo>
                  <a:lnTo>
                    <a:pt x="361" y="2247"/>
                  </a:lnTo>
                  <a:lnTo>
                    <a:pt x="985" y="2558"/>
                  </a:lnTo>
                  <a:lnTo>
                    <a:pt x="1133" y="262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42443" y="9151708"/>
              <a:ext cx="19050" cy="17145"/>
            </a:xfrm>
            <a:custGeom>
              <a:avLst/>
              <a:gdLst/>
              <a:ahLst/>
              <a:cxnLst/>
              <a:rect l="l" t="t" r="r" b="b"/>
              <a:pathLst>
                <a:path w="19050" h="17145">
                  <a:moveTo>
                    <a:pt x="4419" y="11811"/>
                  </a:moveTo>
                  <a:lnTo>
                    <a:pt x="4254" y="10960"/>
                  </a:lnTo>
                  <a:lnTo>
                    <a:pt x="3797" y="10833"/>
                  </a:lnTo>
                  <a:lnTo>
                    <a:pt x="1562" y="11188"/>
                  </a:lnTo>
                  <a:lnTo>
                    <a:pt x="0" y="13665"/>
                  </a:lnTo>
                  <a:lnTo>
                    <a:pt x="749" y="15697"/>
                  </a:lnTo>
                  <a:lnTo>
                    <a:pt x="889" y="16078"/>
                  </a:lnTo>
                  <a:lnTo>
                    <a:pt x="1016" y="16560"/>
                  </a:lnTo>
                  <a:lnTo>
                    <a:pt x="1485" y="16560"/>
                  </a:lnTo>
                  <a:lnTo>
                    <a:pt x="1663" y="16535"/>
                  </a:lnTo>
                  <a:lnTo>
                    <a:pt x="1790" y="16484"/>
                  </a:lnTo>
                  <a:lnTo>
                    <a:pt x="2540" y="15900"/>
                  </a:lnTo>
                  <a:lnTo>
                    <a:pt x="2057" y="13995"/>
                  </a:lnTo>
                  <a:lnTo>
                    <a:pt x="2844" y="12763"/>
                  </a:lnTo>
                  <a:lnTo>
                    <a:pt x="4419" y="11811"/>
                  </a:lnTo>
                  <a:close/>
                </a:path>
                <a:path w="19050" h="17145">
                  <a:moveTo>
                    <a:pt x="18618" y="2044"/>
                  </a:moveTo>
                  <a:lnTo>
                    <a:pt x="18605" y="330"/>
                  </a:lnTo>
                  <a:lnTo>
                    <a:pt x="17170" y="381"/>
                  </a:lnTo>
                  <a:lnTo>
                    <a:pt x="16027" y="101"/>
                  </a:lnTo>
                  <a:lnTo>
                    <a:pt x="15646" y="0"/>
                  </a:lnTo>
                  <a:lnTo>
                    <a:pt x="15417" y="1663"/>
                  </a:lnTo>
                  <a:lnTo>
                    <a:pt x="15633" y="2870"/>
                  </a:lnTo>
                  <a:lnTo>
                    <a:pt x="17157" y="3149"/>
                  </a:lnTo>
                  <a:lnTo>
                    <a:pt x="17386" y="3175"/>
                  </a:lnTo>
                  <a:lnTo>
                    <a:pt x="17945" y="3175"/>
                  </a:lnTo>
                  <a:lnTo>
                    <a:pt x="18618" y="2844"/>
                  </a:lnTo>
                  <a:lnTo>
                    <a:pt x="18618" y="204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140208" y="8048091"/>
              <a:ext cx="233679" cy="1224280"/>
            </a:xfrm>
            <a:custGeom>
              <a:avLst/>
              <a:gdLst/>
              <a:ahLst/>
              <a:cxnLst/>
              <a:rect l="l" t="t" r="r" b="b"/>
              <a:pathLst>
                <a:path w="233679" h="1224279">
                  <a:moveTo>
                    <a:pt x="2755" y="22936"/>
                  </a:moveTo>
                  <a:lnTo>
                    <a:pt x="1397" y="22936"/>
                  </a:lnTo>
                  <a:lnTo>
                    <a:pt x="723" y="22974"/>
                  </a:lnTo>
                  <a:lnTo>
                    <a:pt x="266" y="23571"/>
                  </a:lnTo>
                  <a:lnTo>
                    <a:pt x="0" y="25260"/>
                  </a:lnTo>
                  <a:lnTo>
                    <a:pt x="520" y="25819"/>
                  </a:lnTo>
                  <a:lnTo>
                    <a:pt x="1358" y="26136"/>
                  </a:lnTo>
                  <a:lnTo>
                    <a:pt x="2362" y="26136"/>
                  </a:lnTo>
                  <a:lnTo>
                    <a:pt x="2400" y="25450"/>
                  </a:lnTo>
                  <a:lnTo>
                    <a:pt x="2197" y="24079"/>
                  </a:lnTo>
                  <a:lnTo>
                    <a:pt x="2755" y="22936"/>
                  </a:lnTo>
                  <a:close/>
                </a:path>
                <a:path w="233679" h="1224279">
                  <a:moveTo>
                    <a:pt x="4648" y="40703"/>
                  </a:moveTo>
                  <a:lnTo>
                    <a:pt x="4203" y="40360"/>
                  </a:lnTo>
                  <a:lnTo>
                    <a:pt x="3632" y="40322"/>
                  </a:lnTo>
                  <a:lnTo>
                    <a:pt x="2857" y="40436"/>
                  </a:lnTo>
                  <a:lnTo>
                    <a:pt x="2463" y="40982"/>
                  </a:lnTo>
                  <a:lnTo>
                    <a:pt x="2501" y="42227"/>
                  </a:lnTo>
                  <a:lnTo>
                    <a:pt x="2730" y="42913"/>
                  </a:lnTo>
                  <a:lnTo>
                    <a:pt x="3263" y="42913"/>
                  </a:lnTo>
                  <a:lnTo>
                    <a:pt x="4521" y="41224"/>
                  </a:lnTo>
                  <a:lnTo>
                    <a:pt x="4648" y="40703"/>
                  </a:lnTo>
                  <a:close/>
                </a:path>
                <a:path w="233679" h="1224279">
                  <a:moveTo>
                    <a:pt x="6832" y="33502"/>
                  </a:moveTo>
                  <a:lnTo>
                    <a:pt x="6210" y="32854"/>
                  </a:lnTo>
                  <a:lnTo>
                    <a:pt x="5829" y="33223"/>
                  </a:lnTo>
                  <a:lnTo>
                    <a:pt x="5448" y="33337"/>
                  </a:lnTo>
                  <a:lnTo>
                    <a:pt x="4648" y="33337"/>
                  </a:lnTo>
                  <a:lnTo>
                    <a:pt x="4191" y="33108"/>
                  </a:lnTo>
                  <a:lnTo>
                    <a:pt x="3759" y="32854"/>
                  </a:lnTo>
                  <a:lnTo>
                    <a:pt x="2895" y="32397"/>
                  </a:lnTo>
                  <a:lnTo>
                    <a:pt x="2247" y="32397"/>
                  </a:lnTo>
                  <a:lnTo>
                    <a:pt x="1409" y="32575"/>
                  </a:lnTo>
                  <a:lnTo>
                    <a:pt x="279" y="32854"/>
                  </a:lnTo>
                  <a:lnTo>
                    <a:pt x="342" y="33870"/>
                  </a:lnTo>
                  <a:lnTo>
                    <a:pt x="381" y="34582"/>
                  </a:lnTo>
                  <a:lnTo>
                    <a:pt x="635" y="34810"/>
                  </a:lnTo>
                  <a:lnTo>
                    <a:pt x="1333" y="34810"/>
                  </a:lnTo>
                  <a:lnTo>
                    <a:pt x="1739" y="34620"/>
                  </a:lnTo>
                  <a:lnTo>
                    <a:pt x="2120" y="34404"/>
                  </a:lnTo>
                  <a:lnTo>
                    <a:pt x="2311" y="34302"/>
                  </a:lnTo>
                  <a:lnTo>
                    <a:pt x="2476" y="34251"/>
                  </a:lnTo>
                  <a:lnTo>
                    <a:pt x="3302" y="34251"/>
                  </a:lnTo>
                  <a:lnTo>
                    <a:pt x="3797" y="34988"/>
                  </a:lnTo>
                  <a:lnTo>
                    <a:pt x="4610" y="35013"/>
                  </a:lnTo>
                  <a:lnTo>
                    <a:pt x="5257" y="35013"/>
                  </a:lnTo>
                  <a:lnTo>
                    <a:pt x="5829" y="34810"/>
                  </a:lnTo>
                  <a:lnTo>
                    <a:pt x="6286" y="34315"/>
                  </a:lnTo>
                  <a:lnTo>
                    <a:pt x="6832" y="33502"/>
                  </a:lnTo>
                  <a:close/>
                </a:path>
                <a:path w="233679" h="1224279">
                  <a:moveTo>
                    <a:pt x="9563" y="17183"/>
                  </a:moveTo>
                  <a:lnTo>
                    <a:pt x="8953" y="17030"/>
                  </a:lnTo>
                  <a:lnTo>
                    <a:pt x="8394" y="17030"/>
                  </a:lnTo>
                  <a:lnTo>
                    <a:pt x="7937" y="17208"/>
                  </a:lnTo>
                  <a:lnTo>
                    <a:pt x="7366" y="17475"/>
                  </a:lnTo>
                  <a:lnTo>
                    <a:pt x="7607" y="18084"/>
                  </a:lnTo>
                  <a:lnTo>
                    <a:pt x="7835" y="18669"/>
                  </a:lnTo>
                  <a:lnTo>
                    <a:pt x="8343" y="19151"/>
                  </a:lnTo>
                  <a:lnTo>
                    <a:pt x="8737" y="19685"/>
                  </a:lnTo>
                  <a:lnTo>
                    <a:pt x="9004" y="19050"/>
                  </a:lnTo>
                  <a:lnTo>
                    <a:pt x="9398" y="18415"/>
                  </a:lnTo>
                  <a:lnTo>
                    <a:pt x="9474" y="17754"/>
                  </a:lnTo>
                  <a:lnTo>
                    <a:pt x="9563" y="17183"/>
                  </a:lnTo>
                  <a:close/>
                </a:path>
                <a:path w="233679" h="1224279">
                  <a:moveTo>
                    <a:pt x="10299" y="11582"/>
                  </a:moveTo>
                  <a:lnTo>
                    <a:pt x="9893" y="10287"/>
                  </a:lnTo>
                  <a:lnTo>
                    <a:pt x="9753" y="10185"/>
                  </a:lnTo>
                  <a:lnTo>
                    <a:pt x="9245" y="10185"/>
                  </a:lnTo>
                  <a:lnTo>
                    <a:pt x="8737" y="10769"/>
                  </a:lnTo>
                  <a:lnTo>
                    <a:pt x="8102" y="10769"/>
                  </a:lnTo>
                  <a:lnTo>
                    <a:pt x="7124" y="10744"/>
                  </a:lnTo>
                  <a:lnTo>
                    <a:pt x="6527" y="10858"/>
                  </a:lnTo>
                  <a:lnTo>
                    <a:pt x="6705" y="11874"/>
                  </a:lnTo>
                  <a:lnTo>
                    <a:pt x="7048" y="12407"/>
                  </a:lnTo>
                  <a:lnTo>
                    <a:pt x="7442" y="12877"/>
                  </a:lnTo>
                  <a:lnTo>
                    <a:pt x="7988" y="12877"/>
                  </a:lnTo>
                  <a:lnTo>
                    <a:pt x="8115" y="12877"/>
                  </a:lnTo>
                  <a:lnTo>
                    <a:pt x="8242" y="12865"/>
                  </a:lnTo>
                  <a:lnTo>
                    <a:pt x="8394" y="12801"/>
                  </a:lnTo>
                  <a:lnTo>
                    <a:pt x="9385" y="12407"/>
                  </a:lnTo>
                  <a:lnTo>
                    <a:pt x="10299" y="11582"/>
                  </a:lnTo>
                  <a:close/>
                </a:path>
                <a:path w="233679" h="1224279">
                  <a:moveTo>
                    <a:pt x="16484" y="469"/>
                  </a:moveTo>
                  <a:lnTo>
                    <a:pt x="16167" y="330"/>
                  </a:lnTo>
                  <a:lnTo>
                    <a:pt x="15849" y="215"/>
                  </a:lnTo>
                  <a:lnTo>
                    <a:pt x="15367" y="0"/>
                  </a:lnTo>
                  <a:lnTo>
                    <a:pt x="14617" y="711"/>
                  </a:lnTo>
                  <a:lnTo>
                    <a:pt x="13944" y="1524"/>
                  </a:lnTo>
                  <a:lnTo>
                    <a:pt x="13919" y="2679"/>
                  </a:lnTo>
                  <a:lnTo>
                    <a:pt x="13919" y="2946"/>
                  </a:lnTo>
                  <a:lnTo>
                    <a:pt x="14109" y="3086"/>
                  </a:lnTo>
                  <a:lnTo>
                    <a:pt x="14325" y="3086"/>
                  </a:lnTo>
                  <a:lnTo>
                    <a:pt x="14452" y="3086"/>
                  </a:lnTo>
                  <a:lnTo>
                    <a:pt x="14592" y="3035"/>
                  </a:lnTo>
                  <a:lnTo>
                    <a:pt x="14693" y="2908"/>
                  </a:lnTo>
                  <a:lnTo>
                    <a:pt x="15328" y="2120"/>
                  </a:lnTo>
                  <a:lnTo>
                    <a:pt x="15887" y="1282"/>
                  </a:lnTo>
                  <a:lnTo>
                    <a:pt x="16484" y="469"/>
                  </a:lnTo>
                  <a:close/>
                </a:path>
                <a:path w="233679" h="1224279">
                  <a:moveTo>
                    <a:pt x="17386" y="95796"/>
                  </a:moveTo>
                  <a:lnTo>
                    <a:pt x="15087" y="92646"/>
                  </a:lnTo>
                  <a:lnTo>
                    <a:pt x="13487" y="91998"/>
                  </a:lnTo>
                  <a:lnTo>
                    <a:pt x="13042" y="91973"/>
                  </a:lnTo>
                  <a:lnTo>
                    <a:pt x="12865" y="92125"/>
                  </a:lnTo>
                  <a:lnTo>
                    <a:pt x="12738" y="92405"/>
                  </a:lnTo>
                  <a:lnTo>
                    <a:pt x="12585" y="92875"/>
                  </a:lnTo>
                  <a:lnTo>
                    <a:pt x="12585" y="93459"/>
                  </a:lnTo>
                  <a:lnTo>
                    <a:pt x="12877" y="93878"/>
                  </a:lnTo>
                  <a:lnTo>
                    <a:pt x="14833" y="94716"/>
                  </a:lnTo>
                  <a:lnTo>
                    <a:pt x="14427" y="97307"/>
                  </a:lnTo>
                  <a:lnTo>
                    <a:pt x="16433" y="97307"/>
                  </a:lnTo>
                  <a:lnTo>
                    <a:pt x="16802" y="97269"/>
                  </a:lnTo>
                  <a:lnTo>
                    <a:pt x="17119" y="96875"/>
                  </a:lnTo>
                  <a:lnTo>
                    <a:pt x="17386" y="95796"/>
                  </a:lnTo>
                  <a:close/>
                </a:path>
                <a:path w="233679" h="1224279">
                  <a:moveTo>
                    <a:pt x="17665" y="90030"/>
                  </a:moveTo>
                  <a:lnTo>
                    <a:pt x="17411" y="88366"/>
                  </a:lnTo>
                  <a:lnTo>
                    <a:pt x="17322" y="87642"/>
                  </a:lnTo>
                  <a:lnTo>
                    <a:pt x="16675" y="87337"/>
                  </a:lnTo>
                  <a:lnTo>
                    <a:pt x="15900" y="87337"/>
                  </a:lnTo>
                  <a:lnTo>
                    <a:pt x="15100" y="87807"/>
                  </a:lnTo>
                  <a:lnTo>
                    <a:pt x="13703" y="87807"/>
                  </a:lnTo>
                  <a:lnTo>
                    <a:pt x="13589" y="88912"/>
                  </a:lnTo>
                  <a:lnTo>
                    <a:pt x="13487" y="89700"/>
                  </a:lnTo>
                  <a:lnTo>
                    <a:pt x="13970" y="89928"/>
                  </a:lnTo>
                  <a:lnTo>
                    <a:pt x="14541" y="89928"/>
                  </a:lnTo>
                  <a:lnTo>
                    <a:pt x="14820" y="89928"/>
                  </a:lnTo>
                  <a:lnTo>
                    <a:pt x="15113" y="89877"/>
                  </a:lnTo>
                  <a:lnTo>
                    <a:pt x="15392" y="89801"/>
                  </a:lnTo>
                  <a:lnTo>
                    <a:pt x="16230" y="89585"/>
                  </a:lnTo>
                  <a:lnTo>
                    <a:pt x="17665" y="90030"/>
                  </a:lnTo>
                  <a:close/>
                </a:path>
                <a:path w="233679" h="1224279">
                  <a:moveTo>
                    <a:pt x="20320" y="102196"/>
                  </a:moveTo>
                  <a:lnTo>
                    <a:pt x="19850" y="101600"/>
                  </a:lnTo>
                  <a:lnTo>
                    <a:pt x="19062" y="101600"/>
                  </a:lnTo>
                  <a:lnTo>
                    <a:pt x="18427" y="101688"/>
                  </a:lnTo>
                  <a:lnTo>
                    <a:pt x="17843" y="102247"/>
                  </a:lnTo>
                  <a:lnTo>
                    <a:pt x="17792" y="102781"/>
                  </a:lnTo>
                  <a:lnTo>
                    <a:pt x="17678" y="103682"/>
                  </a:lnTo>
                  <a:lnTo>
                    <a:pt x="18072" y="104000"/>
                  </a:lnTo>
                  <a:lnTo>
                    <a:pt x="18618" y="104063"/>
                  </a:lnTo>
                  <a:lnTo>
                    <a:pt x="18834" y="104076"/>
                  </a:lnTo>
                  <a:lnTo>
                    <a:pt x="19532" y="104076"/>
                  </a:lnTo>
                  <a:lnTo>
                    <a:pt x="19964" y="103568"/>
                  </a:lnTo>
                  <a:lnTo>
                    <a:pt x="20320" y="102196"/>
                  </a:lnTo>
                  <a:close/>
                </a:path>
                <a:path w="233679" h="1224279">
                  <a:moveTo>
                    <a:pt x="52260" y="105930"/>
                  </a:moveTo>
                  <a:lnTo>
                    <a:pt x="51422" y="105333"/>
                  </a:lnTo>
                  <a:lnTo>
                    <a:pt x="50723" y="104660"/>
                  </a:lnTo>
                  <a:lnTo>
                    <a:pt x="50457" y="105524"/>
                  </a:lnTo>
                  <a:lnTo>
                    <a:pt x="50419" y="106641"/>
                  </a:lnTo>
                  <a:lnTo>
                    <a:pt x="50800" y="107492"/>
                  </a:lnTo>
                  <a:lnTo>
                    <a:pt x="51866" y="107886"/>
                  </a:lnTo>
                  <a:lnTo>
                    <a:pt x="52235" y="107048"/>
                  </a:lnTo>
                  <a:lnTo>
                    <a:pt x="52260" y="105930"/>
                  </a:lnTo>
                  <a:close/>
                </a:path>
                <a:path w="233679" h="1224279">
                  <a:moveTo>
                    <a:pt x="216687" y="203161"/>
                  </a:moveTo>
                  <a:lnTo>
                    <a:pt x="216014" y="203301"/>
                  </a:lnTo>
                  <a:lnTo>
                    <a:pt x="215544" y="203250"/>
                  </a:lnTo>
                  <a:lnTo>
                    <a:pt x="214858" y="203238"/>
                  </a:lnTo>
                  <a:lnTo>
                    <a:pt x="214579" y="203568"/>
                  </a:lnTo>
                  <a:lnTo>
                    <a:pt x="214464" y="204089"/>
                  </a:lnTo>
                  <a:lnTo>
                    <a:pt x="214464" y="204685"/>
                  </a:lnTo>
                  <a:lnTo>
                    <a:pt x="214820" y="205041"/>
                  </a:lnTo>
                  <a:lnTo>
                    <a:pt x="215328" y="205193"/>
                  </a:lnTo>
                  <a:lnTo>
                    <a:pt x="215468" y="205219"/>
                  </a:lnTo>
                  <a:lnTo>
                    <a:pt x="215595" y="205244"/>
                  </a:lnTo>
                  <a:lnTo>
                    <a:pt x="216369" y="205244"/>
                  </a:lnTo>
                  <a:lnTo>
                    <a:pt x="216382" y="204520"/>
                  </a:lnTo>
                  <a:lnTo>
                    <a:pt x="216496" y="203974"/>
                  </a:lnTo>
                  <a:lnTo>
                    <a:pt x="216687" y="203161"/>
                  </a:lnTo>
                  <a:close/>
                </a:path>
                <a:path w="233679" h="1224279">
                  <a:moveTo>
                    <a:pt x="219989" y="531088"/>
                  </a:moveTo>
                  <a:lnTo>
                    <a:pt x="219710" y="530377"/>
                  </a:lnTo>
                  <a:lnTo>
                    <a:pt x="219113" y="529831"/>
                  </a:lnTo>
                  <a:lnTo>
                    <a:pt x="218211" y="529920"/>
                  </a:lnTo>
                  <a:lnTo>
                    <a:pt x="217779" y="530453"/>
                  </a:lnTo>
                  <a:lnTo>
                    <a:pt x="217652" y="531139"/>
                  </a:lnTo>
                  <a:lnTo>
                    <a:pt x="217538" y="531812"/>
                  </a:lnTo>
                  <a:lnTo>
                    <a:pt x="217665" y="532536"/>
                  </a:lnTo>
                  <a:lnTo>
                    <a:pt x="218389" y="532828"/>
                  </a:lnTo>
                  <a:lnTo>
                    <a:pt x="218567" y="532892"/>
                  </a:lnTo>
                  <a:lnTo>
                    <a:pt x="218732" y="532930"/>
                  </a:lnTo>
                  <a:lnTo>
                    <a:pt x="218884" y="532930"/>
                  </a:lnTo>
                  <a:lnTo>
                    <a:pt x="219379" y="532930"/>
                  </a:lnTo>
                  <a:lnTo>
                    <a:pt x="219710" y="532561"/>
                  </a:lnTo>
                  <a:lnTo>
                    <a:pt x="219989" y="531088"/>
                  </a:lnTo>
                  <a:close/>
                </a:path>
                <a:path w="233679" h="1224279">
                  <a:moveTo>
                    <a:pt x="221703" y="578332"/>
                  </a:moveTo>
                  <a:lnTo>
                    <a:pt x="221665" y="577659"/>
                  </a:lnTo>
                  <a:lnTo>
                    <a:pt x="220827" y="577392"/>
                  </a:lnTo>
                  <a:lnTo>
                    <a:pt x="220014" y="577507"/>
                  </a:lnTo>
                  <a:lnTo>
                    <a:pt x="219671" y="578053"/>
                  </a:lnTo>
                  <a:lnTo>
                    <a:pt x="219443" y="579488"/>
                  </a:lnTo>
                  <a:lnTo>
                    <a:pt x="219595" y="580250"/>
                  </a:lnTo>
                  <a:lnTo>
                    <a:pt x="220357" y="580364"/>
                  </a:lnTo>
                  <a:lnTo>
                    <a:pt x="220548" y="580377"/>
                  </a:lnTo>
                  <a:lnTo>
                    <a:pt x="221272" y="580377"/>
                  </a:lnTo>
                  <a:lnTo>
                    <a:pt x="221449" y="579602"/>
                  </a:lnTo>
                  <a:lnTo>
                    <a:pt x="221576" y="578980"/>
                  </a:lnTo>
                  <a:lnTo>
                    <a:pt x="221703" y="578332"/>
                  </a:lnTo>
                  <a:close/>
                </a:path>
                <a:path w="233679" h="1224279">
                  <a:moveTo>
                    <a:pt x="226669" y="229044"/>
                  </a:moveTo>
                  <a:lnTo>
                    <a:pt x="226148" y="227177"/>
                  </a:lnTo>
                  <a:lnTo>
                    <a:pt x="225285" y="226593"/>
                  </a:lnTo>
                  <a:lnTo>
                    <a:pt x="224015" y="226390"/>
                  </a:lnTo>
                  <a:lnTo>
                    <a:pt x="223812" y="226364"/>
                  </a:lnTo>
                  <a:lnTo>
                    <a:pt x="223291" y="226364"/>
                  </a:lnTo>
                  <a:lnTo>
                    <a:pt x="222923" y="226402"/>
                  </a:lnTo>
                  <a:lnTo>
                    <a:pt x="222542" y="226402"/>
                  </a:lnTo>
                  <a:lnTo>
                    <a:pt x="222123" y="226504"/>
                  </a:lnTo>
                  <a:lnTo>
                    <a:pt x="221627" y="226682"/>
                  </a:lnTo>
                  <a:lnTo>
                    <a:pt x="220218" y="226847"/>
                  </a:lnTo>
                  <a:lnTo>
                    <a:pt x="219227" y="226923"/>
                  </a:lnTo>
                  <a:lnTo>
                    <a:pt x="219290" y="228092"/>
                  </a:lnTo>
                  <a:lnTo>
                    <a:pt x="219329" y="228955"/>
                  </a:lnTo>
                  <a:lnTo>
                    <a:pt x="219837" y="229095"/>
                  </a:lnTo>
                  <a:lnTo>
                    <a:pt x="220675" y="229095"/>
                  </a:lnTo>
                  <a:lnTo>
                    <a:pt x="220827" y="229069"/>
                  </a:lnTo>
                  <a:lnTo>
                    <a:pt x="220954" y="229069"/>
                  </a:lnTo>
                  <a:lnTo>
                    <a:pt x="221081" y="229057"/>
                  </a:lnTo>
                  <a:lnTo>
                    <a:pt x="222059" y="229069"/>
                  </a:lnTo>
                  <a:lnTo>
                    <a:pt x="222478" y="229565"/>
                  </a:lnTo>
                  <a:lnTo>
                    <a:pt x="223380" y="230517"/>
                  </a:lnTo>
                  <a:lnTo>
                    <a:pt x="223850" y="230733"/>
                  </a:lnTo>
                  <a:lnTo>
                    <a:pt x="224294" y="230733"/>
                  </a:lnTo>
                  <a:lnTo>
                    <a:pt x="224764" y="230733"/>
                  </a:lnTo>
                  <a:lnTo>
                    <a:pt x="225247" y="230505"/>
                  </a:lnTo>
                  <a:lnTo>
                    <a:pt x="226275" y="229616"/>
                  </a:lnTo>
                  <a:lnTo>
                    <a:pt x="226669" y="229044"/>
                  </a:lnTo>
                  <a:close/>
                </a:path>
                <a:path w="233679" h="1224279">
                  <a:moveTo>
                    <a:pt x="227431" y="358597"/>
                  </a:moveTo>
                  <a:lnTo>
                    <a:pt x="226733" y="358406"/>
                  </a:lnTo>
                  <a:lnTo>
                    <a:pt x="226250" y="358165"/>
                  </a:lnTo>
                  <a:lnTo>
                    <a:pt x="225386" y="358165"/>
                  </a:lnTo>
                  <a:lnTo>
                    <a:pt x="224828" y="358394"/>
                  </a:lnTo>
                  <a:lnTo>
                    <a:pt x="224713" y="359130"/>
                  </a:lnTo>
                  <a:lnTo>
                    <a:pt x="224612" y="359918"/>
                  </a:lnTo>
                  <a:lnTo>
                    <a:pt x="225094" y="360362"/>
                  </a:lnTo>
                  <a:lnTo>
                    <a:pt x="225831" y="360426"/>
                  </a:lnTo>
                  <a:lnTo>
                    <a:pt x="226047" y="360426"/>
                  </a:lnTo>
                  <a:lnTo>
                    <a:pt x="226656" y="360426"/>
                  </a:lnTo>
                  <a:lnTo>
                    <a:pt x="227152" y="360172"/>
                  </a:lnTo>
                  <a:lnTo>
                    <a:pt x="227279" y="359460"/>
                  </a:lnTo>
                  <a:lnTo>
                    <a:pt x="227431" y="358597"/>
                  </a:lnTo>
                  <a:close/>
                </a:path>
                <a:path w="233679" h="1224279">
                  <a:moveTo>
                    <a:pt x="230289" y="1221549"/>
                  </a:moveTo>
                  <a:lnTo>
                    <a:pt x="229870" y="1220393"/>
                  </a:lnTo>
                  <a:lnTo>
                    <a:pt x="229628" y="1220114"/>
                  </a:lnTo>
                  <a:lnTo>
                    <a:pt x="229336" y="1220012"/>
                  </a:lnTo>
                  <a:lnTo>
                    <a:pt x="228676" y="1220012"/>
                  </a:lnTo>
                  <a:lnTo>
                    <a:pt x="228295" y="1220139"/>
                  </a:lnTo>
                  <a:lnTo>
                    <a:pt x="227952" y="1220216"/>
                  </a:lnTo>
                  <a:lnTo>
                    <a:pt x="227037" y="1220457"/>
                  </a:lnTo>
                  <a:lnTo>
                    <a:pt x="227660" y="1220914"/>
                  </a:lnTo>
                  <a:lnTo>
                    <a:pt x="228219" y="1221841"/>
                  </a:lnTo>
                  <a:lnTo>
                    <a:pt x="228638" y="1222362"/>
                  </a:lnTo>
                  <a:lnTo>
                    <a:pt x="229006" y="1222933"/>
                  </a:lnTo>
                  <a:lnTo>
                    <a:pt x="229273" y="1223378"/>
                  </a:lnTo>
                  <a:lnTo>
                    <a:pt x="228892" y="1224254"/>
                  </a:lnTo>
                  <a:lnTo>
                    <a:pt x="229743" y="1224254"/>
                  </a:lnTo>
                  <a:lnTo>
                    <a:pt x="229920" y="1224254"/>
                  </a:lnTo>
                  <a:lnTo>
                    <a:pt x="229920" y="1223302"/>
                  </a:lnTo>
                  <a:lnTo>
                    <a:pt x="230060" y="1222463"/>
                  </a:lnTo>
                  <a:lnTo>
                    <a:pt x="230149" y="1222133"/>
                  </a:lnTo>
                  <a:lnTo>
                    <a:pt x="230289" y="1221549"/>
                  </a:lnTo>
                  <a:close/>
                </a:path>
                <a:path w="233679" h="1224279">
                  <a:moveTo>
                    <a:pt x="233299" y="977315"/>
                  </a:moveTo>
                  <a:lnTo>
                    <a:pt x="232295" y="976731"/>
                  </a:lnTo>
                  <a:lnTo>
                    <a:pt x="231711" y="975004"/>
                  </a:lnTo>
                  <a:lnTo>
                    <a:pt x="231381" y="973874"/>
                  </a:lnTo>
                  <a:lnTo>
                    <a:pt x="231800" y="972121"/>
                  </a:lnTo>
                  <a:lnTo>
                    <a:pt x="231508" y="971829"/>
                  </a:lnTo>
                  <a:lnTo>
                    <a:pt x="230974" y="971829"/>
                  </a:lnTo>
                  <a:lnTo>
                    <a:pt x="230746" y="971867"/>
                  </a:lnTo>
                  <a:lnTo>
                    <a:pt x="230225" y="972578"/>
                  </a:lnTo>
                  <a:lnTo>
                    <a:pt x="229743" y="974166"/>
                  </a:lnTo>
                  <a:lnTo>
                    <a:pt x="231178" y="975106"/>
                  </a:lnTo>
                  <a:lnTo>
                    <a:pt x="231457" y="976414"/>
                  </a:lnTo>
                  <a:lnTo>
                    <a:pt x="231571" y="977023"/>
                  </a:lnTo>
                  <a:lnTo>
                    <a:pt x="232029" y="977861"/>
                  </a:lnTo>
                  <a:lnTo>
                    <a:pt x="232359" y="977861"/>
                  </a:lnTo>
                  <a:lnTo>
                    <a:pt x="233299" y="97731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55121" y="854285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2201" y="3559"/>
                  </a:moveTo>
                  <a:lnTo>
                    <a:pt x="3236" y="3362"/>
                  </a:lnTo>
                  <a:lnTo>
                    <a:pt x="3631" y="2690"/>
                  </a:lnTo>
                  <a:lnTo>
                    <a:pt x="3450" y="541"/>
                  </a:lnTo>
                  <a:lnTo>
                    <a:pt x="2776" y="0"/>
                  </a:lnTo>
                  <a:lnTo>
                    <a:pt x="1675" y="0"/>
                  </a:lnTo>
                  <a:lnTo>
                    <a:pt x="1445" y="16"/>
                  </a:lnTo>
                  <a:lnTo>
                    <a:pt x="443" y="131"/>
                  </a:lnTo>
                  <a:lnTo>
                    <a:pt x="0" y="934"/>
                  </a:lnTo>
                  <a:lnTo>
                    <a:pt x="0" y="1853"/>
                  </a:lnTo>
                  <a:lnTo>
                    <a:pt x="16" y="3247"/>
                  </a:lnTo>
                  <a:lnTo>
                    <a:pt x="1232" y="3280"/>
                  </a:lnTo>
                  <a:lnTo>
                    <a:pt x="2201" y="3559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64185" y="8280628"/>
              <a:ext cx="8255" cy="928369"/>
            </a:xfrm>
            <a:custGeom>
              <a:avLst/>
              <a:gdLst/>
              <a:ahLst/>
              <a:cxnLst/>
              <a:rect l="l" t="t" r="r" b="b"/>
              <a:pathLst>
                <a:path w="8254" h="928370">
                  <a:moveTo>
                    <a:pt x="6108" y="858977"/>
                  </a:moveTo>
                  <a:lnTo>
                    <a:pt x="5854" y="857783"/>
                  </a:lnTo>
                  <a:lnTo>
                    <a:pt x="5486" y="857008"/>
                  </a:lnTo>
                  <a:lnTo>
                    <a:pt x="5270" y="857008"/>
                  </a:lnTo>
                  <a:lnTo>
                    <a:pt x="4013" y="857059"/>
                  </a:lnTo>
                  <a:lnTo>
                    <a:pt x="4419" y="858240"/>
                  </a:lnTo>
                  <a:lnTo>
                    <a:pt x="4127" y="858901"/>
                  </a:lnTo>
                  <a:lnTo>
                    <a:pt x="4178" y="859421"/>
                  </a:lnTo>
                  <a:lnTo>
                    <a:pt x="4343" y="859878"/>
                  </a:lnTo>
                  <a:lnTo>
                    <a:pt x="4800" y="859878"/>
                  </a:lnTo>
                  <a:lnTo>
                    <a:pt x="4965" y="859878"/>
                  </a:lnTo>
                  <a:lnTo>
                    <a:pt x="5829" y="859637"/>
                  </a:lnTo>
                  <a:lnTo>
                    <a:pt x="6108" y="858977"/>
                  </a:lnTo>
                  <a:close/>
                </a:path>
                <a:path w="8254" h="928370">
                  <a:moveTo>
                    <a:pt x="6197" y="849083"/>
                  </a:moveTo>
                  <a:lnTo>
                    <a:pt x="4254" y="848601"/>
                  </a:lnTo>
                  <a:lnTo>
                    <a:pt x="3289" y="848207"/>
                  </a:lnTo>
                  <a:lnTo>
                    <a:pt x="2387" y="848461"/>
                  </a:lnTo>
                  <a:lnTo>
                    <a:pt x="1574" y="848664"/>
                  </a:lnTo>
                  <a:lnTo>
                    <a:pt x="774" y="848918"/>
                  </a:lnTo>
                  <a:lnTo>
                    <a:pt x="0" y="849452"/>
                  </a:lnTo>
                  <a:lnTo>
                    <a:pt x="12" y="850011"/>
                  </a:lnTo>
                  <a:lnTo>
                    <a:pt x="444" y="850188"/>
                  </a:lnTo>
                  <a:lnTo>
                    <a:pt x="1562" y="850315"/>
                  </a:lnTo>
                  <a:lnTo>
                    <a:pt x="2108" y="850480"/>
                  </a:lnTo>
                  <a:lnTo>
                    <a:pt x="2921" y="850480"/>
                  </a:lnTo>
                  <a:lnTo>
                    <a:pt x="3175" y="850455"/>
                  </a:lnTo>
                  <a:lnTo>
                    <a:pt x="3543" y="850341"/>
                  </a:lnTo>
                  <a:lnTo>
                    <a:pt x="4013" y="850341"/>
                  </a:lnTo>
                  <a:lnTo>
                    <a:pt x="4775" y="850480"/>
                  </a:lnTo>
                  <a:lnTo>
                    <a:pt x="5041" y="850544"/>
                  </a:lnTo>
                  <a:lnTo>
                    <a:pt x="5270" y="850544"/>
                  </a:lnTo>
                  <a:lnTo>
                    <a:pt x="5727" y="850544"/>
                  </a:lnTo>
                  <a:lnTo>
                    <a:pt x="6108" y="850315"/>
                  </a:lnTo>
                  <a:lnTo>
                    <a:pt x="6172" y="849426"/>
                  </a:lnTo>
                  <a:lnTo>
                    <a:pt x="6197" y="849083"/>
                  </a:lnTo>
                  <a:close/>
                </a:path>
                <a:path w="8254" h="928370">
                  <a:moveTo>
                    <a:pt x="7391" y="2032"/>
                  </a:moveTo>
                  <a:lnTo>
                    <a:pt x="7213" y="1282"/>
                  </a:lnTo>
                  <a:lnTo>
                    <a:pt x="7048" y="533"/>
                  </a:lnTo>
                  <a:lnTo>
                    <a:pt x="6565" y="0"/>
                  </a:lnTo>
                  <a:lnTo>
                    <a:pt x="4965" y="0"/>
                  </a:lnTo>
                  <a:lnTo>
                    <a:pt x="4546" y="723"/>
                  </a:lnTo>
                  <a:lnTo>
                    <a:pt x="4699" y="2235"/>
                  </a:lnTo>
                  <a:lnTo>
                    <a:pt x="5156" y="2870"/>
                  </a:lnTo>
                  <a:lnTo>
                    <a:pt x="6032" y="2870"/>
                  </a:lnTo>
                  <a:lnTo>
                    <a:pt x="6223" y="2857"/>
                  </a:lnTo>
                  <a:lnTo>
                    <a:pt x="7226" y="2641"/>
                  </a:lnTo>
                  <a:lnTo>
                    <a:pt x="7391" y="2032"/>
                  </a:lnTo>
                  <a:close/>
                </a:path>
                <a:path w="8254" h="928370">
                  <a:moveTo>
                    <a:pt x="8102" y="925283"/>
                  </a:moveTo>
                  <a:lnTo>
                    <a:pt x="8001" y="924204"/>
                  </a:lnTo>
                  <a:lnTo>
                    <a:pt x="6819" y="923810"/>
                  </a:lnTo>
                  <a:lnTo>
                    <a:pt x="6604" y="923734"/>
                  </a:lnTo>
                  <a:lnTo>
                    <a:pt x="5918" y="923734"/>
                  </a:lnTo>
                  <a:lnTo>
                    <a:pt x="5816" y="924509"/>
                  </a:lnTo>
                  <a:lnTo>
                    <a:pt x="5219" y="926363"/>
                  </a:lnTo>
                  <a:lnTo>
                    <a:pt x="5638" y="927417"/>
                  </a:lnTo>
                  <a:lnTo>
                    <a:pt x="6502" y="928370"/>
                  </a:lnTo>
                  <a:lnTo>
                    <a:pt x="7442" y="928039"/>
                  </a:lnTo>
                  <a:lnTo>
                    <a:pt x="7658" y="927227"/>
                  </a:lnTo>
                  <a:lnTo>
                    <a:pt x="7848" y="926401"/>
                  </a:lnTo>
                  <a:lnTo>
                    <a:pt x="8102" y="92528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48812" y="8547892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1182" y="3871"/>
                  </a:moveTo>
                  <a:lnTo>
                    <a:pt x="5372" y="3871"/>
                  </a:lnTo>
                  <a:lnTo>
                    <a:pt x="5868" y="1541"/>
                  </a:lnTo>
                  <a:lnTo>
                    <a:pt x="5898" y="1410"/>
                  </a:lnTo>
                  <a:lnTo>
                    <a:pt x="5306" y="1066"/>
                  </a:lnTo>
                  <a:lnTo>
                    <a:pt x="2448" y="541"/>
                  </a:lnTo>
                  <a:lnTo>
                    <a:pt x="2182" y="541"/>
                  </a:lnTo>
                  <a:lnTo>
                    <a:pt x="1552" y="0"/>
                  </a:lnTo>
                  <a:lnTo>
                    <a:pt x="755" y="0"/>
                  </a:lnTo>
                  <a:lnTo>
                    <a:pt x="64" y="1410"/>
                  </a:lnTo>
                  <a:lnTo>
                    <a:pt x="0" y="1541"/>
                  </a:lnTo>
                  <a:lnTo>
                    <a:pt x="1182" y="3871"/>
                  </a:lnTo>
                  <a:close/>
                </a:path>
                <a:path w="6350" h="4445">
                  <a:moveTo>
                    <a:pt x="1182" y="3871"/>
                  </a:moveTo>
                  <a:lnTo>
                    <a:pt x="1248" y="4002"/>
                  </a:lnTo>
                  <a:lnTo>
                    <a:pt x="407" y="2345"/>
                  </a:lnTo>
                  <a:lnTo>
                    <a:pt x="1182" y="3871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163474" y="8069414"/>
              <a:ext cx="198755" cy="346075"/>
            </a:xfrm>
            <a:custGeom>
              <a:avLst/>
              <a:gdLst/>
              <a:ahLst/>
              <a:cxnLst/>
              <a:rect l="l" t="t" r="r" b="b"/>
              <a:pathLst>
                <a:path w="198754" h="346075">
                  <a:moveTo>
                    <a:pt x="5448" y="92862"/>
                  </a:moveTo>
                  <a:lnTo>
                    <a:pt x="4686" y="92341"/>
                  </a:lnTo>
                  <a:lnTo>
                    <a:pt x="3378" y="91948"/>
                  </a:lnTo>
                  <a:lnTo>
                    <a:pt x="2527" y="91795"/>
                  </a:lnTo>
                  <a:lnTo>
                    <a:pt x="1422" y="91579"/>
                  </a:lnTo>
                  <a:lnTo>
                    <a:pt x="1168" y="91516"/>
                  </a:lnTo>
                  <a:lnTo>
                    <a:pt x="520" y="91516"/>
                  </a:lnTo>
                  <a:lnTo>
                    <a:pt x="177" y="91681"/>
                  </a:lnTo>
                  <a:lnTo>
                    <a:pt x="0" y="92913"/>
                  </a:lnTo>
                  <a:lnTo>
                    <a:pt x="660" y="93103"/>
                  </a:lnTo>
                  <a:lnTo>
                    <a:pt x="2006" y="93383"/>
                  </a:lnTo>
                  <a:lnTo>
                    <a:pt x="2870" y="93459"/>
                  </a:lnTo>
                  <a:lnTo>
                    <a:pt x="4013" y="93573"/>
                  </a:lnTo>
                  <a:lnTo>
                    <a:pt x="4584" y="93573"/>
                  </a:lnTo>
                  <a:lnTo>
                    <a:pt x="5143" y="93535"/>
                  </a:lnTo>
                  <a:lnTo>
                    <a:pt x="5435" y="92913"/>
                  </a:lnTo>
                  <a:close/>
                </a:path>
                <a:path w="198754" h="346075">
                  <a:moveTo>
                    <a:pt x="17678" y="3136"/>
                  </a:moveTo>
                  <a:lnTo>
                    <a:pt x="17526" y="3022"/>
                  </a:lnTo>
                  <a:lnTo>
                    <a:pt x="17576" y="3149"/>
                  </a:lnTo>
                  <a:close/>
                </a:path>
                <a:path w="198754" h="346075">
                  <a:moveTo>
                    <a:pt x="19304" y="5372"/>
                  </a:moveTo>
                  <a:lnTo>
                    <a:pt x="17907" y="4267"/>
                  </a:lnTo>
                  <a:lnTo>
                    <a:pt x="17576" y="3149"/>
                  </a:lnTo>
                  <a:lnTo>
                    <a:pt x="15163" y="3149"/>
                  </a:lnTo>
                  <a:lnTo>
                    <a:pt x="13690" y="5156"/>
                  </a:lnTo>
                  <a:lnTo>
                    <a:pt x="10795" y="6400"/>
                  </a:lnTo>
                  <a:lnTo>
                    <a:pt x="9626" y="6781"/>
                  </a:lnTo>
                  <a:lnTo>
                    <a:pt x="8801" y="7531"/>
                  </a:lnTo>
                  <a:lnTo>
                    <a:pt x="9690" y="8255"/>
                  </a:lnTo>
                  <a:lnTo>
                    <a:pt x="10795" y="7950"/>
                  </a:lnTo>
                  <a:lnTo>
                    <a:pt x="12052" y="8140"/>
                  </a:lnTo>
                  <a:lnTo>
                    <a:pt x="12522" y="8153"/>
                  </a:lnTo>
                  <a:lnTo>
                    <a:pt x="14249" y="8153"/>
                  </a:lnTo>
                  <a:lnTo>
                    <a:pt x="15633" y="7200"/>
                  </a:lnTo>
                  <a:lnTo>
                    <a:pt x="19304" y="5372"/>
                  </a:lnTo>
                  <a:close/>
                </a:path>
                <a:path w="198754" h="346075">
                  <a:moveTo>
                    <a:pt x="22771" y="2235"/>
                  </a:moveTo>
                  <a:lnTo>
                    <a:pt x="20269" y="2082"/>
                  </a:lnTo>
                  <a:lnTo>
                    <a:pt x="19291" y="673"/>
                  </a:lnTo>
                  <a:lnTo>
                    <a:pt x="18313" y="774"/>
                  </a:lnTo>
                  <a:lnTo>
                    <a:pt x="17360" y="190"/>
                  </a:lnTo>
                  <a:lnTo>
                    <a:pt x="16967" y="0"/>
                  </a:lnTo>
                  <a:lnTo>
                    <a:pt x="16230" y="0"/>
                  </a:lnTo>
                  <a:lnTo>
                    <a:pt x="15913" y="203"/>
                  </a:lnTo>
                  <a:lnTo>
                    <a:pt x="15227" y="1765"/>
                  </a:lnTo>
                  <a:lnTo>
                    <a:pt x="16103" y="2133"/>
                  </a:lnTo>
                  <a:lnTo>
                    <a:pt x="16941" y="2476"/>
                  </a:lnTo>
                  <a:lnTo>
                    <a:pt x="17576" y="3035"/>
                  </a:lnTo>
                  <a:lnTo>
                    <a:pt x="18529" y="3251"/>
                  </a:lnTo>
                  <a:lnTo>
                    <a:pt x="19367" y="3289"/>
                  </a:lnTo>
                  <a:lnTo>
                    <a:pt x="20129" y="4470"/>
                  </a:lnTo>
                  <a:lnTo>
                    <a:pt x="20853" y="4470"/>
                  </a:lnTo>
                  <a:lnTo>
                    <a:pt x="21082" y="4470"/>
                  </a:lnTo>
                  <a:lnTo>
                    <a:pt x="21323" y="4356"/>
                  </a:lnTo>
                  <a:lnTo>
                    <a:pt x="22771" y="2235"/>
                  </a:lnTo>
                  <a:close/>
                </a:path>
                <a:path w="198754" h="346075">
                  <a:moveTo>
                    <a:pt x="27863" y="38760"/>
                  </a:moveTo>
                  <a:lnTo>
                    <a:pt x="25996" y="36309"/>
                  </a:lnTo>
                  <a:lnTo>
                    <a:pt x="25831" y="35915"/>
                  </a:lnTo>
                  <a:lnTo>
                    <a:pt x="25438" y="35915"/>
                  </a:lnTo>
                  <a:lnTo>
                    <a:pt x="24853" y="36156"/>
                  </a:lnTo>
                  <a:lnTo>
                    <a:pt x="24295" y="36944"/>
                  </a:lnTo>
                  <a:lnTo>
                    <a:pt x="25590" y="38582"/>
                  </a:lnTo>
                  <a:lnTo>
                    <a:pt x="24295" y="39827"/>
                  </a:lnTo>
                  <a:lnTo>
                    <a:pt x="23876" y="41313"/>
                  </a:lnTo>
                  <a:lnTo>
                    <a:pt x="24663" y="42392"/>
                  </a:lnTo>
                  <a:lnTo>
                    <a:pt x="25501" y="42011"/>
                  </a:lnTo>
                  <a:lnTo>
                    <a:pt x="26479" y="40360"/>
                  </a:lnTo>
                  <a:lnTo>
                    <a:pt x="27863" y="38760"/>
                  </a:lnTo>
                  <a:close/>
                </a:path>
                <a:path w="198754" h="346075">
                  <a:moveTo>
                    <a:pt x="198437" y="344436"/>
                  </a:moveTo>
                  <a:lnTo>
                    <a:pt x="198361" y="343763"/>
                  </a:lnTo>
                  <a:lnTo>
                    <a:pt x="198297" y="343268"/>
                  </a:lnTo>
                  <a:lnTo>
                    <a:pt x="198259" y="342582"/>
                  </a:lnTo>
                  <a:lnTo>
                    <a:pt x="197561" y="342582"/>
                  </a:lnTo>
                  <a:lnTo>
                    <a:pt x="197408" y="342595"/>
                  </a:lnTo>
                  <a:lnTo>
                    <a:pt x="197231" y="342684"/>
                  </a:lnTo>
                  <a:lnTo>
                    <a:pt x="196570" y="342950"/>
                  </a:lnTo>
                  <a:lnTo>
                    <a:pt x="196291" y="343623"/>
                  </a:lnTo>
                  <a:lnTo>
                    <a:pt x="196367" y="344424"/>
                  </a:lnTo>
                  <a:lnTo>
                    <a:pt x="196469" y="345046"/>
                  </a:lnTo>
                  <a:lnTo>
                    <a:pt x="196888" y="345554"/>
                  </a:lnTo>
                  <a:lnTo>
                    <a:pt x="197459" y="345554"/>
                  </a:lnTo>
                  <a:lnTo>
                    <a:pt x="197637" y="345541"/>
                  </a:lnTo>
                  <a:lnTo>
                    <a:pt x="198437" y="345313"/>
                  </a:lnTo>
                  <a:lnTo>
                    <a:pt x="198437" y="34443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49223" y="8311868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1922" y="1837"/>
                  </a:moveTo>
                  <a:lnTo>
                    <a:pt x="2250" y="1443"/>
                  </a:lnTo>
                  <a:lnTo>
                    <a:pt x="2628" y="1148"/>
                  </a:lnTo>
                  <a:lnTo>
                    <a:pt x="2267" y="0"/>
                  </a:lnTo>
                  <a:lnTo>
                    <a:pt x="1330" y="114"/>
                  </a:lnTo>
                  <a:lnTo>
                    <a:pt x="558" y="0"/>
                  </a:lnTo>
                  <a:lnTo>
                    <a:pt x="0" y="508"/>
                  </a:lnTo>
                  <a:lnTo>
                    <a:pt x="640" y="967"/>
                  </a:lnTo>
                  <a:lnTo>
                    <a:pt x="1922" y="183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165493" y="8084819"/>
              <a:ext cx="26670" cy="130810"/>
            </a:xfrm>
            <a:custGeom>
              <a:avLst/>
              <a:gdLst/>
              <a:ahLst/>
              <a:cxnLst/>
              <a:rect l="l" t="t" r="r" b="b"/>
              <a:pathLst>
                <a:path w="26669" h="130809">
                  <a:moveTo>
                    <a:pt x="2133" y="825"/>
                  </a:moveTo>
                  <a:lnTo>
                    <a:pt x="1714" y="0"/>
                  </a:lnTo>
                  <a:lnTo>
                    <a:pt x="228" y="0"/>
                  </a:lnTo>
                  <a:lnTo>
                    <a:pt x="635" y="1473"/>
                  </a:lnTo>
                  <a:lnTo>
                    <a:pt x="0" y="2082"/>
                  </a:lnTo>
                  <a:lnTo>
                    <a:pt x="330" y="2971"/>
                  </a:lnTo>
                  <a:lnTo>
                    <a:pt x="1625" y="2895"/>
                  </a:lnTo>
                  <a:lnTo>
                    <a:pt x="1790" y="1739"/>
                  </a:lnTo>
                  <a:lnTo>
                    <a:pt x="2133" y="825"/>
                  </a:lnTo>
                  <a:close/>
                </a:path>
                <a:path w="26669" h="130809">
                  <a:moveTo>
                    <a:pt x="26403" y="128130"/>
                  </a:moveTo>
                  <a:lnTo>
                    <a:pt x="25768" y="127520"/>
                  </a:lnTo>
                  <a:lnTo>
                    <a:pt x="24739" y="127457"/>
                  </a:lnTo>
                  <a:lnTo>
                    <a:pt x="24231" y="127444"/>
                  </a:lnTo>
                  <a:lnTo>
                    <a:pt x="23952" y="127520"/>
                  </a:lnTo>
                  <a:lnTo>
                    <a:pt x="23723" y="127647"/>
                  </a:lnTo>
                  <a:lnTo>
                    <a:pt x="24384" y="128600"/>
                  </a:lnTo>
                  <a:lnTo>
                    <a:pt x="25019" y="129552"/>
                  </a:lnTo>
                  <a:lnTo>
                    <a:pt x="25666" y="130517"/>
                  </a:lnTo>
                  <a:lnTo>
                    <a:pt x="26047" y="130213"/>
                  </a:lnTo>
                  <a:lnTo>
                    <a:pt x="26327" y="129806"/>
                  </a:lnTo>
                  <a:lnTo>
                    <a:pt x="26403" y="12813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1079" y="8107362"/>
              <a:ext cx="15240" cy="4445"/>
            </a:xfrm>
            <a:custGeom>
              <a:avLst/>
              <a:gdLst/>
              <a:ahLst/>
              <a:cxnLst/>
              <a:rect l="l" t="t" r="r" b="b"/>
              <a:pathLst>
                <a:path w="15240" h="4445">
                  <a:moveTo>
                    <a:pt x="3175" y="508"/>
                  </a:moveTo>
                  <a:lnTo>
                    <a:pt x="2844" y="0"/>
                  </a:lnTo>
                  <a:lnTo>
                    <a:pt x="965" y="0"/>
                  </a:lnTo>
                  <a:lnTo>
                    <a:pt x="177" y="508"/>
                  </a:lnTo>
                  <a:lnTo>
                    <a:pt x="76" y="1409"/>
                  </a:lnTo>
                  <a:lnTo>
                    <a:pt x="0" y="2070"/>
                  </a:lnTo>
                  <a:lnTo>
                    <a:pt x="685" y="2603"/>
                  </a:lnTo>
                  <a:lnTo>
                    <a:pt x="2844" y="2603"/>
                  </a:lnTo>
                  <a:lnTo>
                    <a:pt x="3162" y="2197"/>
                  </a:lnTo>
                  <a:lnTo>
                    <a:pt x="3175" y="508"/>
                  </a:lnTo>
                  <a:close/>
                </a:path>
                <a:path w="15240" h="4445">
                  <a:moveTo>
                    <a:pt x="14655" y="2768"/>
                  </a:moveTo>
                  <a:lnTo>
                    <a:pt x="14338" y="2425"/>
                  </a:lnTo>
                  <a:lnTo>
                    <a:pt x="13474" y="2425"/>
                  </a:lnTo>
                  <a:lnTo>
                    <a:pt x="13271" y="2438"/>
                  </a:lnTo>
                  <a:lnTo>
                    <a:pt x="12827" y="2654"/>
                  </a:lnTo>
                  <a:lnTo>
                    <a:pt x="11582" y="2882"/>
                  </a:lnTo>
                  <a:lnTo>
                    <a:pt x="11315" y="3886"/>
                  </a:lnTo>
                  <a:lnTo>
                    <a:pt x="11684" y="3962"/>
                  </a:lnTo>
                  <a:lnTo>
                    <a:pt x="12534" y="3962"/>
                  </a:lnTo>
                  <a:lnTo>
                    <a:pt x="12827" y="3949"/>
                  </a:lnTo>
                  <a:lnTo>
                    <a:pt x="13068" y="3987"/>
                  </a:lnTo>
                  <a:lnTo>
                    <a:pt x="13309" y="4013"/>
                  </a:lnTo>
                  <a:lnTo>
                    <a:pt x="13512" y="4013"/>
                  </a:lnTo>
                  <a:lnTo>
                    <a:pt x="13982" y="4013"/>
                  </a:lnTo>
                  <a:lnTo>
                    <a:pt x="14401" y="3886"/>
                  </a:lnTo>
                  <a:lnTo>
                    <a:pt x="14655" y="276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5090" y="863463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842" y="3132"/>
                  </a:moveTo>
                  <a:lnTo>
                    <a:pt x="2760" y="2115"/>
                  </a:lnTo>
                  <a:lnTo>
                    <a:pt x="2612" y="1082"/>
                  </a:lnTo>
                  <a:lnTo>
                    <a:pt x="2448" y="65"/>
                  </a:lnTo>
                  <a:lnTo>
                    <a:pt x="1265" y="0"/>
                  </a:lnTo>
                  <a:lnTo>
                    <a:pt x="115" y="0"/>
                  </a:lnTo>
                  <a:lnTo>
                    <a:pt x="82" y="885"/>
                  </a:lnTo>
                  <a:lnTo>
                    <a:pt x="0" y="1607"/>
                  </a:lnTo>
                  <a:lnTo>
                    <a:pt x="131" y="2952"/>
                  </a:lnTo>
                  <a:lnTo>
                    <a:pt x="903" y="3067"/>
                  </a:lnTo>
                  <a:lnTo>
                    <a:pt x="2415" y="3067"/>
                  </a:lnTo>
                  <a:lnTo>
                    <a:pt x="2645" y="3083"/>
                  </a:lnTo>
                  <a:lnTo>
                    <a:pt x="2842" y="313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0" y="8105330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304" y="13944"/>
                  </a:moveTo>
                  <a:lnTo>
                    <a:pt x="127" y="13271"/>
                  </a:lnTo>
                  <a:lnTo>
                    <a:pt x="0" y="12547"/>
                  </a:lnTo>
                  <a:lnTo>
                    <a:pt x="0" y="14071"/>
                  </a:lnTo>
                  <a:lnTo>
                    <a:pt x="304" y="13944"/>
                  </a:lnTo>
                  <a:close/>
                </a:path>
                <a:path w="44450" h="58420">
                  <a:moveTo>
                    <a:pt x="11709" y="2222"/>
                  </a:moveTo>
                  <a:lnTo>
                    <a:pt x="11645" y="25"/>
                  </a:lnTo>
                  <a:lnTo>
                    <a:pt x="10210" y="0"/>
                  </a:lnTo>
                  <a:lnTo>
                    <a:pt x="9639" y="1117"/>
                  </a:lnTo>
                  <a:lnTo>
                    <a:pt x="9702" y="2413"/>
                  </a:lnTo>
                  <a:lnTo>
                    <a:pt x="9931" y="3429"/>
                  </a:lnTo>
                  <a:lnTo>
                    <a:pt x="11252" y="3568"/>
                  </a:lnTo>
                  <a:lnTo>
                    <a:pt x="11709" y="2692"/>
                  </a:lnTo>
                  <a:lnTo>
                    <a:pt x="11709" y="2222"/>
                  </a:lnTo>
                  <a:close/>
                </a:path>
                <a:path w="44450" h="58420">
                  <a:moveTo>
                    <a:pt x="43903" y="56489"/>
                  </a:moveTo>
                  <a:lnTo>
                    <a:pt x="43268" y="55460"/>
                  </a:lnTo>
                  <a:lnTo>
                    <a:pt x="42824" y="54356"/>
                  </a:lnTo>
                  <a:lnTo>
                    <a:pt x="41986" y="55600"/>
                  </a:lnTo>
                  <a:lnTo>
                    <a:pt x="41275" y="56642"/>
                  </a:lnTo>
                  <a:lnTo>
                    <a:pt x="40589" y="57683"/>
                  </a:lnTo>
                  <a:lnTo>
                    <a:pt x="40513" y="57950"/>
                  </a:lnTo>
                  <a:lnTo>
                    <a:pt x="40678" y="58102"/>
                  </a:lnTo>
                  <a:lnTo>
                    <a:pt x="40982" y="58407"/>
                  </a:lnTo>
                  <a:lnTo>
                    <a:pt x="41973" y="57912"/>
                  </a:lnTo>
                  <a:lnTo>
                    <a:pt x="42926" y="57353"/>
                  </a:lnTo>
                  <a:lnTo>
                    <a:pt x="43726" y="56642"/>
                  </a:lnTo>
                  <a:lnTo>
                    <a:pt x="43903" y="56489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96541" y="9297744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69" h="1904">
                  <a:moveTo>
                    <a:pt x="394" y="1591"/>
                  </a:moveTo>
                  <a:lnTo>
                    <a:pt x="624" y="1410"/>
                  </a:lnTo>
                  <a:lnTo>
                    <a:pt x="739" y="1115"/>
                  </a:lnTo>
                  <a:lnTo>
                    <a:pt x="657" y="311"/>
                  </a:lnTo>
                  <a:lnTo>
                    <a:pt x="345" y="65"/>
                  </a:lnTo>
                  <a:lnTo>
                    <a:pt x="0" y="0"/>
                  </a:lnTo>
                  <a:lnTo>
                    <a:pt x="262" y="1049"/>
                  </a:lnTo>
                  <a:lnTo>
                    <a:pt x="394" y="159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93600" y="9297727"/>
              <a:ext cx="3810" cy="1905"/>
            </a:xfrm>
            <a:custGeom>
              <a:avLst/>
              <a:gdLst/>
              <a:ahLst/>
              <a:cxnLst/>
              <a:rect l="l" t="t" r="r" b="b"/>
              <a:pathLst>
                <a:path w="3809" h="1904">
                  <a:moveTo>
                    <a:pt x="1610" y="1886"/>
                  </a:moveTo>
                  <a:lnTo>
                    <a:pt x="1807" y="1886"/>
                  </a:lnTo>
                  <a:lnTo>
                    <a:pt x="2464" y="1886"/>
                  </a:lnTo>
                  <a:lnTo>
                    <a:pt x="3006" y="1853"/>
                  </a:lnTo>
                  <a:lnTo>
                    <a:pt x="3335" y="1607"/>
                  </a:lnTo>
                  <a:lnTo>
                    <a:pt x="2941" y="16"/>
                  </a:lnTo>
                  <a:lnTo>
                    <a:pt x="2661" y="0"/>
                  </a:lnTo>
                  <a:lnTo>
                    <a:pt x="2448" y="65"/>
                  </a:lnTo>
                  <a:lnTo>
                    <a:pt x="1560" y="410"/>
                  </a:lnTo>
                  <a:lnTo>
                    <a:pt x="509" y="574"/>
                  </a:lnTo>
                  <a:lnTo>
                    <a:pt x="0" y="1558"/>
                  </a:lnTo>
                  <a:lnTo>
                    <a:pt x="1314" y="1820"/>
                  </a:lnTo>
                  <a:lnTo>
                    <a:pt x="1610" y="1886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91990" y="9379562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1396" y="4609"/>
                  </a:moveTo>
                  <a:lnTo>
                    <a:pt x="1922" y="4609"/>
                  </a:lnTo>
                  <a:lnTo>
                    <a:pt x="2234" y="4609"/>
                  </a:lnTo>
                  <a:lnTo>
                    <a:pt x="2595" y="4297"/>
                  </a:lnTo>
                  <a:lnTo>
                    <a:pt x="2957" y="3379"/>
                  </a:lnTo>
                  <a:lnTo>
                    <a:pt x="3548" y="2591"/>
                  </a:lnTo>
                  <a:lnTo>
                    <a:pt x="3746" y="2493"/>
                  </a:lnTo>
                  <a:lnTo>
                    <a:pt x="4025" y="2476"/>
                  </a:lnTo>
                  <a:lnTo>
                    <a:pt x="5454" y="2476"/>
                  </a:lnTo>
                  <a:lnTo>
                    <a:pt x="6095" y="2378"/>
                  </a:lnTo>
                  <a:lnTo>
                    <a:pt x="5454" y="114"/>
                  </a:lnTo>
                  <a:lnTo>
                    <a:pt x="4814" y="0"/>
                  </a:lnTo>
                  <a:lnTo>
                    <a:pt x="4140" y="0"/>
                  </a:lnTo>
                  <a:lnTo>
                    <a:pt x="3499" y="16"/>
                  </a:lnTo>
                  <a:lnTo>
                    <a:pt x="903" y="65"/>
                  </a:lnTo>
                  <a:lnTo>
                    <a:pt x="0" y="1148"/>
                  </a:lnTo>
                  <a:lnTo>
                    <a:pt x="755" y="3182"/>
                  </a:lnTo>
                  <a:lnTo>
                    <a:pt x="952" y="3739"/>
                  </a:lnTo>
                  <a:lnTo>
                    <a:pt x="1396" y="4609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90576" y="9309391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80" h="115570">
                  <a:moveTo>
                    <a:pt x="1930" y="114274"/>
                  </a:moveTo>
                  <a:lnTo>
                    <a:pt x="1752" y="113665"/>
                  </a:lnTo>
                  <a:lnTo>
                    <a:pt x="1625" y="113131"/>
                  </a:lnTo>
                  <a:lnTo>
                    <a:pt x="1206" y="112877"/>
                  </a:lnTo>
                  <a:lnTo>
                    <a:pt x="647" y="112826"/>
                  </a:lnTo>
                  <a:lnTo>
                    <a:pt x="508" y="112941"/>
                  </a:lnTo>
                  <a:lnTo>
                    <a:pt x="292" y="113182"/>
                  </a:lnTo>
                  <a:lnTo>
                    <a:pt x="647" y="113893"/>
                  </a:lnTo>
                  <a:lnTo>
                    <a:pt x="1346" y="115303"/>
                  </a:lnTo>
                  <a:lnTo>
                    <a:pt x="1905" y="114896"/>
                  </a:lnTo>
                  <a:lnTo>
                    <a:pt x="1930" y="114274"/>
                  </a:lnTo>
                  <a:close/>
                </a:path>
                <a:path w="5080" h="115570">
                  <a:moveTo>
                    <a:pt x="2755" y="53086"/>
                  </a:moveTo>
                  <a:lnTo>
                    <a:pt x="2349" y="51612"/>
                  </a:lnTo>
                  <a:lnTo>
                    <a:pt x="1981" y="51117"/>
                  </a:lnTo>
                  <a:lnTo>
                    <a:pt x="1295" y="51117"/>
                  </a:lnTo>
                  <a:lnTo>
                    <a:pt x="25" y="51447"/>
                  </a:lnTo>
                  <a:lnTo>
                    <a:pt x="0" y="52311"/>
                  </a:lnTo>
                  <a:lnTo>
                    <a:pt x="342" y="53784"/>
                  </a:lnTo>
                  <a:lnTo>
                    <a:pt x="698" y="54254"/>
                  </a:lnTo>
                  <a:lnTo>
                    <a:pt x="1435" y="54254"/>
                  </a:lnTo>
                  <a:lnTo>
                    <a:pt x="1600" y="54229"/>
                  </a:lnTo>
                  <a:lnTo>
                    <a:pt x="2514" y="53835"/>
                  </a:lnTo>
                  <a:lnTo>
                    <a:pt x="2755" y="53086"/>
                  </a:lnTo>
                  <a:close/>
                </a:path>
                <a:path w="5080" h="115570">
                  <a:moveTo>
                    <a:pt x="5041" y="2413"/>
                  </a:moveTo>
                  <a:lnTo>
                    <a:pt x="4775" y="1231"/>
                  </a:lnTo>
                  <a:lnTo>
                    <a:pt x="4610" y="393"/>
                  </a:lnTo>
                  <a:lnTo>
                    <a:pt x="3987" y="0"/>
                  </a:lnTo>
                  <a:lnTo>
                    <a:pt x="2984" y="0"/>
                  </a:lnTo>
                  <a:lnTo>
                    <a:pt x="2857" y="25"/>
                  </a:lnTo>
                  <a:lnTo>
                    <a:pt x="1968" y="165"/>
                  </a:lnTo>
                  <a:lnTo>
                    <a:pt x="1181" y="673"/>
                  </a:lnTo>
                  <a:lnTo>
                    <a:pt x="1257" y="1663"/>
                  </a:lnTo>
                  <a:lnTo>
                    <a:pt x="1346" y="2806"/>
                  </a:lnTo>
                  <a:lnTo>
                    <a:pt x="2108" y="3429"/>
                  </a:lnTo>
                  <a:lnTo>
                    <a:pt x="3263" y="3492"/>
                  </a:lnTo>
                  <a:lnTo>
                    <a:pt x="4432" y="3149"/>
                  </a:lnTo>
                  <a:lnTo>
                    <a:pt x="5041" y="2413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90495" y="9422571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558" y="2345"/>
                  </a:moveTo>
                  <a:lnTo>
                    <a:pt x="837" y="2345"/>
                  </a:lnTo>
                  <a:lnTo>
                    <a:pt x="985" y="2345"/>
                  </a:lnTo>
                  <a:lnTo>
                    <a:pt x="1150" y="2296"/>
                  </a:lnTo>
                  <a:lnTo>
                    <a:pt x="1314" y="2198"/>
                  </a:lnTo>
                  <a:lnTo>
                    <a:pt x="739" y="705"/>
                  </a:lnTo>
                  <a:lnTo>
                    <a:pt x="377" y="0"/>
                  </a:lnTo>
                  <a:lnTo>
                    <a:pt x="0" y="524"/>
                  </a:lnTo>
                  <a:lnTo>
                    <a:pt x="65" y="1164"/>
                  </a:lnTo>
                  <a:lnTo>
                    <a:pt x="345" y="2165"/>
                  </a:lnTo>
                  <a:lnTo>
                    <a:pt x="558" y="2345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118657" y="9264708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1790" y="5593"/>
                  </a:moveTo>
                  <a:lnTo>
                    <a:pt x="2546" y="5593"/>
                  </a:lnTo>
                  <a:lnTo>
                    <a:pt x="2678" y="5593"/>
                  </a:lnTo>
                  <a:lnTo>
                    <a:pt x="2826" y="5577"/>
                  </a:lnTo>
                  <a:lnTo>
                    <a:pt x="4354" y="5265"/>
                  </a:lnTo>
                  <a:lnTo>
                    <a:pt x="3746" y="4363"/>
                  </a:lnTo>
                  <a:lnTo>
                    <a:pt x="3565" y="3231"/>
                  </a:lnTo>
                  <a:lnTo>
                    <a:pt x="3516" y="2263"/>
                  </a:lnTo>
                  <a:lnTo>
                    <a:pt x="3351" y="574"/>
                  </a:lnTo>
                  <a:lnTo>
                    <a:pt x="2891" y="0"/>
                  </a:lnTo>
                  <a:lnTo>
                    <a:pt x="1856" y="0"/>
                  </a:lnTo>
                  <a:lnTo>
                    <a:pt x="1643" y="32"/>
                  </a:lnTo>
                  <a:lnTo>
                    <a:pt x="1396" y="114"/>
                  </a:lnTo>
                  <a:lnTo>
                    <a:pt x="147" y="492"/>
                  </a:lnTo>
                  <a:lnTo>
                    <a:pt x="0" y="1541"/>
                  </a:lnTo>
                  <a:lnTo>
                    <a:pt x="492" y="3165"/>
                  </a:lnTo>
                  <a:lnTo>
                    <a:pt x="1248" y="3608"/>
                  </a:lnTo>
                  <a:lnTo>
                    <a:pt x="1363" y="4215"/>
                  </a:lnTo>
                  <a:lnTo>
                    <a:pt x="1544" y="5052"/>
                  </a:lnTo>
                  <a:lnTo>
                    <a:pt x="1790" y="559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95250" y="9378606"/>
              <a:ext cx="8890" cy="19050"/>
            </a:xfrm>
            <a:custGeom>
              <a:avLst/>
              <a:gdLst/>
              <a:ahLst/>
              <a:cxnLst/>
              <a:rect l="l" t="t" r="r" b="b"/>
              <a:pathLst>
                <a:path w="8889" h="19050">
                  <a:moveTo>
                    <a:pt x="4330" y="8686"/>
                  </a:moveTo>
                  <a:lnTo>
                    <a:pt x="2946" y="6565"/>
                  </a:lnTo>
                  <a:lnTo>
                    <a:pt x="2552" y="6223"/>
                  </a:lnTo>
                  <a:lnTo>
                    <a:pt x="2159" y="6223"/>
                  </a:lnTo>
                  <a:lnTo>
                    <a:pt x="1727" y="8280"/>
                  </a:lnTo>
                  <a:lnTo>
                    <a:pt x="317" y="9474"/>
                  </a:lnTo>
                  <a:lnTo>
                    <a:pt x="0" y="11163"/>
                  </a:lnTo>
                  <a:lnTo>
                    <a:pt x="114" y="11785"/>
                  </a:lnTo>
                  <a:lnTo>
                    <a:pt x="444" y="12014"/>
                  </a:lnTo>
                  <a:lnTo>
                    <a:pt x="863" y="12014"/>
                  </a:lnTo>
                  <a:lnTo>
                    <a:pt x="1066" y="12014"/>
                  </a:lnTo>
                  <a:lnTo>
                    <a:pt x="1308" y="11950"/>
                  </a:lnTo>
                  <a:lnTo>
                    <a:pt x="1536" y="11874"/>
                  </a:lnTo>
                  <a:lnTo>
                    <a:pt x="3606" y="11036"/>
                  </a:lnTo>
                  <a:lnTo>
                    <a:pt x="4330" y="8686"/>
                  </a:lnTo>
                  <a:close/>
                </a:path>
                <a:path w="8889" h="19050">
                  <a:moveTo>
                    <a:pt x="6959" y="16459"/>
                  </a:moveTo>
                  <a:lnTo>
                    <a:pt x="6350" y="15671"/>
                  </a:lnTo>
                  <a:lnTo>
                    <a:pt x="5880" y="15417"/>
                  </a:lnTo>
                  <a:lnTo>
                    <a:pt x="5537" y="15138"/>
                  </a:lnTo>
                  <a:lnTo>
                    <a:pt x="5003" y="15328"/>
                  </a:lnTo>
                  <a:lnTo>
                    <a:pt x="3606" y="16446"/>
                  </a:lnTo>
                  <a:lnTo>
                    <a:pt x="1270" y="16230"/>
                  </a:lnTo>
                  <a:lnTo>
                    <a:pt x="609" y="18376"/>
                  </a:lnTo>
                  <a:lnTo>
                    <a:pt x="825" y="18770"/>
                  </a:lnTo>
                  <a:lnTo>
                    <a:pt x="1054" y="18821"/>
                  </a:lnTo>
                  <a:lnTo>
                    <a:pt x="2095" y="18821"/>
                  </a:lnTo>
                  <a:lnTo>
                    <a:pt x="6134" y="17856"/>
                  </a:lnTo>
                  <a:lnTo>
                    <a:pt x="6934" y="17018"/>
                  </a:lnTo>
                  <a:lnTo>
                    <a:pt x="6959" y="16459"/>
                  </a:lnTo>
                  <a:close/>
                </a:path>
                <a:path w="8889" h="19050">
                  <a:moveTo>
                    <a:pt x="8699" y="3238"/>
                  </a:moveTo>
                  <a:lnTo>
                    <a:pt x="8674" y="2222"/>
                  </a:lnTo>
                  <a:lnTo>
                    <a:pt x="8305" y="0"/>
                  </a:lnTo>
                  <a:lnTo>
                    <a:pt x="6654" y="0"/>
                  </a:lnTo>
                  <a:lnTo>
                    <a:pt x="7188" y="927"/>
                  </a:lnTo>
                  <a:lnTo>
                    <a:pt x="7073" y="3238"/>
                  </a:lnTo>
                  <a:lnTo>
                    <a:pt x="8699" y="3238"/>
                  </a:lnTo>
                  <a:close/>
                </a:path>
                <a:path w="8889" h="19050">
                  <a:moveTo>
                    <a:pt x="8750" y="4965"/>
                  </a:moveTo>
                  <a:lnTo>
                    <a:pt x="8724" y="3949"/>
                  </a:lnTo>
                  <a:lnTo>
                    <a:pt x="6934" y="3949"/>
                  </a:lnTo>
                  <a:lnTo>
                    <a:pt x="7251" y="4965"/>
                  </a:lnTo>
                  <a:lnTo>
                    <a:pt x="8750" y="4965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124440" y="9396277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1051" y="2214"/>
                  </a:moveTo>
                  <a:lnTo>
                    <a:pt x="1725" y="2214"/>
                  </a:lnTo>
                  <a:lnTo>
                    <a:pt x="1889" y="2214"/>
                  </a:lnTo>
                  <a:lnTo>
                    <a:pt x="2760" y="2034"/>
                  </a:lnTo>
                  <a:lnTo>
                    <a:pt x="3039" y="1394"/>
                  </a:lnTo>
                  <a:lnTo>
                    <a:pt x="3253" y="705"/>
                  </a:lnTo>
                  <a:lnTo>
                    <a:pt x="2957" y="147"/>
                  </a:lnTo>
                  <a:lnTo>
                    <a:pt x="2513" y="0"/>
                  </a:lnTo>
                  <a:lnTo>
                    <a:pt x="1725" y="0"/>
                  </a:lnTo>
                  <a:lnTo>
                    <a:pt x="1396" y="65"/>
                  </a:lnTo>
                  <a:lnTo>
                    <a:pt x="1067" y="114"/>
                  </a:lnTo>
                  <a:lnTo>
                    <a:pt x="640" y="196"/>
                  </a:lnTo>
                  <a:lnTo>
                    <a:pt x="0" y="393"/>
                  </a:lnTo>
                  <a:lnTo>
                    <a:pt x="739" y="1640"/>
                  </a:lnTo>
                  <a:lnTo>
                    <a:pt x="1051" y="221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134772" y="9300870"/>
              <a:ext cx="4445" cy="13335"/>
            </a:xfrm>
            <a:custGeom>
              <a:avLst/>
              <a:gdLst/>
              <a:ahLst/>
              <a:cxnLst/>
              <a:rect l="l" t="t" r="r" b="b"/>
              <a:pathLst>
                <a:path w="4444" h="13334">
                  <a:moveTo>
                    <a:pt x="2489" y="11531"/>
                  </a:moveTo>
                  <a:lnTo>
                    <a:pt x="1866" y="11023"/>
                  </a:lnTo>
                  <a:lnTo>
                    <a:pt x="1447" y="10883"/>
                  </a:lnTo>
                  <a:lnTo>
                    <a:pt x="1168" y="10820"/>
                  </a:lnTo>
                  <a:lnTo>
                    <a:pt x="495" y="10820"/>
                  </a:lnTo>
                  <a:lnTo>
                    <a:pt x="63" y="11201"/>
                  </a:lnTo>
                  <a:lnTo>
                    <a:pt x="25" y="11861"/>
                  </a:lnTo>
                  <a:lnTo>
                    <a:pt x="0" y="12344"/>
                  </a:lnTo>
                  <a:lnTo>
                    <a:pt x="292" y="12776"/>
                  </a:lnTo>
                  <a:lnTo>
                    <a:pt x="901" y="12776"/>
                  </a:lnTo>
                  <a:lnTo>
                    <a:pt x="1651" y="12712"/>
                  </a:lnTo>
                  <a:lnTo>
                    <a:pt x="2463" y="12661"/>
                  </a:lnTo>
                  <a:lnTo>
                    <a:pt x="2489" y="11836"/>
                  </a:lnTo>
                  <a:lnTo>
                    <a:pt x="2489" y="11531"/>
                  </a:lnTo>
                  <a:close/>
                </a:path>
                <a:path w="4444" h="13334">
                  <a:moveTo>
                    <a:pt x="3073" y="635"/>
                  </a:moveTo>
                  <a:lnTo>
                    <a:pt x="2819" y="0"/>
                  </a:lnTo>
                  <a:lnTo>
                    <a:pt x="2044" y="0"/>
                  </a:lnTo>
                  <a:lnTo>
                    <a:pt x="1879" y="25"/>
                  </a:lnTo>
                  <a:lnTo>
                    <a:pt x="1028" y="165"/>
                  </a:lnTo>
                  <a:lnTo>
                    <a:pt x="1066" y="927"/>
                  </a:lnTo>
                  <a:lnTo>
                    <a:pt x="1054" y="1689"/>
                  </a:lnTo>
                  <a:lnTo>
                    <a:pt x="1117" y="2209"/>
                  </a:lnTo>
                  <a:lnTo>
                    <a:pt x="927" y="3149"/>
                  </a:lnTo>
                  <a:lnTo>
                    <a:pt x="1739" y="3149"/>
                  </a:lnTo>
                  <a:lnTo>
                    <a:pt x="2755" y="3149"/>
                  </a:lnTo>
                  <a:lnTo>
                    <a:pt x="3048" y="2184"/>
                  </a:lnTo>
                  <a:lnTo>
                    <a:pt x="3048" y="1295"/>
                  </a:lnTo>
                  <a:lnTo>
                    <a:pt x="3073" y="635"/>
                  </a:lnTo>
                  <a:close/>
                </a:path>
                <a:path w="4444" h="13334">
                  <a:moveTo>
                    <a:pt x="3860" y="6527"/>
                  </a:moveTo>
                  <a:lnTo>
                    <a:pt x="3124" y="6019"/>
                  </a:lnTo>
                  <a:lnTo>
                    <a:pt x="2133" y="5981"/>
                  </a:lnTo>
                  <a:lnTo>
                    <a:pt x="1346" y="5969"/>
                  </a:lnTo>
                  <a:lnTo>
                    <a:pt x="736" y="6134"/>
                  </a:lnTo>
                  <a:lnTo>
                    <a:pt x="571" y="6921"/>
                  </a:lnTo>
                  <a:lnTo>
                    <a:pt x="584" y="7886"/>
                  </a:lnTo>
                  <a:lnTo>
                    <a:pt x="1117" y="8623"/>
                  </a:lnTo>
                  <a:lnTo>
                    <a:pt x="1930" y="8940"/>
                  </a:lnTo>
                  <a:lnTo>
                    <a:pt x="2133" y="9004"/>
                  </a:lnTo>
                  <a:lnTo>
                    <a:pt x="2298" y="9029"/>
                  </a:lnTo>
                  <a:lnTo>
                    <a:pt x="2463" y="9029"/>
                  </a:lnTo>
                  <a:lnTo>
                    <a:pt x="3213" y="9029"/>
                  </a:lnTo>
                  <a:lnTo>
                    <a:pt x="3530" y="8242"/>
                  </a:lnTo>
                  <a:lnTo>
                    <a:pt x="3860" y="652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148346" y="9334224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460" y="3854"/>
                  </a:moveTo>
                  <a:lnTo>
                    <a:pt x="1215" y="3854"/>
                  </a:lnTo>
                  <a:lnTo>
                    <a:pt x="2826" y="3756"/>
                  </a:lnTo>
                  <a:lnTo>
                    <a:pt x="3121" y="2181"/>
                  </a:lnTo>
                  <a:lnTo>
                    <a:pt x="3631" y="0"/>
                  </a:lnTo>
                  <a:lnTo>
                    <a:pt x="2563" y="213"/>
                  </a:lnTo>
                  <a:lnTo>
                    <a:pt x="1988" y="164"/>
                  </a:lnTo>
                  <a:lnTo>
                    <a:pt x="657" y="147"/>
                  </a:lnTo>
                  <a:lnTo>
                    <a:pt x="0" y="639"/>
                  </a:lnTo>
                  <a:lnTo>
                    <a:pt x="32" y="1869"/>
                  </a:lnTo>
                  <a:lnTo>
                    <a:pt x="49" y="2772"/>
                  </a:lnTo>
                  <a:lnTo>
                    <a:pt x="460" y="385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142004" y="9224537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821" y="3477"/>
                  </a:moveTo>
                  <a:lnTo>
                    <a:pt x="2218" y="3231"/>
                  </a:lnTo>
                  <a:lnTo>
                    <a:pt x="2530" y="2017"/>
                  </a:lnTo>
                  <a:lnTo>
                    <a:pt x="2809" y="902"/>
                  </a:lnTo>
                  <a:lnTo>
                    <a:pt x="2891" y="524"/>
                  </a:lnTo>
                  <a:lnTo>
                    <a:pt x="2513" y="0"/>
                  </a:lnTo>
                  <a:lnTo>
                    <a:pt x="2053" y="0"/>
                  </a:lnTo>
                  <a:lnTo>
                    <a:pt x="1117" y="836"/>
                  </a:lnTo>
                  <a:lnTo>
                    <a:pt x="607" y="1869"/>
                  </a:lnTo>
                  <a:lnTo>
                    <a:pt x="0" y="2739"/>
                  </a:lnTo>
                  <a:lnTo>
                    <a:pt x="821" y="347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131768" y="9331550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591" y="2280"/>
                  </a:moveTo>
                  <a:lnTo>
                    <a:pt x="1347" y="2280"/>
                  </a:lnTo>
                  <a:lnTo>
                    <a:pt x="2727" y="1017"/>
                  </a:lnTo>
                  <a:lnTo>
                    <a:pt x="2579" y="164"/>
                  </a:lnTo>
                  <a:lnTo>
                    <a:pt x="2431" y="0"/>
                  </a:lnTo>
                  <a:lnTo>
                    <a:pt x="2152" y="0"/>
                  </a:lnTo>
                  <a:lnTo>
                    <a:pt x="1922" y="196"/>
                  </a:lnTo>
                  <a:lnTo>
                    <a:pt x="1774" y="393"/>
                  </a:lnTo>
                  <a:lnTo>
                    <a:pt x="1544" y="426"/>
                  </a:lnTo>
                  <a:lnTo>
                    <a:pt x="1215" y="426"/>
                  </a:lnTo>
                  <a:lnTo>
                    <a:pt x="377" y="410"/>
                  </a:lnTo>
                  <a:lnTo>
                    <a:pt x="0" y="524"/>
                  </a:lnTo>
                  <a:lnTo>
                    <a:pt x="131" y="1394"/>
                  </a:lnTo>
                  <a:lnTo>
                    <a:pt x="492" y="2247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121055" y="9250962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2218" y="4264"/>
                  </a:moveTo>
                  <a:lnTo>
                    <a:pt x="2415" y="4264"/>
                  </a:lnTo>
                  <a:lnTo>
                    <a:pt x="3450" y="4264"/>
                  </a:lnTo>
                  <a:lnTo>
                    <a:pt x="3384" y="3198"/>
                  </a:lnTo>
                  <a:lnTo>
                    <a:pt x="3318" y="2460"/>
                  </a:lnTo>
                  <a:lnTo>
                    <a:pt x="3236" y="1394"/>
                  </a:lnTo>
                  <a:lnTo>
                    <a:pt x="3236" y="0"/>
                  </a:lnTo>
                  <a:lnTo>
                    <a:pt x="1708" y="0"/>
                  </a:lnTo>
                  <a:lnTo>
                    <a:pt x="1528" y="16"/>
                  </a:lnTo>
                  <a:lnTo>
                    <a:pt x="722" y="98"/>
                  </a:lnTo>
                  <a:lnTo>
                    <a:pt x="0" y="787"/>
                  </a:lnTo>
                  <a:lnTo>
                    <a:pt x="82" y="1837"/>
                  </a:lnTo>
                  <a:lnTo>
                    <a:pt x="32" y="3296"/>
                  </a:lnTo>
                  <a:lnTo>
                    <a:pt x="936" y="4100"/>
                  </a:lnTo>
                  <a:lnTo>
                    <a:pt x="2218" y="426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114439" y="9359213"/>
              <a:ext cx="6985" cy="130810"/>
            </a:xfrm>
            <a:custGeom>
              <a:avLst/>
              <a:gdLst/>
              <a:ahLst/>
              <a:cxnLst/>
              <a:rect l="l" t="t" r="r" b="b"/>
              <a:pathLst>
                <a:path w="6985" h="130809">
                  <a:moveTo>
                    <a:pt x="3263" y="698"/>
                  </a:moveTo>
                  <a:lnTo>
                    <a:pt x="2705" y="127"/>
                  </a:lnTo>
                  <a:lnTo>
                    <a:pt x="2311" y="50"/>
                  </a:lnTo>
                  <a:lnTo>
                    <a:pt x="2108" y="12"/>
                  </a:lnTo>
                  <a:lnTo>
                    <a:pt x="1930" y="0"/>
                  </a:lnTo>
                  <a:lnTo>
                    <a:pt x="279" y="0"/>
                  </a:lnTo>
                  <a:lnTo>
                    <a:pt x="419" y="1562"/>
                  </a:lnTo>
                  <a:lnTo>
                    <a:pt x="0" y="2552"/>
                  </a:lnTo>
                  <a:lnTo>
                    <a:pt x="0" y="3086"/>
                  </a:lnTo>
                  <a:lnTo>
                    <a:pt x="482" y="3670"/>
                  </a:lnTo>
                  <a:lnTo>
                    <a:pt x="673" y="3670"/>
                  </a:lnTo>
                  <a:lnTo>
                    <a:pt x="1587" y="2781"/>
                  </a:lnTo>
                  <a:lnTo>
                    <a:pt x="3263" y="2628"/>
                  </a:lnTo>
                  <a:lnTo>
                    <a:pt x="3263" y="698"/>
                  </a:lnTo>
                  <a:close/>
                </a:path>
                <a:path w="6985" h="130809">
                  <a:moveTo>
                    <a:pt x="6972" y="130327"/>
                  </a:moveTo>
                  <a:lnTo>
                    <a:pt x="6908" y="129794"/>
                  </a:lnTo>
                  <a:lnTo>
                    <a:pt x="6756" y="128790"/>
                  </a:lnTo>
                  <a:lnTo>
                    <a:pt x="5892" y="128435"/>
                  </a:lnTo>
                  <a:lnTo>
                    <a:pt x="4953" y="128422"/>
                  </a:lnTo>
                  <a:lnTo>
                    <a:pt x="4737" y="128397"/>
                  </a:lnTo>
                  <a:lnTo>
                    <a:pt x="4521" y="128473"/>
                  </a:lnTo>
                  <a:lnTo>
                    <a:pt x="4356" y="128562"/>
                  </a:lnTo>
                  <a:lnTo>
                    <a:pt x="4660" y="129540"/>
                  </a:lnTo>
                  <a:lnTo>
                    <a:pt x="4787" y="130022"/>
                  </a:lnTo>
                  <a:lnTo>
                    <a:pt x="5029" y="130403"/>
                  </a:lnTo>
                  <a:lnTo>
                    <a:pt x="5422" y="130441"/>
                  </a:lnTo>
                  <a:lnTo>
                    <a:pt x="5575" y="130517"/>
                  </a:lnTo>
                  <a:lnTo>
                    <a:pt x="6248" y="130403"/>
                  </a:lnTo>
                  <a:lnTo>
                    <a:pt x="6972" y="130327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118295" y="9487774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69" h="1904">
                  <a:moveTo>
                    <a:pt x="1182" y="1837"/>
                  </a:moveTo>
                  <a:lnTo>
                    <a:pt x="1018" y="1574"/>
                  </a:lnTo>
                  <a:lnTo>
                    <a:pt x="805" y="967"/>
                  </a:lnTo>
                  <a:lnTo>
                    <a:pt x="657" y="475"/>
                  </a:lnTo>
                  <a:lnTo>
                    <a:pt x="509" y="0"/>
                  </a:lnTo>
                  <a:lnTo>
                    <a:pt x="230" y="131"/>
                  </a:lnTo>
                  <a:lnTo>
                    <a:pt x="32" y="393"/>
                  </a:lnTo>
                  <a:lnTo>
                    <a:pt x="16" y="721"/>
                  </a:lnTo>
                  <a:lnTo>
                    <a:pt x="0" y="1705"/>
                  </a:lnTo>
                  <a:lnTo>
                    <a:pt x="624" y="1771"/>
                  </a:lnTo>
                  <a:lnTo>
                    <a:pt x="1182" y="183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102440" y="936786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0" y="147"/>
                  </a:moveTo>
                  <a:lnTo>
                    <a:pt x="164" y="131"/>
                  </a:lnTo>
                  <a:lnTo>
                    <a:pt x="32" y="0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102013" y="9367982"/>
              <a:ext cx="3175" cy="6985"/>
            </a:xfrm>
            <a:custGeom>
              <a:avLst/>
              <a:gdLst/>
              <a:ahLst/>
              <a:cxnLst/>
              <a:rect l="l" t="t" r="r" b="b"/>
              <a:pathLst>
                <a:path w="3175" h="6984">
                  <a:moveTo>
                    <a:pt x="1084" y="6954"/>
                  </a:moveTo>
                  <a:lnTo>
                    <a:pt x="1626" y="6954"/>
                  </a:lnTo>
                  <a:lnTo>
                    <a:pt x="2710" y="6544"/>
                  </a:lnTo>
                  <a:lnTo>
                    <a:pt x="2168" y="5445"/>
                  </a:lnTo>
                  <a:lnTo>
                    <a:pt x="673" y="3871"/>
                  </a:lnTo>
                  <a:lnTo>
                    <a:pt x="1363" y="2804"/>
                  </a:lnTo>
                  <a:lnTo>
                    <a:pt x="1067" y="1230"/>
                  </a:lnTo>
                  <a:lnTo>
                    <a:pt x="1363" y="410"/>
                  </a:lnTo>
                  <a:lnTo>
                    <a:pt x="690" y="0"/>
                  </a:lnTo>
                  <a:lnTo>
                    <a:pt x="509" y="16"/>
                  </a:lnTo>
                  <a:lnTo>
                    <a:pt x="0" y="1771"/>
                  </a:lnTo>
                  <a:lnTo>
                    <a:pt x="394" y="3953"/>
                  </a:lnTo>
                  <a:lnTo>
                    <a:pt x="755" y="5724"/>
                  </a:lnTo>
                  <a:lnTo>
                    <a:pt x="1084" y="6954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148362" y="9439483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558" y="2165"/>
                  </a:moveTo>
                  <a:lnTo>
                    <a:pt x="854" y="2165"/>
                  </a:lnTo>
                  <a:lnTo>
                    <a:pt x="1002" y="2165"/>
                  </a:lnTo>
                  <a:lnTo>
                    <a:pt x="1150" y="2132"/>
                  </a:lnTo>
                  <a:lnTo>
                    <a:pt x="1314" y="2050"/>
                  </a:lnTo>
                  <a:lnTo>
                    <a:pt x="2053" y="1755"/>
                  </a:lnTo>
                  <a:lnTo>
                    <a:pt x="2973" y="1492"/>
                  </a:lnTo>
                  <a:lnTo>
                    <a:pt x="2448" y="410"/>
                  </a:lnTo>
                  <a:lnTo>
                    <a:pt x="2333" y="147"/>
                  </a:lnTo>
                  <a:lnTo>
                    <a:pt x="2086" y="0"/>
                  </a:lnTo>
                  <a:lnTo>
                    <a:pt x="1610" y="0"/>
                  </a:lnTo>
                  <a:lnTo>
                    <a:pt x="1396" y="82"/>
                  </a:lnTo>
                  <a:lnTo>
                    <a:pt x="1199" y="246"/>
                  </a:lnTo>
                  <a:lnTo>
                    <a:pt x="706" y="639"/>
                  </a:lnTo>
                  <a:lnTo>
                    <a:pt x="0" y="869"/>
                  </a:lnTo>
                  <a:lnTo>
                    <a:pt x="98" y="1623"/>
                  </a:lnTo>
                  <a:lnTo>
                    <a:pt x="312" y="2017"/>
                  </a:lnTo>
                  <a:lnTo>
                    <a:pt x="558" y="216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19875" y="9405848"/>
              <a:ext cx="24130" cy="33655"/>
            </a:xfrm>
            <a:custGeom>
              <a:avLst/>
              <a:gdLst/>
              <a:ahLst/>
              <a:cxnLst/>
              <a:rect l="l" t="t" r="r" b="b"/>
              <a:pathLst>
                <a:path w="24130" h="33654">
                  <a:moveTo>
                    <a:pt x="2514" y="30670"/>
                  </a:moveTo>
                  <a:lnTo>
                    <a:pt x="1168" y="30441"/>
                  </a:lnTo>
                  <a:lnTo>
                    <a:pt x="330" y="30441"/>
                  </a:lnTo>
                  <a:lnTo>
                    <a:pt x="393" y="31280"/>
                  </a:lnTo>
                  <a:lnTo>
                    <a:pt x="139" y="31572"/>
                  </a:lnTo>
                  <a:lnTo>
                    <a:pt x="1143" y="33578"/>
                  </a:lnTo>
                  <a:lnTo>
                    <a:pt x="1816" y="33578"/>
                  </a:lnTo>
                  <a:lnTo>
                    <a:pt x="2247" y="33134"/>
                  </a:lnTo>
                  <a:lnTo>
                    <a:pt x="2311" y="32461"/>
                  </a:lnTo>
                  <a:lnTo>
                    <a:pt x="2413" y="31623"/>
                  </a:lnTo>
                  <a:lnTo>
                    <a:pt x="2514" y="30670"/>
                  </a:lnTo>
                  <a:close/>
                </a:path>
                <a:path w="24130" h="33654">
                  <a:moveTo>
                    <a:pt x="21221" y="3060"/>
                  </a:moveTo>
                  <a:lnTo>
                    <a:pt x="20815" y="1727"/>
                  </a:lnTo>
                  <a:lnTo>
                    <a:pt x="19646" y="1358"/>
                  </a:lnTo>
                  <a:lnTo>
                    <a:pt x="17741" y="939"/>
                  </a:lnTo>
                  <a:lnTo>
                    <a:pt x="16814" y="0"/>
                  </a:lnTo>
                  <a:lnTo>
                    <a:pt x="15849" y="0"/>
                  </a:lnTo>
                  <a:lnTo>
                    <a:pt x="15608" y="165"/>
                  </a:lnTo>
                  <a:lnTo>
                    <a:pt x="15443" y="609"/>
                  </a:lnTo>
                  <a:lnTo>
                    <a:pt x="14960" y="1816"/>
                  </a:lnTo>
                  <a:lnTo>
                    <a:pt x="15913" y="2082"/>
                  </a:lnTo>
                  <a:lnTo>
                    <a:pt x="17246" y="2082"/>
                  </a:lnTo>
                  <a:lnTo>
                    <a:pt x="17970" y="2019"/>
                  </a:lnTo>
                  <a:lnTo>
                    <a:pt x="18453" y="2019"/>
                  </a:lnTo>
                  <a:lnTo>
                    <a:pt x="19545" y="3098"/>
                  </a:lnTo>
                  <a:lnTo>
                    <a:pt x="19888" y="3454"/>
                  </a:lnTo>
                  <a:lnTo>
                    <a:pt x="20358" y="3454"/>
                  </a:lnTo>
                  <a:lnTo>
                    <a:pt x="20612" y="3454"/>
                  </a:lnTo>
                  <a:lnTo>
                    <a:pt x="20891" y="3365"/>
                  </a:lnTo>
                  <a:lnTo>
                    <a:pt x="21221" y="3060"/>
                  </a:lnTo>
                  <a:close/>
                </a:path>
                <a:path w="24130" h="33654">
                  <a:moveTo>
                    <a:pt x="21336" y="2997"/>
                  </a:moveTo>
                  <a:close/>
                </a:path>
                <a:path w="24130" h="33654">
                  <a:moveTo>
                    <a:pt x="23609" y="5905"/>
                  </a:moveTo>
                  <a:lnTo>
                    <a:pt x="23558" y="5499"/>
                  </a:lnTo>
                  <a:lnTo>
                    <a:pt x="23329" y="3035"/>
                  </a:lnTo>
                  <a:lnTo>
                    <a:pt x="21755" y="3035"/>
                  </a:lnTo>
                  <a:lnTo>
                    <a:pt x="21551" y="3048"/>
                  </a:lnTo>
                  <a:lnTo>
                    <a:pt x="21310" y="3098"/>
                  </a:lnTo>
                  <a:lnTo>
                    <a:pt x="21209" y="3987"/>
                  </a:lnTo>
                  <a:lnTo>
                    <a:pt x="21374" y="5029"/>
                  </a:lnTo>
                  <a:lnTo>
                    <a:pt x="21818" y="6007"/>
                  </a:lnTo>
                  <a:lnTo>
                    <a:pt x="22821" y="6413"/>
                  </a:lnTo>
                  <a:lnTo>
                    <a:pt x="22961" y="6464"/>
                  </a:lnTo>
                  <a:lnTo>
                    <a:pt x="23406" y="6464"/>
                  </a:lnTo>
                  <a:lnTo>
                    <a:pt x="23609" y="5905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56501" y="9194945"/>
              <a:ext cx="12065" cy="33020"/>
            </a:xfrm>
            <a:custGeom>
              <a:avLst/>
              <a:gdLst/>
              <a:ahLst/>
              <a:cxnLst/>
              <a:rect l="l" t="t" r="r" b="b"/>
              <a:pathLst>
                <a:path w="12065" h="33020">
                  <a:moveTo>
                    <a:pt x="5553" y="32642"/>
                  </a:moveTo>
                  <a:lnTo>
                    <a:pt x="6276" y="32642"/>
                  </a:lnTo>
                  <a:lnTo>
                    <a:pt x="6966" y="31871"/>
                  </a:lnTo>
                  <a:lnTo>
                    <a:pt x="7640" y="26638"/>
                  </a:lnTo>
                  <a:lnTo>
                    <a:pt x="11632" y="17436"/>
                  </a:lnTo>
                  <a:lnTo>
                    <a:pt x="11944" y="16353"/>
                  </a:lnTo>
                  <a:lnTo>
                    <a:pt x="9118" y="14664"/>
                  </a:lnTo>
                  <a:lnTo>
                    <a:pt x="11698" y="11219"/>
                  </a:lnTo>
                  <a:lnTo>
                    <a:pt x="7212" y="11121"/>
                  </a:lnTo>
                  <a:lnTo>
                    <a:pt x="6424" y="10301"/>
                  </a:lnTo>
                  <a:lnTo>
                    <a:pt x="4107" y="8365"/>
                  </a:lnTo>
                  <a:lnTo>
                    <a:pt x="3696" y="7200"/>
                  </a:lnTo>
                  <a:lnTo>
                    <a:pt x="5799" y="5314"/>
                  </a:lnTo>
                  <a:lnTo>
                    <a:pt x="6670" y="4904"/>
                  </a:lnTo>
                  <a:lnTo>
                    <a:pt x="7015" y="2772"/>
                  </a:lnTo>
                  <a:lnTo>
                    <a:pt x="9726" y="1541"/>
                  </a:lnTo>
                  <a:lnTo>
                    <a:pt x="8248" y="131"/>
                  </a:lnTo>
                  <a:lnTo>
                    <a:pt x="7853" y="0"/>
                  </a:lnTo>
                  <a:lnTo>
                    <a:pt x="6227" y="0"/>
                  </a:lnTo>
                  <a:lnTo>
                    <a:pt x="4846" y="1115"/>
                  </a:lnTo>
                  <a:lnTo>
                    <a:pt x="2119" y="2509"/>
                  </a:lnTo>
                  <a:lnTo>
                    <a:pt x="1922" y="4314"/>
                  </a:lnTo>
                  <a:lnTo>
                    <a:pt x="0" y="6151"/>
                  </a:lnTo>
                  <a:lnTo>
                    <a:pt x="262" y="6872"/>
                  </a:lnTo>
                  <a:lnTo>
                    <a:pt x="2612" y="9185"/>
                  </a:lnTo>
                  <a:lnTo>
                    <a:pt x="5734" y="12433"/>
                  </a:lnTo>
                  <a:lnTo>
                    <a:pt x="5602" y="12302"/>
                  </a:lnTo>
                  <a:lnTo>
                    <a:pt x="8478" y="15500"/>
                  </a:lnTo>
                  <a:lnTo>
                    <a:pt x="8363" y="18699"/>
                  </a:lnTo>
                  <a:lnTo>
                    <a:pt x="6687" y="25392"/>
                  </a:lnTo>
                  <a:lnTo>
                    <a:pt x="4419" y="27786"/>
                  </a:lnTo>
                  <a:lnTo>
                    <a:pt x="5421" y="31411"/>
                  </a:lnTo>
                  <a:lnTo>
                    <a:pt x="4206" y="32281"/>
                  </a:lnTo>
                  <a:lnTo>
                    <a:pt x="5553" y="32642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19270" y="9379136"/>
              <a:ext cx="5080" cy="2540"/>
            </a:xfrm>
            <a:custGeom>
              <a:avLst/>
              <a:gdLst/>
              <a:ahLst/>
              <a:cxnLst/>
              <a:rect l="l" t="t" r="r" b="b"/>
              <a:pathLst>
                <a:path w="5079" h="2540">
                  <a:moveTo>
                    <a:pt x="1215" y="2493"/>
                  </a:moveTo>
                  <a:lnTo>
                    <a:pt x="1807" y="2493"/>
                  </a:lnTo>
                  <a:lnTo>
                    <a:pt x="2135" y="2493"/>
                  </a:lnTo>
                  <a:lnTo>
                    <a:pt x="2464" y="2411"/>
                  </a:lnTo>
                  <a:lnTo>
                    <a:pt x="3384" y="1787"/>
                  </a:lnTo>
                  <a:lnTo>
                    <a:pt x="4830" y="1640"/>
                  </a:lnTo>
                  <a:lnTo>
                    <a:pt x="4239" y="196"/>
                  </a:lnTo>
                  <a:lnTo>
                    <a:pt x="3893" y="0"/>
                  </a:lnTo>
                  <a:lnTo>
                    <a:pt x="2858" y="0"/>
                  </a:lnTo>
                  <a:lnTo>
                    <a:pt x="2086" y="524"/>
                  </a:lnTo>
                  <a:lnTo>
                    <a:pt x="1445" y="574"/>
                  </a:lnTo>
                  <a:lnTo>
                    <a:pt x="854" y="606"/>
                  </a:lnTo>
                  <a:lnTo>
                    <a:pt x="0" y="590"/>
                  </a:lnTo>
                  <a:lnTo>
                    <a:pt x="131" y="1656"/>
                  </a:lnTo>
                  <a:lnTo>
                    <a:pt x="624" y="2181"/>
                  </a:lnTo>
                  <a:lnTo>
                    <a:pt x="1215" y="2493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657" y="9207194"/>
              <a:ext cx="110489" cy="324485"/>
            </a:xfrm>
            <a:custGeom>
              <a:avLst/>
              <a:gdLst/>
              <a:ahLst/>
              <a:cxnLst/>
              <a:rect l="l" t="t" r="r" b="b"/>
              <a:pathLst>
                <a:path w="110489" h="324484">
                  <a:moveTo>
                    <a:pt x="4660" y="275170"/>
                  </a:moveTo>
                  <a:lnTo>
                    <a:pt x="4089" y="273367"/>
                  </a:lnTo>
                  <a:lnTo>
                    <a:pt x="3416" y="272872"/>
                  </a:lnTo>
                  <a:lnTo>
                    <a:pt x="2235" y="272872"/>
                  </a:lnTo>
                  <a:lnTo>
                    <a:pt x="1930" y="272923"/>
                  </a:lnTo>
                  <a:lnTo>
                    <a:pt x="698" y="273291"/>
                  </a:lnTo>
                  <a:lnTo>
                    <a:pt x="215" y="273977"/>
                  </a:lnTo>
                  <a:lnTo>
                    <a:pt x="0" y="275170"/>
                  </a:lnTo>
                  <a:lnTo>
                    <a:pt x="1193" y="275450"/>
                  </a:lnTo>
                  <a:lnTo>
                    <a:pt x="2413" y="275907"/>
                  </a:lnTo>
                  <a:lnTo>
                    <a:pt x="3708" y="275971"/>
                  </a:lnTo>
                  <a:lnTo>
                    <a:pt x="4445" y="275971"/>
                  </a:lnTo>
                  <a:lnTo>
                    <a:pt x="4660" y="275170"/>
                  </a:lnTo>
                  <a:close/>
                </a:path>
                <a:path w="110489" h="324484">
                  <a:moveTo>
                    <a:pt x="14782" y="84556"/>
                  </a:moveTo>
                  <a:lnTo>
                    <a:pt x="14262" y="83794"/>
                  </a:lnTo>
                  <a:lnTo>
                    <a:pt x="12966" y="83794"/>
                  </a:lnTo>
                  <a:lnTo>
                    <a:pt x="12446" y="84455"/>
                  </a:lnTo>
                  <a:lnTo>
                    <a:pt x="12293" y="85483"/>
                  </a:lnTo>
                  <a:lnTo>
                    <a:pt x="12357" y="85928"/>
                  </a:lnTo>
                  <a:lnTo>
                    <a:pt x="12382" y="86588"/>
                  </a:lnTo>
                  <a:lnTo>
                    <a:pt x="12814" y="86588"/>
                  </a:lnTo>
                  <a:lnTo>
                    <a:pt x="13944" y="86410"/>
                  </a:lnTo>
                  <a:lnTo>
                    <a:pt x="14605" y="85623"/>
                  </a:lnTo>
                  <a:lnTo>
                    <a:pt x="14782" y="84556"/>
                  </a:lnTo>
                  <a:close/>
                </a:path>
                <a:path w="110489" h="324484">
                  <a:moveTo>
                    <a:pt x="59143" y="2768"/>
                  </a:moveTo>
                  <a:lnTo>
                    <a:pt x="58635" y="1155"/>
                  </a:lnTo>
                  <a:lnTo>
                    <a:pt x="58458" y="152"/>
                  </a:lnTo>
                  <a:lnTo>
                    <a:pt x="58115" y="127"/>
                  </a:lnTo>
                  <a:lnTo>
                    <a:pt x="57734" y="0"/>
                  </a:lnTo>
                  <a:lnTo>
                    <a:pt x="57289" y="0"/>
                  </a:lnTo>
                  <a:lnTo>
                    <a:pt x="55841" y="901"/>
                  </a:lnTo>
                  <a:lnTo>
                    <a:pt x="53251" y="990"/>
                  </a:lnTo>
                  <a:lnTo>
                    <a:pt x="53759" y="3048"/>
                  </a:lnTo>
                  <a:lnTo>
                    <a:pt x="54038" y="3213"/>
                  </a:lnTo>
                  <a:lnTo>
                    <a:pt x="54419" y="3213"/>
                  </a:lnTo>
                  <a:lnTo>
                    <a:pt x="54775" y="3213"/>
                  </a:lnTo>
                  <a:lnTo>
                    <a:pt x="55232" y="3060"/>
                  </a:lnTo>
                  <a:lnTo>
                    <a:pt x="55714" y="2933"/>
                  </a:lnTo>
                  <a:lnTo>
                    <a:pt x="56184" y="2781"/>
                  </a:lnTo>
                  <a:lnTo>
                    <a:pt x="56692" y="2654"/>
                  </a:lnTo>
                  <a:lnTo>
                    <a:pt x="57353" y="2654"/>
                  </a:lnTo>
                  <a:lnTo>
                    <a:pt x="57518" y="2667"/>
                  </a:lnTo>
                  <a:lnTo>
                    <a:pt x="57683" y="2705"/>
                  </a:lnTo>
                  <a:lnTo>
                    <a:pt x="57835" y="2755"/>
                  </a:lnTo>
                  <a:lnTo>
                    <a:pt x="57962" y="2768"/>
                  </a:lnTo>
                  <a:lnTo>
                    <a:pt x="59143" y="2768"/>
                  </a:lnTo>
                  <a:close/>
                </a:path>
                <a:path w="110489" h="324484">
                  <a:moveTo>
                    <a:pt x="108826" y="323951"/>
                  </a:moveTo>
                  <a:lnTo>
                    <a:pt x="108712" y="322516"/>
                  </a:lnTo>
                  <a:lnTo>
                    <a:pt x="108153" y="322287"/>
                  </a:lnTo>
                  <a:lnTo>
                    <a:pt x="107200" y="322287"/>
                  </a:lnTo>
                  <a:lnTo>
                    <a:pt x="106857" y="322326"/>
                  </a:lnTo>
                  <a:lnTo>
                    <a:pt x="106476" y="322414"/>
                  </a:lnTo>
                  <a:lnTo>
                    <a:pt x="105511" y="322414"/>
                  </a:lnTo>
                  <a:lnTo>
                    <a:pt x="105054" y="322465"/>
                  </a:lnTo>
                  <a:lnTo>
                    <a:pt x="105359" y="323100"/>
                  </a:lnTo>
                  <a:lnTo>
                    <a:pt x="105727" y="323824"/>
                  </a:lnTo>
                  <a:lnTo>
                    <a:pt x="106578" y="324485"/>
                  </a:lnTo>
                  <a:lnTo>
                    <a:pt x="107632" y="324485"/>
                  </a:lnTo>
                  <a:lnTo>
                    <a:pt x="107797" y="324485"/>
                  </a:lnTo>
                  <a:lnTo>
                    <a:pt x="108585" y="324459"/>
                  </a:lnTo>
                  <a:lnTo>
                    <a:pt x="108826" y="323951"/>
                  </a:lnTo>
                  <a:close/>
                </a:path>
                <a:path w="110489" h="324484">
                  <a:moveTo>
                    <a:pt x="110337" y="224523"/>
                  </a:moveTo>
                  <a:lnTo>
                    <a:pt x="109131" y="223672"/>
                  </a:lnTo>
                  <a:lnTo>
                    <a:pt x="108737" y="223532"/>
                  </a:lnTo>
                  <a:lnTo>
                    <a:pt x="107899" y="223532"/>
                  </a:lnTo>
                  <a:lnTo>
                    <a:pt x="107467" y="223761"/>
                  </a:lnTo>
                  <a:lnTo>
                    <a:pt x="105994" y="226910"/>
                  </a:lnTo>
                  <a:lnTo>
                    <a:pt x="104038" y="227520"/>
                  </a:lnTo>
                  <a:lnTo>
                    <a:pt x="100825" y="227520"/>
                  </a:lnTo>
                  <a:lnTo>
                    <a:pt x="98183" y="227190"/>
                  </a:lnTo>
                  <a:lnTo>
                    <a:pt x="97053" y="227190"/>
                  </a:lnTo>
                  <a:lnTo>
                    <a:pt x="94056" y="227977"/>
                  </a:lnTo>
                  <a:lnTo>
                    <a:pt x="93421" y="228066"/>
                  </a:lnTo>
                  <a:lnTo>
                    <a:pt x="95326" y="231978"/>
                  </a:lnTo>
                  <a:lnTo>
                    <a:pt x="96050" y="232333"/>
                  </a:lnTo>
                  <a:lnTo>
                    <a:pt x="96786" y="232524"/>
                  </a:lnTo>
                  <a:lnTo>
                    <a:pt x="97561" y="232524"/>
                  </a:lnTo>
                  <a:lnTo>
                    <a:pt x="98463" y="232524"/>
                  </a:lnTo>
                  <a:lnTo>
                    <a:pt x="99415" y="232244"/>
                  </a:lnTo>
                  <a:lnTo>
                    <a:pt x="101422" y="230835"/>
                  </a:lnTo>
                  <a:lnTo>
                    <a:pt x="102387" y="231076"/>
                  </a:lnTo>
                  <a:lnTo>
                    <a:pt x="106476" y="230670"/>
                  </a:lnTo>
                  <a:lnTo>
                    <a:pt x="108356" y="228663"/>
                  </a:lnTo>
                  <a:lnTo>
                    <a:pt x="110312" y="225386"/>
                  </a:lnTo>
                  <a:lnTo>
                    <a:pt x="110337" y="224523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95293" y="9435251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3696" y="3920"/>
                  </a:moveTo>
                  <a:lnTo>
                    <a:pt x="3056" y="2591"/>
                  </a:lnTo>
                  <a:lnTo>
                    <a:pt x="1790" y="0"/>
                  </a:lnTo>
                  <a:lnTo>
                    <a:pt x="1560" y="32"/>
                  </a:lnTo>
                  <a:lnTo>
                    <a:pt x="1314" y="49"/>
                  </a:lnTo>
                  <a:lnTo>
                    <a:pt x="755" y="49"/>
                  </a:lnTo>
                  <a:lnTo>
                    <a:pt x="591" y="32"/>
                  </a:lnTo>
                  <a:lnTo>
                    <a:pt x="0" y="885"/>
                  </a:lnTo>
                  <a:lnTo>
                    <a:pt x="805" y="2066"/>
                  </a:lnTo>
                  <a:lnTo>
                    <a:pt x="2694" y="3461"/>
                  </a:lnTo>
                  <a:lnTo>
                    <a:pt x="3696" y="392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110934" y="9353416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312" y="2706"/>
                  </a:moveTo>
                  <a:lnTo>
                    <a:pt x="788" y="2706"/>
                  </a:lnTo>
                  <a:lnTo>
                    <a:pt x="2070" y="2624"/>
                  </a:lnTo>
                  <a:lnTo>
                    <a:pt x="1626" y="1574"/>
                  </a:lnTo>
                  <a:lnTo>
                    <a:pt x="1643" y="885"/>
                  </a:lnTo>
                  <a:lnTo>
                    <a:pt x="1643" y="0"/>
                  </a:lnTo>
                  <a:lnTo>
                    <a:pt x="1084" y="0"/>
                  </a:lnTo>
                  <a:lnTo>
                    <a:pt x="115" y="360"/>
                  </a:lnTo>
                  <a:lnTo>
                    <a:pt x="0" y="984"/>
                  </a:lnTo>
                  <a:lnTo>
                    <a:pt x="32" y="1656"/>
                  </a:lnTo>
                  <a:lnTo>
                    <a:pt x="32" y="2198"/>
                  </a:lnTo>
                  <a:lnTo>
                    <a:pt x="312" y="2706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105808" y="9385254"/>
              <a:ext cx="3175" cy="8890"/>
            </a:xfrm>
            <a:custGeom>
              <a:avLst/>
              <a:gdLst/>
              <a:ahLst/>
              <a:cxnLst/>
              <a:rect l="l" t="t" r="r" b="b"/>
              <a:pathLst>
                <a:path w="3175" h="8890">
                  <a:moveTo>
                    <a:pt x="0" y="8562"/>
                  </a:moveTo>
                  <a:lnTo>
                    <a:pt x="1413" y="8562"/>
                  </a:lnTo>
                  <a:lnTo>
                    <a:pt x="1577" y="8562"/>
                  </a:lnTo>
                  <a:lnTo>
                    <a:pt x="2842" y="8464"/>
                  </a:lnTo>
                  <a:lnTo>
                    <a:pt x="2415" y="6905"/>
                  </a:lnTo>
                  <a:lnTo>
                    <a:pt x="2973" y="4396"/>
                  </a:lnTo>
                  <a:lnTo>
                    <a:pt x="1873" y="2936"/>
                  </a:lnTo>
                  <a:lnTo>
                    <a:pt x="2579" y="803"/>
                  </a:lnTo>
                  <a:lnTo>
                    <a:pt x="2464" y="0"/>
                  </a:lnTo>
                  <a:lnTo>
                    <a:pt x="1610" y="0"/>
                  </a:lnTo>
                  <a:lnTo>
                    <a:pt x="1413" y="32"/>
                  </a:lnTo>
                  <a:lnTo>
                    <a:pt x="706" y="196"/>
                  </a:lnTo>
                  <a:lnTo>
                    <a:pt x="180" y="820"/>
                  </a:lnTo>
                  <a:lnTo>
                    <a:pt x="821" y="3264"/>
                  </a:lnTo>
                  <a:lnTo>
                    <a:pt x="575" y="4232"/>
                  </a:lnTo>
                  <a:lnTo>
                    <a:pt x="575" y="4838"/>
                  </a:lnTo>
                  <a:lnTo>
                    <a:pt x="476" y="5544"/>
                  </a:lnTo>
                  <a:lnTo>
                    <a:pt x="739" y="7053"/>
                  </a:lnTo>
                  <a:lnTo>
                    <a:pt x="0" y="856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108552" y="9314622"/>
              <a:ext cx="3175" cy="4445"/>
            </a:xfrm>
            <a:custGeom>
              <a:avLst/>
              <a:gdLst/>
              <a:ahLst/>
              <a:cxnLst/>
              <a:rect l="l" t="t" r="r" b="b"/>
              <a:pathLst>
                <a:path w="3175" h="4445">
                  <a:moveTo>
                    <a:pt x="657" y="3985"/>
                  </a:moveTo>
                  <a:lnTo>
                    <a:pt x="1593" y="3871"/>
                  </a:lnTo>
                  <a:lnTo>
                    <a:pt x="2086" y="3198"/>
                  </a:lnTo>
                  <a:lnTo>
                    <a:pt x="2579" y="2476"/>
                  </a:lnTo>
                  <a:lnTo>
                    <a:pt x="2875" y="1689"/>
                  </a:lnTo>
                  <a:lnTo>
                    <a:pt x="3039" y="1279"/>
                  </a:lnTo>
                  <a:lnTo>
                    <a:pt x="2973" y="524"/>
                  </a:lnTo>
                  <a:lnTo>
                    <a:pt x="2694" y="278"/>
                  </a:lnTo>
                  <a:lnTo>
                    <a:pt x="2480" y="65"/>
                  </a:lnTo>
                  <a:lnTo>
                    <a:pt x="2300" y="0"/>
                  </a:lnTo>
                  <a:lnTo>
                    <a:pt x="1708" y="0"/>
                  </a:lnTo>
                  <a:lnTo>
                    <a:pt x="1396" y="508"/>
                  </a:lnTo>
                  <a:lnTo>
                    <a:pt x="690" y="1558"/>
                  </a:lnTo>
                  <a:lnTo>
                    <a:pt x="0" y="2198"/>
                  </a:lnTo>
                  <a:lnTo>
                    <a:pt x="98" y="3165"/>
                  </a:lnTo>
                  <a:lnTo>
                    <a:pt x="657" y="398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62026" y="9251035"/>
              <a:ext cx="49530" cy="160655"/>
            </a:xfrm>
            <a:custGeom>
              <a:avLst/>
              <a:gdLst/>
              <a:ahLst/>
              <a:cxnLst/>
              <a:rect l="l" t="t" r="r" b="b"/>
              <a:pathLst>
                <a:path w="49530" h="160654">
                  <a:moveTo>
                    <a:pt x="2489" y="38"/>
                  </a:moveTo>
                  <a:lnTo>
                    <a:pt x="1320" y="0"/>
                  </a:lnTo>
                  <a:lnTo>
                    <a:pt x="76" y="0"/>
                  </a:lnTo>
                  <a:lnTo>
                    <a:pt x="635" y="1117"/>
                  </a:lnTo>
                  <a:lnTo>
                    <a:pt x="762" y="2667"/>
                  </a:lnTo>
                  <a:lnTo>
                    <a:pt x="0" y="3886"/>
                  </a:lnTo>
                  <a:lnTo>
                    <a:pt x="1206" y="4038"/>
                  </a:lnTo>
                  <a:lnTo>
                    <a:pt x="1346" y="4051"/>
                  </a:lnTo>
                  <a:lnTo>
                    <a:pt x="2235" y="4051"/>
                  </a:lnTo>
                  <a:lnTo>
                    <a:pt x="2286" y="2908"/>
                  </a:lnTo>
                  <a:lnTo>
                    <a:pt x="2286" y="1968"/>
                  </a:lnTo>
                  <a:lnTo>
                    <a:pt x="2222" y="1257"/>
                  </a:lnTo>
                  <a:lnTo>
                    <a:pt x="2489" y="38"/>
                  </a:lnTo>
                  <a:close/>
                </a:path>
                <a:path w="49530" h="160654">
                  <a:moveTo>
                    <a:pt x="13309" y="12585"/>
                  </a:moveTo>
                  <a:lnTo>
                    <a:pt x="13182" y="12674"/>
                  </a:lnTo>
                  <a:lnTo>
                    <a:pt x="13309" y="12585"/>
                  </a:lnTo>
                  <a:close/>
                </a:path>
                <a:path w="49530" h="160654">
                  <a:moveTo>
                    <a:pt x="14706" y="8229"/>
                  </a:moveTo>
                  <a:lnTo>
                    <a:pt x="13182" y="5778"/>
                  </a:lnTo>
                  <a:lnTo>
                    <a:pt x="12915" y="5524"/>
                  </a:lnTo>
                  <a:lnTo>
                    <a:pt x="12496" y="5524"/>
                  </a:lnTo>
                  <a:lnTo>
                    <a:pt x="12280" y="5626"/>
                  </a:lnTo>
                  <a:lnTo>
                    <a:pt x="11734" y="6197"/>
                  </a:lnTo>
                  <a:lnTo>
                    <a:pt x="13119" y="8102"/>
                  </a:lnTo>
                  <a:lnTo>
                    <a:pt x="10998" y="10858"/>
                  </a:lnTo>
                  <a:lnTo>
                    <a:pt x="13246" y="12509"/>
                  </a:lnTo>
                  <a:lnTo>
                    <a:pt x="14516" y="10401"/>
                  </a:lnTo>
                  <a:lnTo>
                    <a:pt x="14706" y="8229"/>
                  </a:lnTo>
                  <a:close/>
                </a:path>
                <a:path w="49530" h="160654">
                  <a:moveTo>
                    <a:pt x="17005" y="33959"/>
                  </a:moveTo>
                  <a:lnTo>
                    <a:pt x="16637" y="33096"/>
                  </a:lnTo>
                  <a:lnTo>
                    <a:pt x="16802" y="32397"/>
                  </a:lnTo>
                  <a:lnTo>
                    <a:pt x="16776" y="31686"/>
                  </a:lnTo>
                  <a:lnTo>
                    <a:pt x="16751" y="31064"/>
                  </a:lnTo>
                  <a:lnTo>
                    <a:pt x="16484" y="30848"/>
                  </a:lnTo>
                  <a:lnTo>
                    <a:pt x="15862" y="30848"/>
                  </a:lnTo>
                  <a:lnTo>
                    <a:pt x="15519" y="31013"/>
                  </a:lnTo>
                  <a:lnTo>
                    <a:pt x="15214" y="31216"/>
                  </a:lnTo>
                  <a:lnTo>
                    <a:pt x="15024" y="31356"/>
                  </a:lnTo>
                  <a:lnTo>
                    <a:pt x="13119" y="31216"/>
                  </a:lnTo>
                  <a:lnTo>
                    <a:pt x="14795" y="32258"/>
                  </a:lnTo>
                  <a:lnTo>
                    <a:pt x="15494" y="32727"/>
                  </a:lnTo>
                  <a:lnTo>
                    <a:pt x="15087" y="33743"/>
                  </a:lnTo>
                  <a:lnTo>
                    <a:pt x="15532" y="34226"/>
                  </a:lnTo>
                  <a:lnTo>
                    <a:pt x="16256" y="34988"/>
                  </a:lnTo>
                  <a:lnTo>
                    <a:pt x="15544" y="36220"/>
                  </a:lnTo>
                  <a:lnTo>
                    <a:pt x="16535" y="36791"/>
                  </a:lnTo>
                  <a:lnTo>
                    <a:pt x="17005" y="33959"/>
                  </a:lnTo>
                  <a:close/>
                </a:path>
                <a:path w="49530" h="160654">
                  <a:moveTo>
                    <a:pt x="18173" y="26123"/>
                  </a:moveTo>
                  <a:lnTo>
                    <a:pt x="17526" y="24523"/>
                  </a:lnTo>
                  <a:lnTo>
                    <a:pt x="14808" y="22377"/>
                  </a:lnTo>
                  <a:lnTo>
                    <a:pt x="15176" y="20535"/>
                  </a:lnTo>
                  <a:lnTo>
                    <a:pt x="15265" y="16446"/>
                  </a:lnTo>
                  <a:lnTo>
                    <a:pt x="15176" y="14312"/>
                  </a:lnTo>
                  <a:lnTo>
                    <a:pt x="13284" y="12776"/>
                  </a:lnTo>
                  <a:lnTo>
                    <a:pt x="13017" y="14008"/>
                  </a:lnTo>
                  <a:lnTo>
                    <a:pt x="12611" y="15265"/>
                  </a:lnTo>
                  <a:lnTo>
                    <a:pt x="14312" y="17945"/>
                  </a:lnTo>
                  <a:lnTo>
                    <a:pt x="14681" y="19431"/>
                  </a:lnTo>
                  <a:lnTo>
                    <a:pt x="13131" y="22009"/>
                  </a:lnTo>
                  <a:lnTo>
                    <a:pt x="13754" y="22682"/>
                  </a:lnTo>
                  <a:lnTo>
                    <a:pt x="15176" y="24765"/>
                  </a:lnTo>
                  <a:lnTo>
                    <a:pt x="16256" y="26035"/>
                  </a:lnTo>
                  <a:lnTo>
                    <a:pt x="15989" y="28257"/>
                  </a:lnTo>
                  <a:lnTo>
                    <a:pt x="16192" y="28752"/>
                  </a:lnTo>
                  <a:lnTo>
                    <a:pt x="16700" y="28752"/>
                  </a:lnTo>
                  <a:lnTo>
                    <a:pt x="17399" y="28752"/>
                  </a:lnTo>
                  <a:lnTo>
                    <a:pt x="17665" y="28168"/>
                  </a:lnTo>
                  <a:lnTo>
                    <a:pt x="18173" y="26123"/>
                  </a:lnTo>
                  <a:close/>
                </a:path>
                <a:path w="49530" h="160654">
                  <a:moveTo>
                    <a:pt x="41389" y="156273"/>
                  </a:moveTo>
                  <a:lnTo>
                    <a:pt x="40424" y="156019"/>
                  </a:lnTo>
                  <a:lnTo>
                    <a:pt x="39979" y="156159"/>
                  </a:lnTo>
                  <a:lnTo>
                    <a:pt x="40386" y="159981"/>
                  </a:lnTo>
                  <a:lnTo>
                    <a:pt x="40525" y="160032"/>
                  </a:lnTo>
                  <a:lnTo>
                    <a:pt x="40703" y="160045"/>
                  </a:lnTo>
                  <a:lnTo>
                    <a:pt x="41148" y="160045"/>
                  </a:lnTo>
                  <a:lnTo>
                    <a:pt x="40830" y="159435"/>
                  </a:lnTo>
                  <a:lnTo>
                    <a:pt x="41097" y="158750"/>
                  </a:lnTo>
                  <a:lnTo>
                    <a:pt x="41097" y="158203"/>
                  </a:lnTo>
                  <a:lnTo>
                    <a:pt x="41148" y="157708"/>
                  </a:lnTo>
                  <a:lnTo>
                    <a:pt x="40982" y="157111"/>
                  </a:lnTo>
                  <a:lnTo>
                    <a:pt x="41389" y="156273"/>
                  </a:lnTo>
                  <a:close/>
                </a:path>
                <a:path w="49530" h="160654">
                  <a:moveTo>
                    <a:pt x="48983" y="94081"/>
                  </a:moveTo>
                  <a:lnTo>
                    <a:pt x="48831" y="93091"/>
                  </a:lnTo>
                  <a:lnTo>
                    <a:pt x="48691" y="92214"/>
                  </a:lnTo>
                  <a:lnTo>
                    <a:pt x="48069" y="91719"/>
                  </a:lnTo>
                  <a:lnTo>
                    <a:pt x="47155" y="91719"/>
                  </a:lnTo>
                  <a:lnTo>
                    <a:pt x="46990" y="91744"/>
                  </a:lnTo>
                  <a:lnTo>
                    <a:pt x="46075" y="91833"/>
                  </a:lnTo>
                  <a:lnTo>
                    <a:pt x="45529" y="92443"/>
                  </a:lnTo>
                  <a:lnTo>
                    <a:pt x="45567" y="93497"/>
                  </a:lnTo>
                  <a:lnTo>
                    <a:pt x="45808" y="94246"/>
                  </a:lnTo>
                  <a:lnTo>
                    <a:pt x="46304" y="94742"/>
                  </a:lnTo>
                  <a:lnTo>
                    <a:pt x="47117" y="94742"/>
                  </a:lnTo>
                  <a:lnTo>
                    <a:pt x="47307" y="94742"/>
                  </a:lnTo>
                  <a:lnTo>
                    <a:pt x="48361" y="94615"/>
                  </a:lnTo>
                  <a:lnTo>
                    <a:pt x="48983" y="94081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219214" y="9143377"/>
              <a:ext cx="51435" cy="302260"/>
            </a:xfrm>
            <a:custGeom>
              <a:avLst/>
              <a:gdLst/>
              <a:ahLst/>
              <a:cxnLst/>
              <a:rect l="l" t="t" r="r" b="b"/>
              <a:pathLst>
                <a:path w="51435" h="302259">
                  <a:moveTo>
                    <a:pt x="4660" y="30200"/>
                  </a:moveTo>
                  <a:lnTo>
                    <a:pt x="3670" y="28867"/>
                  </a:lnTo>
                  <a:lnTo>
                    <a:pt x="2654" y="27546"/>
                  </a:lnTo>
                  <a:lnTo>
                    <a:pt x="1168" y="26708"/>
                  </a:lnTo>
                  <a:lnTo>
                    <a:pt x="977" y="26631"/>
                  </a:lnTo>
                  <a:lnTo>
                    <a:pt x="520" y="26631"/>
                  </a:lnTo>
                  <a:lnTo>
                    <a:pt x="203" y="26949"/>
                  </a:lnTo>
                  <a:lnTo>
                    <a:pt x="38" y="27368"/>
                  </a:lnTo>
                  <a:lnTo>
                    <a:pt x="0" y="28562"/>
                  </a:lnTo>
                  <a:lnTo>
                    <a:pt x="2768" y="31051"/>
                  </a:lnTo>
                  <a:lnTo>
                    <a:pt x="4051" y="31051"/>
                  </a:lnTo>
                  <a:lnTo>
                    <a:pt x="4229" y="31038"/>
                  </a:lnTo>
                  <a:lnTo>
                    <a:pt x="4660" y="30200"/>
                  </a:lnTo>
                  <a:close/>
                </a:path>
                <a:path w="51435" h="302259">
                  <a:moveTo>
                    <a:pt x="6032" y="141452"/>
                  </a:moveTo>
                  <a:lnTo>
                    <a:pt x="5359" y="140728"/>
                  </a:lnTo>
                  <a:lnTo>
                    <a:pt x="4241" y="140677"/>
                  </a:lnTo>
                  <a:lnTo>
                    <a:pt x="3289" y="140677"/>
                  </a:lnTo>
                  <a:lnTo>
                    <a:pt x="2794" y="141300"/>
                  </a:lnTo>
                  <a:lnTo>
                    <a:pt x="2819" y="142544"/>
                  </a:lnTo>
                  <a:lnTo>
                    <a:pt x="3124" y="143662"/>
                  </a:lnTo>
                  <a:lnTo>
                    <a:pt x="3467" y="145008"/>
                  </a:lnTo>
                  <a:lnTo>
                    <a:pt x="3987" y="146634"/>
                  </a:lnTo>
                  <a:lnTo>
                    <a:pt x="4229" y="146850"/>
                  </a:lnTo>
                  <a:lnTo>
                    <a:pt x="4419" y="146850"/>
                  </a:lnTo>
                  <a:lnTo>
                    <a:pt x="4572" y="146850"/>
                  </a:lnTo>
                  <a:lnTo>
                    <a:pt x="4699" y="146710"/>
                  </a:lnTo>
                  <a:lnTo>
                    <a:pt x="4724" y="144894"/>
                  </a:lnTo>
                  <a:lnTo>
                    <a:pt x="5638" y="143738"/>
                  </a:lnTo>
                  <a:lnTo>
                    <a:pt x="6032" y="141452"/>
                  </a:lnTo>
                  <a:close/>
                </a:path>
                <a:path w="51435" h="302259">
                  <a:moveTo>
                    <a:pt x="9817" y="221475"/>
                  </a:moveTo>
                  <a:lnTo>
                    <a:pt x="9664" y="220243"/>
                  </a:lnTo>
                  <a:lnTo>
                    <a:pt x="9537" y="219011"/>
                  </a:lnTo>
                  <a:lnTo>
                    <a:pt x="8839" y="217373"/>
                  </a:lnTo>
                  <a:lnTo>
                    <a:pt x="7467" y="217373"/>
                  </a:lnTo>
                  <a:lnTo>
                    <a:pt x="5245" y="217576"/>
                  </a:lnTo>
                  <a:lnTo>
                    <a:pt x="7658" y="219252"/>
                  </a:lnTo>
                  <a:lnTo>
                    <a:pt x="6896" y="220052"/>
                  </a:lnTo>
                  <a:lnTo>
                    <a:pt x="6451" y="221234"/>
                  </a:lnTo>
                  <a:lnTo>
                    <a:pt x="6007" y="222719"/>
                  </a:lnTo>
                  <a:lnTo>
                    <a:pt x="7658" y="222834"/>
                  </a:lnTo>
                  <a:lnTo>
                    <a:pt x="8521" y="222859"/>
                  </a:lnTo>
                  <a:lnTo>
                    <a:pt x="9817" y="221475"/>
                  </a:lnTo>
                  <a:close/>
                </a:path>
                <a:path w="51435" h="302259">
                  <a:moveTo>
                    <a:pt x="11099" y="301625"/>
                  </a:moveTo>
                  <a:lnTo>
                    <a:pt x="10960" y="301142"/>
                  </a:lnTo>
                  <a:lnTo>
                    <a:pt x="10490" y="300291"/>
                  </a:lnTo>
                  <a:lnTo>
                    <a:pt x="9880" y="299872"/>
                  </a:lnTo>
                  <a:lnTo>
                    <a:pt x="8940" y="299872"/>
                  </a:lnTo>
                  <a:lnTo>
                    <a:pt x="8636" y="299999"/>
                  </a:lnTo>
                  <a:lnTo>
                    <a:pt x="8318" y="300228"/>
                  </a:lnTo>
                  <a:lnTo>
                    <a:pt x="7531" y="300202"/>
                  </a:lnTo>
                  <a:lnTo>
                    <a:pt x="7035" y="300151"/>
                  </a:lnTo>
                  <a:lnTo>
                    <a:pt x="6515" y="300151"/>
                  </a:lnTo>
                  <a:lnTo>
                    <a:pt x="6337" y="300164"/>
                  </a:lnTo>
                  <a:lnTo>
                    <a:pt x="5384" y="300355"/>
                  </a:lnTo>
                  <a:lnTo>
                    <a:pt x="5422" y="301002"/>
                  </a:lnTo>
                  <a:lnTo>
                    <a:pt x="5969" y="301104"/>
                  </a:lnTo>
                  <a:lnTo>
                    <a:pt x="6858" y="301345"/>
                  </a:lnTo>
                  <a:lnTo>
                    <a:pt x="7327" y="301612"/>
                  </a:lnTo>
                  <a:lnTo>
                    <a:pt x="7848" y="301612"/>
                  </a:lnTo>
                  <a:lnTo>
                    <a:pt x="8026" y="301510"/>
                  </a:lnTo>
                  <a:lnTo>
                    <a:pt x="8153" y="301498"/>
                  </a:lnTo>
                  <a:lnTo>
                    <a:pt x="8610" y="301498"/>
                  </a:lnTo>
                  <a:lnTo>
                    <a:pt x="8940" y="301650"/>
                  </a:lnTo>
                  <a:lnTo>
                    <a:pt x="9918" y="302196"/>
                  </a:lnTo>
                  <a:lnTo>
                    <a:pt x="10223" y="302196"/>
                  </a:lnTo>
                  <a:lnTo>
                    <a:pt x="10515" y="302196"/>
                  </a:lnTo>
                  <a:lnTo>
                    <a:pt x="10795" y="302044"/>
                  </a:lnTo>
                  <a:lnTo>
                    <a:pt x="11099" y="301625"/>
                  </a:lnTo>
                  <a:close/>
                </a:path>
                <a:path w="51435" h="302259">
                  <a:moveTo>
                    <a:pt x="13258" y="56197"/>
                  </a:moveTo>
                  <a:lnTo>
                    <a:pt x="12776" y="55702"/>
                  </a:lnTo>
                  <a:lnTo>
                    <a:pt x="11963" y="55626"/>
                  </a:lnTo>
                  <a:lnTo>
                    <a:pt x="11734" y="55587"/>
                  </a:lnTo>
                  <a:lnTo>
                    <a:pt x="10833" y="55587"/>
                  </a:lnTo>
                  <a:lnTo>
                    <a:pt x="10287" y="55918"/>
                  </a:lnTo>
                  <a:lnTo>
                    <a:pt x="10147" y="56756"/>
                  </a:lnTo>
                  <a:lnTo>
                    <a:pt x="10121" y="57873"/>
                  </a:lnTo>
                  <a:lnTo>
                    <a:pt x="10655" y="58534"/>
                  </a:lnTo>
                  <a:lnTo>
                    <a:pt x="11671" y="58547"/>
                  </a:lnTo>
                  <a:lnTo>
                    <a:pt x="12611" y="58547"/>
                  </a:lnTo>
                  <a:lnTo>
                    <a:pt x="13220" y="57886"/>
                  </a:lnTo>
                  <a:lnTo>
                    <a:pt x="13246" y="56934"/>
                  </a:lnTo>
                  <a:lnTo>
                    <a:pt x="13258" y="56197"/>
                  </a:lnTo>
                  <a:close/>
                </a:path>
                <a:path w="51435" h="302259">
                  <a:moveTo>
                    <a:pt x="15240" y="104724"/>
                  </a:moveTo>
                  <a:lnTo>
                    <a:pt x="15087" y="104025"/>
                  </a:lnTo>
                  <a:lnTo>
                    <a:pt x="15011" y="103568"/>
                  </a:lnTo>
                  <a:lnTo>
                    <a:pt x="14732" y="103162"/>
                  </a:lnTo>
                  <a:lnTo>
                    <a:pt x="14173" y="103162"/>
                  </a:lnTo>
                  <a:lnTo>
                    <a:pt x="13474" y="103327"/>
                  </a:lnTo>
                  <a:lnTo>
                    <a:pt x="13335" y="103822"/>
                  </a:lnTo>
                  <a:lnTo>
                    <a:pt x="13296" y="104508"/>
                  </a:lnTo>
                  <a:lnTo>
                    <a:pt x="14173" y="105410"/>
                  </a:lnTo>
                  <a:lnTo>
                    <a:pt x="15087" y="105410"/>
                  </a:lnTo>
                  <a:lnTo>
                    <a:pt x="15240" y="104724"/>
                  </a:lnTo>
                  <a:close/>
                </a:path>
                <a:path w="51435" h="302259">
                  <a:moveTo>
                    <a:pt x="15328" y="22758"/>
                  </a:moveTo>
                  <a:lnTo>
                    <a:pt x="14795" y="22529"/>
                  </a:lnTo>
                  <a:lnTo>
                    <a:pt x="14287" y="22504"/>
                  </a:lnTo>
                  <a:lnTo>
                    <a:pt x="13449" y="22491"/>
                  </a:lnTo>
                  <a:lnTo>
                    <a:pt x="12890" y="22644"/>
                  </a:lnTo>
                  <a:lnTo>
                    <a:pt x="12636" y="23329"/>
                  </a:lnTo>
                  <a:lnTo>
                    <a:pt x="12750" y="24079"/>
                  </a:lnTo>
                  <a:lnTo>
                    <a:pt x="13296" y="24536"/>
                  </a:lnTo>
                  <a:lnTo>
                    <a:pt x="14020" y="24574"/>
                  </a:lnTo>
                  <a:lnTo>
                    <a:pt x="14693" y="24574"/>
                  </a:lnTo>
                  <a:lnTo>
                    <a:pt x="15252" y="24130"/>
                  </a:lnTo>
                  <a:lnTo>
                    <a:pt x="15290" y="23380"/>
                  </a:lnTo>
                  <a:lnTo>
                    <a:pt x="15328" y="22758"/>
                  </a:lnTo>
                  <a:close/>
                </a:path>
                <a:path w="51435" h="302259">
                  <a:moveTo>
                    <a:pt x="15430" y="1181"/>
                  </a:moveTo>
                  <a:lnTo>
                    <a:pt x="15417" y="279"/>
                  </a:lnTo>
                  <a:lnTo>
                    <a:pt x="14224" y="0"/>
                  </a:lnTo>
                  <a:lnTo>
                    <a:pt x="13639" y="0"/>
                  </a:lnTo>
                  <a:lnTo>
                    <a:pt x="13335" y="317"/>
                  </a:lnTo>
                  <a:lnTo>
                    <a:pt x="13284" y="1854"/>
                  </a:lnTo>
                  <a:lnTo>
                    <a:pt x="14008" y="2387"/>
                  </a:lnTo>
                  <a:lnTo>
                    <a:pt x="14655" y="3009"/>
                  </a:lnTo>
                  <a:lnTo>
                    <a:pt x="15367" y="3022"/>
                  </a:lnTo>
                  <a:lnTo>
                    <a:pt x="15189" y="2400"/>
                  </a:lnTo>
                  <a:lnTo>
                    <a:pt x="15430" y="1181"/>
                  </a:lnTo>
                  <a:close/>
                </a:path>
                <a:path w="51435" h="302259">
                  <a:moveTo>
                    <a:pt x="20243" y="33731"/>
                  </a:moveTo>
                  <a:lnTo>
                    <a:pt x="20231" y="32600"/>
                  </a:lnTo>
                  <a:lnTo>
                    <a:pt x="20218" y="32385"/>
                  </a:lnTo>
                  <a:lnTo>
                    <a:pt x="20015" y="32181"/>
                  </a:lnTo>
                  <a:lnTo>
                    <a:pt x="19227" y="32181"/>
                  </a:lnTo>
                  <a:lnTo>
                    <a:pt x="18567" y="32486"/>
                  </a:lnTo>
                  <a:lnTo>
                    <a:pt x="17945" y="33185"/>
                  </a:lnTo>
                  <a:lnTo>
                    <a:pt x="17487" y="32829"/>
                  </a:lnTo>
                  <a:lnTo>
                    <a:pt x="16471" y="31940"/>
                  </a:lnTo>
                  <a:lnTo>
                    <a:pt x="16078" y="31153"/>
                  </a:lnTo>
                  <a:lnTo>
                    <a:pt x="15328" y="31153"/>
                  </a:lnTo>
                  <a:lnTo>
                    <a:pt x="15151" y="31216"/>
                  </a:lnTo>
                  <a:lnTo>
                    <a:pt x="14693" y="31597"/>
                  </a:lnTo>
                  <a:lnTo>
                    <a:pt x="15544" y="33693"/>
                  </a:lnTo>
                  <a:lnTo>
                    <a:pt x="15849" y="34480"/>
                  </a:lnTo>
                  <a:lnTo>
                    <a:pt x="16103" y="35585"/>
                  </a:lnTo>
                  <a:lnTo>
                    <a:pt x="17145" y="36106"/>
                  </a:lnTo>
                  <a:lnTo>
                    <a:pt x="17818" y="36220"/>
                  </a:lnTo>
                  <a:lnTo>
                    <a:pt x="18389" y="36220"/>
                  </a:lnTo>
                  <a:lnTo>
                    <a:pt x="18872" y="36220"/>
                  </a:lnTo>
                  <a:lnTo>
                    <a:pt x="19278" y="36144"/>
                  </a:lnTo>
                  <a:lnTo>
                    <a:pt x="20066" y="35077"/>
                  </a:lnTo>
                  <a:lnTo>
                    <a:pt x="20243" y="33731"/>
                  </a:lnTo>
                  <a:close/>
                </a:path>
                <a:path w="51435" h="302259">
                  <a:moveTo>
                    <a:pt x="20891" y="155930"/>
                  </a:moveTo>
                  <a:lnTo>
                    <a:pt x="18884" y="156591"/>
                  </a:lnTo>
                  <a:lnTo>
                    <a:pt x="18783" y="155994"/>
                  </a:lnTo>
                  <a:lnTo>
                    <a:pt x="18567" y="155981"/>
                  </a:lnTo>
                  <a:lnTo>
                    <a:pt x="16764" y="155981"/>
                  </a:lnTo>
                  <a:lnTo>
                    <a:pt x="17780" y="157822"/>
                  </a:lnTo>
                  <a:lnTo>
                    <a:pt x="16421" y="159143"/>
                  </a:lnTo>
                  <a:lnTo>
                    <a:pt x="15214" y="159816"/>
                  </a:lnTo>
                  <a:lnTo>
                    <a:pt x="16103" y="161061"/>
                  </a:lnTo>
                  <a:lnTo>
                    <a:pt x="16979" y="161455"/>
                  </a:lnTo>
                  <a:lnTo>
                    <a:pt x="18516" y="161340"/>
                  </a:lnTo>
                  <a:lnTo>
                    <a:pt x="18999" y="160337"/>
                  </a:lnTo>
                  <a:lnTo>
                    <a:pt x="18757" y="158178"/>
                  </a:lnTo>
                  <a:lnTo>
                    <a:pt x="19164" y="157822"/>
                  </a:lnTo>
                  <a:lnTo>
                    <a:pt x="20891" y="155930"/>
                  </a:lnTo>
                  <a:close/>
                </a:path>
                <a:path w="51435" h="302259">
                  <a:moveTo>
                    <a:pt x="33578" y="25412"/>
                  </a:moveTo>
                  <a:lnTo>
                    <a:pt x="33274" y="23558"/>
                  </a:lnTo>
                  <a:lnTo>
                    <a:pt x="33223" y="23202"/>
                  </a:lnTo>
                  <a:lnTo>
                    <a:pt x="32689" y="22872"/>
                  </a:lnTo>
                  <a:lnTo>
                    <a:pt x="32245" y="22872"/>
                  </a:lnTo>
                  <a:lnTo>
                    <a:pt x="31851" y="23558"/>
                  </a:lnTo>
                  <a:lnTo>
                    <a:pt x="31292" y="23596"/>
                  </a:lnTo>
                  <a:lnTo>
                    <a:pt x="29870" y="23596"/>
                  </a:lnTo>
                  <a:lnTo>
                    <a:pt x="29235" y="23622"/>
                  </a:lnTo>
                  <a:lnTo>
                    <a:pt x="29108" y="24612"/>
                  </a:lnTo>
                  <a:lnTo>
                    <a:pt x="29273" y="25361"/>
                  </a:lnTo>
                  <a:lnTo>
                    <a:pt x="29616" y="25793"/>
                  </a:lnTo>
                  <a:lnTo>
                    <a:pt x="30149" y="25793"/>
                  </a:lnTo>
                  <a:lnTo>
                    <a:pt x="30365" y="25793"/>
                  </a:lnTo>
                  <a:lnTo>
                    <a:pt x="30632" y="25704"/>
                  </a:lnTo>
                  <a:lnTo>
                    <a:pt x="30911" y="25539"/>
                  </a:lnTo>
                  <a:lnTo>
                    <a:pt x="31826" y="25031"/>
                  </a:lnTo>
                  <a:lnTo>
                    <a:pt x="33578" y="25412"/>
                  </a:lnTo>
                  <a:close/>
                </a:path>
                <a:path w="51435" h="302259">
                  <a:moveTo>
                    <a:pt x="33731" y="89954"/>
                  </a:moveTo>
                  <a:lnTo>
                    <a:pt x="33718" y="89039"/>
                  </a:lnTo>
                  <a:lnTo>
                    <a:pt x="33705" y="88480"/>
                  </a:lnTo>
                  <a:lnTo>
                    <a:pt x="33261" y="88125"/>
                  </a:lnTo>
                  <a:lnTo>
                    <a:pt x="31927" y="88125"/>
                  </a:lnTo>
                  <a:lnTo>
                    <a:pt x="31305" y="88404"/>
                  </a:lnTo>
                  <a:lnTo>
                    <a:pt x="31356" y="89281"/>
                  </a:lnTo>
                  <a:lnTo>
                    <a:pt x="31369" y="89725"/>
                  </a:lnTo>
                  <a:lnTo>
                    <a:pt x="31508" y="90258"/>
                  </a:lnTo>
                  <a:lnTo>
                    <a:pt x="31864" y="90258"/>
                  </a:lnTo>
                  <a:lnTo>
                    <a:pt x="32016" y="90220"/>
                  </a:lnTo>
                  <a:lnTo>
                    <a:pt x="33731" y="89954"/>
                  </a:lnTo>
                  <a:close/>
                </a:path>
                <a:path w="51435" h="302259">
                  <a:moveTo>
                    <a:pt x="35052" y="4584"/>
                  </a:moveTo>
                  <a:lnTo>
                    <a:pt x="34785" y="2870"/>
                  </a:lnTo>
                  <a:lnTo>
                    <a:pt x="33972" y="2413"/>
                  </a:lnTo>
                  <a:lnTo>
                    <a:pt x="32918" y="2730"/>
                  </a:lnTo>
                  <a:lnTo>
                    <a:pt x="32258" y="3517"/>
                  </a:lnTo>
                  <a:lnTo>
                    <a:pt x="31826" y="4495"/>
                  </a:lnTo>
                  <a:lnTo>
                    <a:pt x="32537" y="4940"/>
                  </a:lnTo>
                  <a:lnTo>
                    <a:pt x="33324" y="4305"/>
                  </a:lnTo>
                  <a:lnTo>
                    <a:pt x="35052" y="4584"/>
                  </a:lnTo>
                  <a:close/>
                </a:path>
                <a:path w="51435" h="302259">
                  <a:moveTo>
                    <a:pt x="35953" y="42189"/>
                  </a:moveTo>
                  <a:lnTo>
                    <a:pt x="35687" y="41605"/>
                  </a:lnTo>
                  <a:lnTo>
                    <a:pt x="34328" y="39306"/>
                  </a:lnTo>
                  <a:lnTo>
                    <a:pt x="31978" y="39966"/>
                  </a:lnTo>
                  <a:lnTo>
                    <a:pt x="30543" y="38823"/>
                  </a:lnTo>
                  <a:lnTo>
                    <a:pt x="30124" y="38976"/>
                  </a:lnTo>
                  <a:lnTo>
                    <a:pt x="29718" y="38989"/>
                  </a:lnTo>
                  <a:lnTo>
                    <a:pt x="29083" y="39700"/>
                  </a:lnTo>
                  <a:lnTo>
                    <a:pt x="29464" y="40259"/>
                  </a:lnTo>
                  <a:lnTo>
                    <a:pt x="31597" y="40830"/>
                  </a:lnTo>
                  <a:lnTo>
                    <a:pt x="32918" y="41998"/>
                  </a:lnTo>
                  <a:lnTo>
                    <a:pt x="34429" y="42760"/>
                  </a:lnTo>
                  <a:lnTo>
                    <a:pt x="34645" y="42862"/>
                  </a:lnTo>
                  <a:lnTo>
                    <a:pt x="34899" y="42951"/>
                  </a:lnTo>
                  <a:lnTo>
                    <a:pt x="35153" y="42951"/>
                  </a:lnTo>
                  <a:lnTo>
                    <a:pt x="35433" y="42951"/>
                  </a:lnTo>
                  <a:lnTo>
                    <a:pt x="35687" y="42837"/>
                  </a:lnTo>
                  <a:lnTo>
                    <a:pt x="35953" y="42189"/>
                  </a:lnTo>
                  <a:close/>
                </a:path>
                <a:path w="51435" h="302259">
                  <a:moveTo>
                    <a:pt x="36156" y="241376"/>
                  </a:moveTo>
                  <a:lnTo>
                    <a:pt x="35852" y="240411"/>
                  </a:lnTo>
                  <a:lnTo>
                    <a:pt x="35471" y="239420"/>
                  </a:lnTo>
                  <a:lnTo>
                    <a:pt x="33362" y="239420"/>
                  </a:lnTo>
                  <a:lnTo>
                    <a:pt x="33261" y="241719"/>
                  </a:lnTo>
                  <a:lnTo>
                    <a:pt x="33578" y="242328"/>
                  </a:lnTo>
                  <a:lnTo>
                    <a:pt x="36080" y="242328"/>
                  </a:lnTo>
                  <a:lnTo>
                    <a:pt x="36156" y="241376"/>
                  </a:lnTo>
                  <a:close/>
                </a:path>
                <a:path w="51435" h="302259">
                  <a:moveTo>
                    <a:pt x="36461" y="46024"/>
                  </a:moveTo>
                  <a:lnTo>
                    <a:pt x="36360" y="45402"/>
                  </a:lnTo>
                  <a:lnTo>
                    <a:pt x="35941" y="45402"/>
                  </a:lnTo>
                  <a:lnTo>
                    <a:pt x="34709" y="46342"/>
                  </a:lnTo>
                  <a:lnTo>
                    <a:pt x="33731" y="47358"/>
                  </a:lnTo>
                  <a:lnTo>
                    <a:pt x="33591" y="48742"/>
                  </a:lnTo>
                  <a:lnTo>
                    <a:pt x="34290" y="49479"/>
                  </a:lnTo>
                  <a:lnTo>
                    <a:pt x="35407" y="48742"/>
                  </a:lnTo>
                  <a:lnTo>
                    <a:pt x="36385" y="47840"/>
                  </a:lnTo>
                  <a:lnTo>
                    <a:pt x="36461" y="46024"/>
                  </a:lnTo>
                  <a:close/>
                </a:path>
                <a:path w="51435" h="302259">
                  <a:moveTo>
                    <a:pt x="36601" y="11074"/>
                  </a:moveTo>
                  <a:lnTo>
                    <a:pt x="35547" y="9169"/>
                  </a:lnTo>
                  <a:lnTo>
                    <a:pt x="35509" y="8585"/>
                  </a:lnTo>
                  <a:lnTo>
                    <a:pt x="35509" y="8077"/>
                  </a:lnTo>
                  <a:lnTo>
                    <a:pt x="35407" y="7581"/>
                  </a:lnTo>
                  <a:lnTo>
                    <a:pt x="35039" y="6718"/>
                  </a:lnTo>
                  <a:lnTo>
                    <a:pt x="34594" y="6807"/>
                  </a:lnTo>
                  <a:lnTo>
                    <a:pt x="33807" y="7061"/>
                  </a:lnTo>
                  <a:lnTo>
                    <a:pt x="33807" y="7200"/>
                  </a:lnTo>
                  <a:lnTo>
                    <a:pt x="33997" y="9207"/>
                  </a:lnTo>
                  <a:lnTo>
                    <a:pt x="30175" y="9931"/>
                  </a:lnTo>
                  <a:lnTo>
                    <a:pt x="32321" y="12687"/>
                  </a:lnTo>
                  <a:lnTo>
                    <a:pt x="32524" y="12776"/>
                  </a:lnTo>
                  <a:lnTo>
                    <a:pt x="32715" y="12776"/>
                  </a:lnTo>
                  <a:lnTo>
                    <a:pt x="33096" y="12776"/>
                  </a:lnTo>
                  <a:lnTo>
                    <a:pt x="33756" y="12103"/>
                  </a:lnTo>
                  <a:lnTo>
                    <a:pt x="34607" y="11277"/>
                  </a:lnTo>
                  <a:lnTo>
                    <a:pt x="36601" y="11074"/>
                  </a:lnTo>
                  <a:close/>
                </a:path>
                <a:path w="51435" h="302259">
                  <a:moveTo>
                    <a:pt x="39573" y="228612"/>
                  </a:moveTo>
                  <a:lnTo>
                    <a:pt x="39344" y="227596"/>
                  </a:lnTo>
                  <a:lnTo>
                    <a:pt x="39255" y="227279"/>
                  </a:lnTo>
                  <a:lnTo>
                    <a:pt x="39128" y="227190"/>
                  </a:lnTo>
                  <a:lnTo>
                    <a:pt x="38595" y="227190"/>
                  </a:lnTo>
                  <a:lnTo>
                    <a:pt x="38125" y="227609"/>
                  </a:lnTo>
                  <a:lnTo>
                    <a:pt x="37744" y="227647"/>
                  </a:lnTo>
                  <a:lnTo>
                    <a:pt x="37198" y="227660"/>
                  </a:lnTo>
                  <a:lnTo>
                    <a:pt x="36512" y="227647"/>
                  </a:lnTo>
                  <a:lnTo>
                    <a:pt x="36042" y="227749"/>
                  </a:lnTo>
                  <a:lnTo>
                    <a:pt x="36118" y="228549"/>
                  </a:lnTo>
                  <a:lnTo>
                    <a:pt x="36461" y="229285"/>
                  </a:lnTo>
                  <a:lnTo>
                    <a:pt x="36855" y="229793"/>
                  </a:lnTo>
                  <a:lnTo>
                    <a:pt x="37452" y="229793"/>
                  </a:lnTo>
                  <a:lnTo>
                    <a:pt x="37731" y="229755"/>
                  </a:lnTo>
                  <a:lnTo>
                    <a:pt x="38798" y="229501"/>
                  </a:lnTo>
                  <a:lnTo>
                    <a:pt x="39573" y="228612"/>
                  </a:lnTo>
                  <a:close/>
                </a:path>
                <a:path w="51435" h="302259">
                  <a:moveTo>
                    <a:pt x="40690" y="40716"/>
                  </a:moveTo>
                  <a:lnTo>
                    <a:pt x="40665" y="39497"/>
                  </a:lnTo>
                  <a:lnTo>
                    <a:pt x="40652" y="38811"/>
                  </a:lnTo>
                  <a:lnTo>
                    <a:pt x="40347" y="38531"/>
                  </a:lnTo>
                  <a:lnTo>
                    <a:pt x="39674" y="38531"/>
                  </a:lnTo>
                  <a:lnTo>
                    <a:pt x="39484" y="38569"/>
                  </a:lnTo>
                  <a:lnTo>
                    <a:pt x="39268" y="38620"/>
                  </a:lnTo>
                  <a:lnTo>
                    <a:pt x="38468" y="38849"/>
                  </a:lnTo>
                  <a:lnTo>
                    <a:pt x="37249" y="38620"/>
                  </a:lnTo>
                  <a:lnTo>
                    <a:pt x="36855" y="40830"/>
                  </a:lnTo>
                  <a:lnTo>
                    <a:pt x="38074" y="40678"/>
                  </a:lnTo>
                  <a:lnTo>
                    <a:pt x="38620" y="40830"/>
                  </a:lnTo>
                  <a:lnTo>
                    <a:pt x="39789" y="40792"/>
                  </a:lnTo>
                  <a:lnTo>
                    <a:pt x="40690" y="40716"/>
                  </a:lnTo>
                  <a:close/>
                </a:path>
                <a:path w="51435" h="302259">
                  <a:moveTo>
                    <a:pt x="40741" y="101638"/>
                  </a:moveTo>
                  <a:lnTo>
                    <a:pt x="38519" y="101638"/>
                  </a:lnTo>
                  <a:lnTo>
                    <a:pt x="37998" y="101828"/>
                  </a:lnTo>
                  <a:lnTo>
                    <a:pt x="37579" y="103428"/>
                  </a:lnTo>
                  <a:lnTo>
                    <a:pt x="40538" y="103428"/>
                  </a:lnTo>
                  <a:lnTo>
                    <a:pt x="40690" y="102184"/>
                  </a:lnTo>
                  <a:lnTo>
                    <a:pt x="40741" y="101638"/>
                  </a:lnTo>
                  <a:close/>
                </a:path>
                <a:path w="51435" h="302259">
                  <a:moveTo>
                    <a:pt x="49415" y="172262"/>
                  </a:moveTo>
                  <a:lnTo>
                    <a:pt x="49390" y="171246"/>
                  </a:lnTo>
                  <a:lnTo>
                    <a:pt x="49415" y="172326"/>
                  </a:lnTo>
                  <a:close/>
                </a:path>
                <a:path w="51435" h="302259">
                  <a:moveTo>
                    <a:pt x="49428" y="172796"/>
                  </a:moveTo>
                  <a:lnTo>
                    <a:pt x="49415" y="172326"/>
                  </a:lnTo>
                  <a:lnTo>
                    <a:pt x="49428" y="172974"/>
                  </a:lnTo>
                  <a:lnTo>
                    <a:pt x="49428" y="172796"/>
                  </a:lnTo>
                  <a:close/>
                </a:path>
                <a:path w="51435" h="302259">
                  <a:moveTo>
                    <a:pt x="49758" y="50012"/>
                  </a:moveTo>
                  <a:lnTo>
                    <a:pt x="49707" y="48107"/>
                  </a:lnTo>
                  <a:lnTo>
                    <a:pt x="49098" y="47485"/>
                  </a:lnTo>
                  <a:lnTo>
                    <a:pt x="48323" y="47485"/>
                  </a:lnTo>
                  <a:lnTo>
                    <a:pt x="47155" y="47650"/>
                  </a:lnTo>
                  <a:lnTo>
                    <a:pt x="47129" y="49022"/>
                  </a:lnTo>
                  <a:lnTo>
                    <a:pt x="46355" y="49504"/>
                  </a:lnTo>
                  <a:lnTo>
                    <a:pt x="46570" y="50076"/>
                  </a:lnTo>
                  <a:lnTo>
                    <a:pt x="46926" y="50317"/>
                  </a:lnTo>
                  <a:lnTo>
                    <a:pt x="47256" y="50317"/>
                  </a:lnTo>
                  <a:lnTo>
                    <a:pt x="47472" y="50292"/>
                  </a:lnTo>
                  <a:lnTo>
                    <a:pt x="48387" y="49872"/>
                  </a:lnTo>
                  <a:lnTo>
                    <a:pt x="49758" y="50012"/>
                  </a:lnTo>
                  <a:close/>
                </a:path>
                <a:path w="51435" h="302259">
                  <a:moveTo>
                    <a:pt x="51282" y="175501"/>
                  </a:moveTo>
                  <a:lnTo>
                    <a:pt x="50812" y="174866"/>
                  </a:lnTo>
                  <a:lnTo>
                    <a:pt x="49949" y="173990"/>
                  </a:lnTo>
                  <a:lnTo>
                    <a:pt x="49441" y="173990"/>
                  </a:lnTo>
                  <a:lnTo>
                    <a:pt x="49644" y="174625"/>
                  </a:lnTo>
                  <a:lnTo>
                    <a:pt x="49657" y="174866"/>
                  </a:lnTo>
                  <a:lnTo>
                    <a:pt x="49682" y="175272"/>
                  </a:lnTo>
                  <a:lnTo>
                    <a:pt x="49707" y="175501"/>
                  </a:lnTo>
                  <a:lnTo>
                    <a:pt x="51282" y="175501"/>
                  </a:lnTo>
                  <a:close/>
                </a:path>
                <a:path w="51435" h="302259">
                  <a:moveTo>
                    <a:pt x="51384" y="170497"/>
                  </a:moveTo>
                  <a:lnTo>
                    <a:pt x="51333" y="170141"/>
                  </a:lnTo>
                  <a:lnTo>
                    <a:pt x="49606" y="170141"/>
                  </a:lnTo>
                  <a:lnTo>
                    <a:pt x="49542" y="170497"/>
                  </a:lnTo>
                  <a:lnTo>
                    <a:pt x="49415" y="172262"/>
                  </a:lnTo>
                  <a:lnTo>
                    <a:pt x="50939" y="172262"/>
                  </a:lnTo>
                  <a:lnTo>
                    <a:pt x="51384" y="17049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171661" y="936502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295" y="1312"/>
                  </a:moveTo>
                  <a:lnTo>
                    <a:pt x="1713" y="1312"/>
                  </a:lnTo>
                  <a:lnTo>
                    <a:pt x="1805" y="0"/>
                  </a:lnTo>
                  <a:lnTo>
                    <a:pt x="0" y="0"/>
                  </a:lnTo>
                  <a:lnTo>
                    <a:pt x="295" y="1312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168846" y="9242018"/>
              <a:ext cx="69215" cy="78740"/>
            </a:xfrm>
            <a:custGeom>
              <a:avLst/>
              <a:gdLst/>
              <a:ahLst/>
              <a:cxnLst/>
              <a:rect l="l" t="t" r="r" b="b"/>
              <a:pathLst>
                <a:path w="69214" h="78740">
                  <a:moveTo>
                    <a:pt x="2933" y="76771"/>
                  </a:moveTo>
                  <a:lnTo>
                    <a:pt x="2705" y="76695"/>
                  </a:lnTo>
                  <a:lnTo>
                    <a:pt x="2235" y="76695"/>
                  </a:lnTo>
                  <a:lnTo>
                    <a:pt x="1752" y="76708"/>
                  </a:lnTo>
                  <a:lnTo>
                    <a:pt x="1625" y="76695"/>
                  </a:lnTo>
                  <a:lnTo>
                    <a:pt x="914" y="76796"/>
                  </a:lnTo>
                  <a:lnTo>
                    <a:pt x="0" y="76517"/>
                  </a:lnTo>
                  <a:lnTo>
                    <a:pt x="63" y="77927"/>
                  </a:lnTo>
                  <a:lnTo>
                    <a:pt x="406" y="78143"/>
                  </a:lnTo>
                  <a:lnTo>
                    <a:pt x="800" y="78143"/>
                  </a:lnTo>
                  <a:lnTo>
                    <a:pt x="939" y="78143"/>
                  </a:lnTo>
                  <a:lnTo>
                    <a:pt x="1181" y="78066"/>
                  </a:lnTo>
                  <a:lnTo>
                    <a:pt x="1803" y="77838"/>
                  </a:lnTo>
                  <a:lnTo>
                    <a:pt x="2870" y="77558"/>
                  </a:lnTo>
                  <a:lnTo>
                    <a:pt x="2895" y="77254"/>
                  </a:lnTo>
                  <a:lnTo>
                    <a:pt x="2933" y="76771"/>
                  </a:lnTo>
                  <a:close/>
                </a:path>
                <a:path w="69214" h="78740">
                  <a:moveTo>
                    <a:pt x="69100" y="825"/>
                  </a:moveTo>
                  <a:lnTo>
                    <a:pt x="68745" y="0"/>
                  </a:lnTo>
                  <a:lnTo>
                    <a:pt x="68478" y="0"/>
                  </a:lnTo>
                  <a:lnTo>
                    <a:pt x="67564" y="368"/>
                  </a:lnTo>
                  <a:lnTo>
                    <a:pt x="66738" y="977"/>
                  </a:lnTo>
                  <a:lnTo>
                    <a:pt x="66014" y="1422"/>
                  </a:lnTo>
                  <a:lnTo>
                    <a:pt x="66065" y="2324"/>
                  </a:lnTo>
                  <a:lnTo>
                    <a:pt x="66471" y="2730"/>
                  </a:lnTo>
                  <a:lnTo>
                    <a:pt x="66979" y="2781"/>
                  </a:lnTo>
                  <a:lnTo>
                    <a:pt x="67170" y="2794"/>
                  </a:lnTo>
                  <a:lnTo>
                    <a:pt x="68072" y="2794"/>
                  </a:lnTo>
                  <a:lnTo>
                    <a:pt x="68491" y="2006"/>
                  </a:lnTo>
                  <a:lnTo>
                    <a:pt x="69100" y="82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193135" y="9351037"/>
              <a:ext cx="6350" cy="3810"/>
            </a:xfrm>
            <a:custGeom>
              <a:avLst/>
              <a:gdLst/>
              <a:ahLst/>
              <a:cxnLst/>
              <a:rect l="l" t="t" r="r" b="b"/>
              <a:pathLst>
                <a:path w="6350" h="3809">
                  <a:moveTo>
                    <a:pt x="1363" y="3362"/>
                  </a:moveTo>
                  <a:lnTo>
                    <a:pt x="2645" y="3362"/>
                  </a:lnTo>
                  <a:lnTo>
                    <a:pt x="2809" y="3362"/>
                  </a:lnTo>
                  <a:lnTo>
                    <a:pt x="2957" y="3346"/>
                  </a:lnTo>
                  <a:lnTo>
                    <a:pt x="3121" y="3313"/>
                  </a:lnTo>
                  <a:lnTo>
                    <a:pt x="4206" y="3149"/>
                  </a:lnTo>
                  <a:lnTo>
                    <a:pt x="5799" y="2804"/>
                  </a:lnTo>
                  <a:lnTo>
                    <a:pt x="5487" y="1230"/>
                  </a:lnTo>
                  <a:lnTo>
                    <a:pt x="5290" y="180"/>
                  </a:lnTo>
                  <a:lnTo>
                    <a:pt x="4485" y="0"/>
                  </a:lnTo>
                  <a:lnTo>
                    <a:pt x="3253" y="0"/>
                  </a:lnTo>
                  <a:lnTo>
                    <a:pt x="1610" y="82"/>
                  </a:lnTo>
                  <a:lnTo>
                    <a:pt x="607" y="65"/>
                  </a:lnTo>
                  <a:lnTo>
                    <a:pt x="0" y="721"/>
                  </a:lnTo>
                  <a:lnTo>
                    <a:pt x="509" y="2427"/>
                  </a:lnTo>
                  <a:lnTo>
                    <a:pt x="1363" y="3362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173024" y="9390897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525" y="1771"/>
                  </a:moveTo>
                  <a:lnTo>
                    <a:pt x="821" y="1771"/>
                  </a:lnTo>
                  <a:lnTo>
                    <a:pt x="969" y="1771"/>
                  </a:lnTo>
                  <a:lnTo>
                    <a:pt x="1265" y="1738"/>
                  </a:lnTo>
                  <a:lnTo>
                    <a:pt x="1988" y="1640"/>
                  </a:lnTo>
                  <a:lnTo>
                    <a:pt x="2678" y="1263"/>
                  </a:lnTo>
                  <a:lnTo>
                    <a:pt x="2464" y="475"/>
                  </a:lnTo>
                  <a:lnTo>
                    <a:pt x="2398" y="278"/>
                  </a:lnTo>
                  <a:lnTo>
                    <a:pt x="2316" y="131"/>
                  </a:lnTo>
                  <a:lnTo>
                    <a:pt x="2218" y="0"/>
                  </a:lnTo>
                  <a:lnTo>
                    <a:pt x="739" y="1082"/>
                  </a:lnTo>
                  <a:lnTo>
                    <a:pt x="0" y="1607"/>
                  </a:lnTo>
                  <a:lnTo>
                    <a:pt x="246" y="1722"/>
                  </a:lnTo>
                  <a:lnTo>
                    <a:pt x="525" y="177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172104" y="9390126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920" y="2378"/>
                  </a:moveTo>
                  <a:lnTo>
                    <a:pt x="1659" y="1853"/>
                  </a:lnTo>
                  <a:lnTo>
                    <a:pt x="3138" y="770"/>
                  </a:lnTo>
                  <a:lnTo>
                    <a:pt x="2711" y="278"/>
                  </a:lnTo>
                  <a:lnTo>
                    <a:pt x="1922" y="213"/>
                  </a:lnTo>
                  <a:lnTo>
                    <a:pt x="1330" y="0"/>
                  </a:lnTo>
                  <a:lnTo>
                    <a:pt x="542" y="196"/>
                  </a:lnTo>
                  <a:lnTo>
                    <a:pt x="0" y="688"/>
                  </a:lnTo>
                  <a:lnTo>
                    <a:pt x="279" y="1919"/>
                  </a:lnTo>
                  <a:lnTo>
                    <a:pt x="542" y="2214"/>
                  </a:lnTo>
                  <a:lnTo>
                    <a:pt x="920" y="2378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163445" y="9273369"/>
              <a:ext cx="3810" cy="5080"/>
            </a:xfrm>
            <a:custGeom>
              <a:avLst/>
              <a:gdLst/>
              <a:ahLst/>
              <a:cxnLst/>
              <a:rect l="l" t="t" r="r" b="b"/>
              <a:pathLst>
                <a:path w="3810" h="5079">
                  <a:moveTo>
                    <a:pt x="739" y="4592"/>
                  </a:moveTo>
                  <a:lnTo>
                    <a:pt x="1495" y="4592"/>
                  </a:lnTo>
                  <a:lnTo>
                    <a:pt x="1626" y="4592"/>
                  </a:lnTo>
                  <a:lnTo>
                    <a:pt x="1774" y="4560"/>
                  </a:lnTo>
                  <a:lnTo>
                    <a:pt x="1938" y="4510"/>
                  </a:lnTo>
                  <a:lnTo>
                    <a:pt x="3236" y="4035"/>
                  </a:lnTo>
                  <a:lnTo>
                    <a:pt x="3499" y="2722"/>
                  </a:lnTo>
                  <a:lnTo>
                    <a:pt x="3171" y="754"/>
                  </a:lnTo>
                  <a:lnTo>
                    <a:pt x="2382" y="131"/>
                  </a:lnTo>
                  <a:lnTo>
                    <a:pt x="1413" y="0"/>
                  </a:lnTo>
                  <a:lnTo>
                    <a:pt x="230" y="705"/>
                  </a:lnTo>
                  <a:lnTo>
                    <a:pt x="0" y="1820"/>
                  </a:lnTo>
                  <a:lnTo>
                    <a:pt x="460" y="3739"/>
                  </a:lnTo>
                  <a:lnTo>
                    <a:pt x="739" y="459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193069" y="9370213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1232" y="2493"/>
                  </a:moveTo>
                  <a:lnTo>
                    <a:pt x="1790" y="2493"/>
                  </a:lnTo>
                  <a:lnTo>
                    <a:pt x="2086" y="1919"/>
                  </a:lnTo>
                  <a:lnTo>
                    <a:pt x="2020" y="1427"/>
                  </a:lnTo>
                  <a:lnTo>
                    <a:pt x="1922" y="770"/>
                  </a:lnTo>
                  <a:lnTo>
                    <a:pt x="1675" y="147"/>
                  </a:lnTo>
                  <a:lnTo>
                    <a:pt x="887" y="0"/>
                  </a:lnTo>
                  <a:lnTo>
                    <a:pt x="328" y="147"/>
                  </a:lnTo>
                  <a:lnTo>
                    <a:pt x="0" y="524"/>
                  </a:lnTo>
                  <a:lnTo>
                    <a:pt x="98" y="1082"/>
                  </a:lnTo>
                  <a:lnTo>
                    <a:pt x="230" y="1722"/>
                  </a:lnTo>
                  <a:lnTo>
                    <a:pt x="525" y="2427"/>
                  </a:lnTo>
                  <a:lnTo>
                    <a:pt x="1232" y="2493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79197" y="7991423"/>
              <a:ext cx="503555" cy="1448435"/>
            </a:xfrm>
            <a:custGeom>
              <a:avLst/>
              <a:gdLst/>
              <a:ahLst/>
              <a:cxnLst/>
              <a:rect l="l" t="t" r="r" b="b"/>
              <a:pathLst>
                <a:path w="503555" h="1448434">
                  <a:moveTo>
                    <a:pt x="2044" y="2413"/>
                  </a:moveTo>
                  <a:lnTo>
                    <a:pt x="1930" y="1587"/>
                  </a:lnTo>
                  <a:lnTo>
                    <a:pt x="1981" y="495"/>
                  </a:lnTo>
                  <a:lnTo>
                    <a:pt x="1485" y="76"/>
                  </a:lnTo>
                  <a:lnTo>
                    <a:pt x="1346" y="0"/>
                  </a:lnTo>
                  <a:lnTo>
                    <a:pt x="901" y="0"/>
                  </a:lnTo>
                  <a:lnTo>
                    <a:pt x="482" y="838"/>
                  </a:lnTo>
                  <a:lnTo>
                    <a:pt x="355" y="1308"/>
                  </a:lnTo>
                  <a:lnTo>
                    <a:pt x="0" y="2476"/>
                  </a:lnTo>
                  <a:lnTo>
                    <a:pt x="203" y="3327"/>
                  </a:lnTo>
                  <a:lnTo>
                    <a:pt x="1346" y="3327"/>
                  </a:lnTo>
                  <a:lnTo>
                    <a:pt x="1511" y="3327"/>
                  </a:lnTo>
                  <a:lnTo>
                    <a:pt x="1714" y="3314"/>
                  </a:lnTo>
                  <a:lnTo>
                    <a:pt x="1930" y="3263"/>
                  </a:lnTo>
                  <a:lnTo>
                    <a:pt x="2044" y="2413"/>
                  </a:lnTo>
                  <a:close/>
                </a:path>
                <a:path w="503555" h="1448434">
                  <a:moveTo>
                    <a:pt x="5016" y="3505"/>
                  </a:moveTo>
                  <a:lnTo>
                    <a:pt x="4013" y="3479"/>
                  </a:lnTo>
                  <a:lnTo>
                    <a:pt x="2997" y="3429"/>
                  </a:lnTo>
                  <a:lnTo>
                    <a:pt x="1993" y="3390"/>
                  </a:lnTo>
                  <a:lnTo>
                    <a:pt x="1511" y="4686"/>
                  </a:lnTo>
                  <a:lnTo>
                    <a:pt x="1930" y="5956"/>
                  </a:lnTo>
                  <a:lnTo>
                    <a:pt x="3162" y="6134"/>
                  </a:lnTo>
                  <a:lnTo>
                    <a:pt x="3289" y="6172"/>
                  </a:lnTo>
                  <a:lnTo>
                    <a:pt x="3530" y="6172"/>
                  </a:lnTo>
                  <a:lnTo>
                    <a:pt x="5003" y="6172"/>
                  </a:lnTo>
                  <a:lnTo>
                    <a:pt x="4673" y="4521"/>
                  </a:lnTo>
                  <a:lnTo>
                    <a:pt x="5016" y="3505"/>
                  </a:lnTo>
                  <a:close/>
                </a:path>
                <a:path w="503555" h="1448434">
                  <a:moveTo>
                    <a:pt x="5245" y="3530"/>
                  </a:moveTo>
                  <a:lnTo>
                    <a:pt x="5207" y="3225"/>
                  </a:lnTo>
                  <a:lnTo>
                    <a:pt x="5067" y="3327"/>
                  </a:lnTo>
                  <a:lnTo>
                    <a:pt x="5016" y="3505"/>
                  </a:lnTo>
                  <a:lnTo>
                    <a:pt x="5245" y="3530"/>
                  </a:lnTo>
                  <a:close/>
                </a:path>
                <a:path w="503555" h="1448434">
                  <a:moveTo>
                    <a:pt x="83870" y="1314678"/>
                  </a:moveTo>
                  <a:lnTo>
                    <a:pt x="83553" y="1314335"/>
                  </a:lnTo>
                  <a:lnTo>
                    <a:pt x="82905" y="1314335"/>
                  </a:lnTo>
                  <a:lnTo>
                    <a:pt x="82003" y="1314538"/>
                  </a:lnTo>
                  <a:lnTo>
                    <a:pt x="81000" y="1314475"/>
                  </a:lnTo>
                  <a:lnTo>
                    <a:pt x="80873" y="1315605"/>
                  </a:lnTo>
                  <a:lnTo>
                    <a:pt x="80937" y="1316469"/>
                  </a:lnTo>
                  <a:lnTo>
                    <a:pt x="81495" y="1316977"/>
                  </a:lnTo>
                  <a:lnTo>
                    <a:pt x="82156" y="1316977"/>
                  </a:lnTo>
                  <a:lnTo>
                    <a:pt x="83185" y="1316926"/>
                  </a:lnTo>
                  <a:lnTo>
                    <a:pt x="83680" y="1316101"/>
                  </a:lnTo>
                  <a:lnTo>
                    <a:pt x="83870" y="1314678"/>
                  </a:lnTo>
                  <a:close/>
                </a:path>
                <a:path w="503555" h="1448434">
                  <a:moveTo>
                    <a:pt x="84620" y="1290726"/>
                  </a:moveTo>
                  <a:lnTo>
                    <a:pt x="84213" y="1290650"/>
                  </a:lnTo>
                  <a:lnTo>
                    <a:pt x="83743" y="1290383"/>
                  </a:lnTo>
                  <a:lnTo>
                    <a:pt x="83312" y="1290383"/>
                  </a:lnTo>
                  <a:lnTo>
                    <a:pt x="83172" y="1290434"/>
                  </a:lnTo>
                  <a:lnTo>
                    <a:pt x="82931" y="1290535"/>
                  </a:lnTo>
                  <a:lnTo>
                    <a:pt x="82664" y="1290561"/>
                  </a:lnTo>
                  <a:lnTo>
                    <a:pt x="82232" y="1290561"/>
                  </a:lnTo>
                  <a:lnTo>
                    <a:pt x="81711" y="1290510"/>
                  </a:lnTo>
                  <a:lnTo>
                    <a:pt x="80822" y="1290510"/>
                  </a:lnTo>
                  <a:lnTo>
                    <a:pt x="80314" y="1290624"/>
                  </a:lnTo>
                  <a:lnTo>
                    <a:pt x="79971" y="1291272"/>
                  </a:lnTo>
                  <a:lnTo>
                    <a:pt x="80492" y="1292136"/>
                  </a:lnTo>
                  <a:lnTo>
                    <a:pt x="84213" y="1290967"/>
                  </a:lnTo>
                  <a:lnTo>
                    <a:pt x="84620" y="1290726"/>
                  </a:lnTo>
                  <a:close/>
                </a:path>
                <a:path w="503555" h="1448434">
                  <a:moveTo>
                    <a:pt x="97104" y="1212583"/>
                  </a:moveTo>
                  <a:lnTo>
                    <a:pt x="95910" y="1212354"/>
                  </a:lnTo>
                  <a:lnTo>
                    <a:pt x="95211" y="1212303"/>
                  </a:lnTo>
                  <a:lnTo>
                    <a:pt x="95021" y="1212481"/>
                  </a:lnTo>
                  <a:lnTo>
                    <a:pt x="94780" y="1212532"/>
                  </a:lnTo>
                  <a:lnTo>
                    <a:pt x="94335" y="1212532"/>
                  </a:lnTo>
                  <a:lnTo>
                    <a:pt x="93675" y="1212469"/>
                  </a:lnTo>
                  <a:lnTo>
                    <a:pt x="92989" y="1212469"/>
                  </a:lnTo>
                  <a:lnTo>
                    <a:pt x="92519" y="1212646"/>
                  </a:lnTo>
                  <a:lnTo>
                    <a:pt x="92443" y="1213599"/>
                  </a:lnTo>
                  <a:lnTo>
                    <a:pt x="92392" y="1214335"/>
                  </a:lnTo>
                  <a:lnTo>
                    <a:pt x="92862" y="1214742"/>
                  </a:lnTo>
                  <a:lnTo>
                    <a:pt x="93395" y="1214742"/>
                  </a:lnTo>
                  <a:lnTo>
                    <a:pt x="93624" y="1214729"/>
                  </a:lnTo>
                  <a:lnTo>
                    <a:pt x="94894" y="1214259"/>
                  </a:lnTo>
                  <a:lnTo>
                    <a:pt x="96418" y="1214234"/>
                  </a:lnTo>
                  <a:lnTo>
                    <a:pt x="96964" y="1212964"/>
                  </a:lnTo>
                  <a:lnTo>
                    <a:pt x="97104" y="1212583"/>
                  </a:lnTo>
                  <a:close/>
                </a:path>
                <a:path w="503555" h="1448434">
                  <a:moveTo>
                    <a:pt x="100558" y="1243749"/>
                  </a:moveTo>
                  <a:lnTo>
                    <a:pt x="97497" y="1243749"/>
                  </a:lnTo>
                  <a:lnTo>
                    <a:pt x="96875" y="1244180"/>
                  </a:lnTo>
                  <a:lnTo>
                    <a:pt x="95123" y="1244180"/>
                  </a:lnTo>
                  <a:lnTo>
                    <a:pt x="95110" y="1244917"/>
                  </a:lnTo>
                  <a:lnTo>
                    <a:pt x="99275" y="1244917"/>
                  </a:lnTo>
                  <a:lnTo>
                    <a:pt x="99796" y="1244536"/>
                  </a:lnTo>
                  <a:lnTo>
                    <a:pt x="100241" y="1244028"/>
                  </a:lnTo>
                  <a:lnTo>
                    <a:pt x="100558" y="1243749"/>
                  </a:lnTo>
                  <a:close/>
                </a:path>
                <a:path w="503555" h="1448434">
                  <a:moveTo>
                    <a:pt x="101346" y="1402943"/>
                  </a:moveTo>
                  <a:lnTo>
                    <a:pt x="100990" y="1402092"/>
                  </a:lnTo>
                  <a:lnTo>
                    <a:pt x="100076" y="1401953"/>
                  </a:lnTo>
                  <a:lnTo>
                    <a:pt x="99314" y="1401940"/>
                  </a:lnTo>
                  <a:lnTo>
                    <a:pt x="99009" y="1402664"/>
                  </a:lnTo>
                  <a:lnTo>
                    <a:pt x="98717" y="1404289"/>
                  </a:lnTo>
                  <a:lnTo>
                    <a:pt x="99237" y="1404937"/>
                  </a:lnTo>
                  <a:lnTo>
                    <a:pt x="100114" y="1405102"/>
                  </a:lnTo>
                  <a:lnTo>
                    <a:pt x="100266" y="1405128"/>
                  </a:lnTo>
                  <a:lnTo>
                    <a:pt x="100952" y="1405128"/>
                  </a:lnTo>
                  <a:lnTo>
                    <a:pt x="101244" y="1404493"/>
                  </a:lnTo>
                  <a:lnTo>
                    <a:pt x="101295" y="1403845"/>
                  </a:lnTo>
                  <a:lnTo>
                    <a:pt x="101346" y="1402943"/>
                  </a:lnTo>
                  <a:close/>
                </a:path>
                <a:path w="503555" h="1448434">
                  <a:moveTo>
                    <a:pt x="122313" y="1402207"/>
                  </a:moveTo>
                  <a:lnTo>
                    <a:pt x="121805" y="1401876"/>
                  </a:lnTo>
                  <a:lnTo>
                    <a:pt x="121145" y="1401787"/>
                  </a:lnTo>
                  <a:lnTo>
                    <a:pt x="119684" y="1401787"/>
                  </a:lnTo>
                  <a:lnTo>
                    <a:pt x="119113" y="1402715"/>
                  </a:lnTo>
                  <a:lnTo>
                    <a:pt x="118618" y="1403743"/>
                  </a:lnTo>
                  <a:lnTo>
                    <a:pt x="119062" y="1404620"/>
                  </a:lnTo>
                  <a:lnTo>
                    <a:pt x="120205" y="1404315"/>
                  </a:lnTo>
                  <a:lnTo>
                    <a:pt x="121437" y="1404073"/>
                  </a:lnTo>
                  <a:lnTo>
                    <a:pt x="121996" y="1402854"/>
                  </a:lnTo>
                  <a:lnTo>
                    <a:pt x="122313" y="1402207"/>
                  </a:lnTo>
                  <a:close/>
                </a:path>
                <a:path w="503555" h="1448434">
                  <a:moveTo>
                    <a:pt x="122809" y="1393444"/>
                  </a:moveTo>
                  <a:lnTo>
                    <a:pt x="122364" y="1391272"/>
                  </a:lnTo>
                  <a:lnTo>
                    <a:pt x="120700" y="1391462"/>
                  </a:lnTo>
                  <a:lnTo>
                    <a:pt x="119519" y="1390853"/>
                  </a:lnTo>
                  <a:lnTo>
                    <a:pt x="118973" y="1390840"/>
                  </a:lnTo>
                  <a:lnTo>
                    <a:pt x="118706" y="1391272"/>
                  </a:lnTo>
                  <a:lnTo>
                    <a:pt x="118795" y="1391742"/>
                  </a:lnTo>
                  <a:lnTo>
                    <a:pt x="119037" y="1393228"/>
                  </a:lnTo>
                  <a:lnTo>
                    <a:pt x="119989" y="1393850"/>
                  </a:lnTo>
                  <a:lnTo>
                    <a:pt x="121310" y="1393850"/>
                  </a:lnTo>
                  <a:lnTo>
                    <a:pt x="121577" y="1393850"/>
                  </a:lnTo>
                  <a:lnTo>
                    <a:pt x="122148" y="1393659"/>
                  </a:lnTo>
                  <a:lnTo>
                    <a:pt x="122809" y="1393444"/>
                  </a:lnTo>
                  <a:close/>
                </a:path>
                <a:path w="503555" h="1448434">
                  <a:moveTo>
                    <a:pt x="139649" y="1215555"/>
                  </a:moveTo>
                  <a:lnTo>
                    <a:pt x="139496" y="1215110"/>
                  </a:lnTo>
                  <a:lnTo>
                    <a:pt x="138595" y="1213650"/>
                  </a:lnTo>
                  <a:lnTo>
                    <a:pt x="138214" y="1212227"/>
                  </a:lnTo>
                  <a:lnTo>
                    <a:pt x="136575" y="1212227"/>
                  </a:lnTo>
                  <a:lnTo>
                    <a:pt x="136309" y="1212265"/>
                  </a:lnTo>
                  <a:lnTo>
                    <a:pt x="136017" y="1212367"/>
                  </a:lnTo>
                  <a:lnTo>
                    <a:pt x="135597" y="1212481"/>
                  </a:lnTo>
                  <a:lnTo>
                    <a:pt x="135483" y="1212799"/>
                  </a:lnTo>
                  <a:lnTo>
                    <a:pt x="135839" y="1213840"/>
                  </a:lnTo>
                  <a:lnTo>
                    <a:pt x="138430" y="1215910"/>
                  </a:lnTo>
                  <a:lnTo>
                    <a:pt x="138988" y="1215910"/>
                  </a:lnTo>
                  <a:lnTo>
                    <a:pt x="139649" y="1215555"/>
                  </a:lnTo>
                  <a:close/>
                </a:path>
                <a:path w="503555" h="1448434">
                  <a:moveTo>
                    <a:pt x="146329" y="1447914"/>
                  </a:moveTo>
                  <a:lnTo>
                    <a:pt x="144703" y="1446174"/>
                  </a:lnTo>
                  <a:lnTo>
                    <a:pt x="145516" y="1445209"/>
                  </a:lnTo>
                  <a:lnTo>
                    <a:pt x="145923" y="1444739"/>
                  </a:lnTo>
                  <a:lnTo>
                    <a:pt x="145554" y="1443926"/>
                  </a:lnTo>
                  <a:lnTo>
                    <a:pt x="144792" y="1443926"/>
                  </a:lnTo>
                  <a:lnTo>
                    <a:pt x="144589" y="1443977"/>
                  </a:lnTo>
                  <a:lnTo>
                    <a:pt x="143141" y="1444459"/>
                  </a:lnTo>
                  <a:lnTo>
                    <a:pt x="144399" y="1445768"/>
                  </a:lnTo>
                  <a:lnTo>
                    <a:pt x="143979" y="1446530"/>
                  </a:lnTo>
                  <a:lnTo>
                    <a:pt x="144132" y="1447152"/>
                  </a:lnTo>
                  <a:lnTo>
                    <a:pt x="143687" y="1448231"/>
                  </a:lnTo>
                  <a:lnTo>
                    <a:pt x="144424" y="1448231"/>
                  </a:lnTo>
                  <a:lnTo>
                    <a:pt x="144589" y="1448219"/>
                  </a:lnTo>
                  <a:lnTo>
                    <a:pt x="146329" y="1447914"/>
                  </a:lnTo>
                  <a:close/>
                </a:path>
                <a:path w="503555" h="1448434">
                  <a:moveTo>
                    <a:pt x="162255" y="1318869"/>
                  </a:moveTo>
                  <a:lnTo>
                    <a:pt x="162128" y="1317739"/>
                  </a:lnTo>
                  <a:lnTo>
                    <a:pt x="162026" y="1316824"/>
                  </a:lnTo>
                  <a:lnTo>
                    <a:pt x="161531" y="1316609"/>
                  </a:lnTo>
                  <a:lnTo>
                    <a:pt x="160566" y="1316609"/>
                  </a:lnTo>
                  <a:lnTo>
                    <a:pt x="160147" y="1316710"/>
                  </a:lnTo>
                  <a:lnTo>
                    <a:pt x="158978" y="1316824"/>
                  </a:lnTo>
                  <a:lnTo>
                    <a:pt x="157848" y="1316723"/>
                  </a:lnTo>
                  <a:lnTo>
                    <a:pt x="157911" y="1317904"/>
                  </a:lnTo>
                  <a:lnTo>
                    <a:pt x="157975" y="1319339"/>
                  </a:lnTo>
                  <a:lnTo>
                    <a:pt x="159092" y="1319771"/>
                  </a:lnTo>
                  <a:lnTo>
                    <a:pt x="160413" y="1319771"/>
                  </a:lnTo>
                  <a:lnTo>
                    <a:pt x="161658" y="1319657"/>
                  </a:lnTo>
                  <a:lnTo>
                    <a:pt x="162255" y="1318869"/>
                  </a:lnTo>
                  <a:close/>
                </a:path>
                <a:path w="503555" h="1448434">
                  <a:moveTo>
                    <a:pt x="163436" y="1214818"/>
                  </a:moveTo>
                  <a:lnTo>
                    <a:pt x="163207" y="1213408"/>
                  </a:lnTo>
                  <a:lnTo>
                    <a:pt x="162166" y="1213104"/>
                  </a:lnTo>
                  <a:lnTo>
                    <a:pt x="161582" y="1213053"/>
                  </a:lnTo>
                  <a:lnTo>
                    <a:pt x="160515" y="1213053"/>
                  </a:lnTo>
                  <a:lnTo>
                    <a:pt x="160883" y="1213942"/>
                  </a:lnTo>
                  <a:lnTo>
                    <a:pt x="160680" y="1214424"/>
                  </a:lnTo>
                  <a:lnTo>
                    <a:pt x="160883" y="1214716"/>
                  </a:lnTo>
                  <a:lnTo>
                    <a:pt x="160870" y="1215351"/>
                  </a:lnTo>
                  <a:lnTo>
                    <a:pt x="161188" y="1215339"/>
                  </a:lnTo>
                  <a:lnTo>
                    <a:pt x="161404" y="1215288"/>
                  </a:lnTo>
                  <a:lnTo>
                    <a:pt x="162153" y="1214678"/>
                  </a:lnTo>
                  <a:lnTo>
                    <a:pt x="163436" y="1214818"/>
                  </a:lnTo>
                  <a:close/>
                </a:path>
                <a:path w="503555" h="1448434">
                  <a:moveTo>
                    <a:pt x="164274" y="1397444"/>
                  </a:moveTo>
                  <a:lnTo>
                    <a:pt x="163995" y="1397317"/>
                  </a:lnTo>
                  <a:lnTo>
                    <a:pt x="163487" y="1397317"/>
                  </a:lnTo>
                  <a:lnTo>
                    <a:pt x="163144" y="1397381"/>
                  </a:lnTo>
                  <a:lnTo>
                    <a:pt x="162483" y="1397558"/>
                  </a:lnTo>
                  <a:lnTo>
                    <a:pt x="161798" y="1397723"/>
                  </a:lnTo>
                  <a:lnTo>
                    <a:pt x="161823" y="1398638"/>
                  </a:lnTo>
                  <a:lnTo>
                    <a:pt x="161925" y="1399197"/>
                  </a:lnTo>
                  <a:lnTo>
                    <a:pt x="162331" y="1399527"/>
                  </a:lnTo>
                  <a:lnTo>
                    <a:pt x="162877" y="1399527"/>
                  </a:lnTo>
                  <a:lnTo>
                    <a:pt x="163957" y="1399527"/>
                  </a:lnTo>
                  <a:lnTo>
                    <a:pt x="164274" y="1398676"/>
                  </a:lnTo>
                  <a:lnTo>
                    <a:pt x="164274" y="1397444"/>
                  </a:lnTo>
                  <a:close/>
                </a:path>
                <a:path w="503555" h="1448434">
                  <a:moveTo>
                    <a:pt x="166865" y="1344904"/>
                  </a:moveTo>
                  <a:lnTo>
                    <a:pt x="166700" y="1344269"/>
                  </a:lnTo>
                  <a:lnTo>
                    <a:pt x="166573" y="1343342"/>
                  </a:lnTo>
                  <a:lnTo>
                    <a:pt x="166001" y="1344574"/>
                  </a:lnTo>
                  <a:lnTo>
                    <a:pt x="164782" y="1345057"/>
                  </a:lnTo>
                  <a:lnTo>
                    <a:pt x="164960" y="1346288"/>
                  </a:lnTo>
                  <a:lnTo>
                    <a:pt x="165392" y="1347152"/>
                  </a:lnTo>
                  <a:lnTo>
                    <a:pt x="166458" y="1347152"/>
                  </a:lnTo>
                  <a:lnTo>
                    <a:pt x="166852" y="1346454"/>
                  </a:lnTo>
                  <a:lnTo>
                    <a:pt x="166865" y="1345552"/>
                  </a:lnTo>
                  <a:lnTo>
                    <a:pt x="166865" y="1344904"/>
                  </a:lnTo>
                  <a:close/>
                </a:path>
                <a:path w="503555" h="1448434">
                  <a:moveTo>
                    <a:pt x="166979" y="1336649"/>
                  </a:moveTo>
                  <a:lnTo>
                    <a:pt x="166700" y="1336586"/>
                  </a:lnTo>
                  <a:lnTo>
                    <a:pt x="166128" y="1336586"/>
                  </a:lnTo>
                  <a:lnTo>
                    <a:pt x="165849" y="1336624"/>
                  </a:lnTo>
                  <a:lnTo>
                    <a:pt x="165620" y="1336636"/>
                  </a:lnTo>
                  <a:lnTo>
                    <a:pt x="164947" y="1336649"/>
                  </a:lnTo>
                  <a:lnTo>
                    <a:pt x="164592" y="1336586"/>
                  </a:lnTo>
                  <a:lnTo>
                    <a:pt x="163817" y="1336421"/>
                  </a:lnTo>
                  <a:lnTo>
                    <a:pt x="163474" y="1336306"/>
                  </a:lnTo>
                  <a:lnTo>
                    <a:pt x="163093" y="1336306"/>
                  </a:lnTo>
                  <a:lnTo>
                    <a:pt x="162560" y="1336344"/>
                  </a:lnTo>
                  <a:lnTo>
                    <a:pt x="161988" y="1336573"/>
                  </a:lnTo>
                  <a:lnTo>
                    <a:pt x="161963" y="1337144"/>
                  </a:lnTo>
                  <a:lnTo>
                    <a:pt x="161937" y="1337678"/>
                  </a:lnTo>
                  <a:lnTo>
                    <a:pt x="162407" y="1338046"/>
                  </a:lnTo>
                  <a:lnTo>
                    <a:pt x="162890" y="1338046"/>
                  </a:lnTo>
                  <a:lnTo>
                    <a:pt x="163830" y="1337957"/>
                  </a:lnTo>
                  <a:lnTo>
                    <a:pt x="164630" y="1337602"/>
                  </a:lnTo>
                  <a:lnTo>
                    <a:pt x="165468" y="1337475"/>
                  </a:lnTo>
                  <a:lnTo>
                    <a:pt x="165887" y="1337475"/>
                  </a:lnTo>
                  <a:lnTo>
                    <a:pt x="166281" y="1337525"/>
                  </a:lnTo>
                  <a:lnTo>
                    <a:pt x="166700" y="1337525"/>
                  </a:lnTo>
                  <a:lnTo>
                    <a:pt x="166954" y="1337411"/>
                  </a:lnTo>
                  <a:lnTo>
                    <a:pt x="166979" y="1336649"/>
                  </a:lnTo>
                  <a:close/>
                </a:path>
                <a:path w="503555" h="1448434">
                  <a:moveTo>
                    <a:pt x="188963" y="1181531"/>
                  </a:moveTo>
                  <a:lnTo>
                    <a:pt x="188620" y="1181366"/>
                  </a:lnTo>
                  <a:lnTo>
                    <a:pt x="187998" y="1181366"/>
                  </a:lnTo>
                  <a:lnTo>
                    <a:pt x="187807" y="1181379"/>
                  </a:lnTo>
                  <a:lnTo>
                    <a:pt x="187426" y="1181455"/>
                  </a:lnTo>
                  <a:lnTo>
                    <a:pt x="187248" y="1181468"/>
                  </a:lnTo>
                  <a:lnTo>
                    <a:pt x="186055" y="1181468"/>
                  </a:lnTo>
                  <a:lnTo>
                    <a:pt x="185305" y="1181722"/>
                  </a:lnTo>
                  <a:lnTo>
                    <a:pt x="185140" y="1182789"/>
                  </a:lnTo>
                  <a:lnTo>
                    <a:pt x="185432" y="1183220"/>
                  </a:lnTo>
                  <a:lnTo>
                    <a:pt x="185737" y="1183373"/>
                  </a:lnTo>
                  <a:lnTo>
                    <a:pt x="186042" y="1183373"/>
                  </a:lnTo>
                  <a:lnTo>
                    <a:pt x="186461" y="1183373"/>
                  </a:lnTo>
                  <a:lnTo>
                    <a:pt x="186880" y="1183106"/>
                  </a:lnTo>
                  <a:lnTo>
                    <a:pt x="187477" y="1182890"/>
                  </a:lnTo>
                  <a:lnTo>
                    <a:pt x="187604" y="1182878"/>
                  </a:lnTo>
                  <a:lnTo>
                    <a:pt x="187921" y="1182878"/>
                  </a:lnTo>
                  <a:lnTo>
                    <a:pt x="188645" y="1182890"/>
                  </a:lnTo>
                  <a:lnTo>
                    <a:pt x="188963" y="1182814"/>
                  </a:lnTo>
                  <a:lnTo>
                    <a:pt x="188963" y="1181531"/>
                  </a:lnTo>
                  <a:close/>
                </a:path>
                <a:path w="503555" h="1448434">
                  <a:moveTo>
                    <a:pt x="502970" y="1071943"/>
                  </a:moveTo>
                  <a:lnTo>
                    <a:pt x="502805" y="1071765"/>
                  </a:lnTo>
                  <a:lnTo>
                    <a:pt x="502412" y="1071765"/>
                  </a:lnTo>
                  <a:lnTo>
                    <a:pt x="502208" y="1071841"/>
                  </a:lnTo>
                  <a:lnTo>
                    <a:pt x="502018" y="1071943"/>
                  </a:lnTo>
                  <a:lnTo>
                    <a:pt x="501637" y="1072108"/>
                  </a:lnTo>
                  <a:lnTo>
                    <a:pt x="501408" y="1072108"/>
                  </a:lnTo>
                  <a:lnTo>
                    <a:pt x="500735" y="1072019"/>
                  </a:lnTo>
                  <a:lnTo>
                    <a:pt x="500253" y="1071994"/>
                  </a:lnTo>
                  <a:lnTo>
                    <a:pt x="499529" y="1071994"/>
                  </a:lnTo>
                  <a:lnTo>
                    <a:pt x="499275" y="1072007"/>
                  </a:lnTo>
                  <a:lnTo>
                    <a:pt x="498335" y="1072184"/>
                  </a:lnTo>
                  <a:lnTo>
                    <a:pt x="498449" y="1072794"/>
                  </a:lnTo>
                  <a:lnTo>
                    <a:pt x="498830" y="1073137"/>
                  </a:lnTo>
                  <a:lnTo>
                    <a:pt x="499211" y="1073505"/>
                  </a:lnTo>
                  <a:lnTo>
                    <a:pt x="499579" y="1074039"/>
                  </a:lnTo>
                  <a:lnTo>
                    <a:pt x="500126" y="1074039"/>
                  </a:lnTo>
                  <a:lnTo>
                    <a:pt x="500253" y="1074039"/>
                  </a:lnTo>
                  <a:lnTo>
                    <a:pt x="500392" y="1074026"/>
                  </a:lnTo>
                  <a:lnTo>
                    <a:pt x="500519" y="1073962"/>
                  </a:lnTo>
                  <a:lnTo>
                    <a:pt x="501408" y="1073569"/>
                  </a:lnTo>
                  <a:lnTo>
                    <a:pt x="502932" y="1073023"/>
                  </a:lnTo>
                  <a:lnTo>
                    <a:pt x="502970" y="107194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594511" y="8942567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952" y="2968"/>
                  </a:moveTo>
                  <a:lnTo>
                    <a:pt x="1889" y="2181"/>
                  </a:lnTo>
                  <a:lnTo>
                    <a:pt x="1889" y="1525"/>
                  </a:lnTo>
                  <a:lnTo>
                    <a:pt x="1807" y="885"/>
                  </a:lnTo>
                  <a:lnTo>
                    <a:pt x="1741" y="508"/>
                  </a:lnTo>
                  <a:lnTo>
                    <a:pt x="1708" y="0"/>
                  </a:lnTo>
                  <a:lnTo>
                    <a:pt x="1182" y="0"/>
                  </a:lnTo>
                  <a:lnTo>
                    <a:pt x="936" y="82"/>
                  </a:lnTo>
                  <a:lnTo>
                    <a:pt x="246" y="393"/>
                  </a:lnTo>
                  <a:lnTo>
                    <a:pt x="0" y="1033"/>
                  </a:lnTo>
                  <a:lnTo>
                    <a:pt x="246" y="1738"/>
                  </a:lnTo>
                  <a:lnTo>
                    <a:pt x="394" y="2198"/>
                  </a:lnTo>
                  <a:lnTo>
                    <a:pt x="722" y="2591"/>
                  </a:lnTo>
                  <a:lnTo>
                    <a:pt x="952" y="2968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81089" y="7994687"/>
              <a:ext cx="515620" cy="1026794"/>
            </a:xfrm>
            <a:custGeom>
              <a:avLst/>
              <a:gdLst/>
              <a:ahLst/>
              <a:cxnLst/>
              <a:rect l="l" t="t" r="r" b="b"/>
              <a:pathLst>
                <a:path w="515620" h="1026795">
                  <a:moveTo>
                    <a:pt x="127" y="0"/>
                  </a:moveTo>
                  <a:lnTo>
                    <a:pt x="0" y="127"/>
                  </a:lnTo>
                  <a:lnTo>
                    <a:pt x="127" y="0"/>
                  </a:lnTo>
                  <a:close/>
                </a:path>
                <a:path w="515620" h="1026795">
                  <a:moveTo>
                    <a:pt x="499948" y="791171"/>
                  </a:moveTo>
                  <a:lnTo>
                    <a:pt x="499846" y="790397"/>
                  </a:lnTo>
                  <a:lnTo>
                    <a:pt x="499757" y="789673"/>
                  </a:lnTo>
                  <a:lnTo>
                    <a:pt x="499198" y="789355"/>
                  </a:lnTo>
                  <a:lnTo>
                    <a:pt x="498411" y="789355"/>
                  </a:lnTo>
                  <a:lnTo>
                    <a:pt x="497662" y="789432"/>
                  </a:lnTo>
                  <a:lnTo>
                    <a:pt x="496874" y="789584"/>
                  </a:lnTo>
                  <a:lnTo>
                    <a:pt x="497459" y="791286"/>
                  </a:lnTo>
                  <a:lnTo>
                    <a:pt x="497852" y="791845"/>
                  </a:lnTo>
                  <a:lnTo>
                    <a:pt x="498690" y="791845"/>
                  </a:lnTo>
                  <a:lnTo>
                    <a:pt x="499465" y="791667"/>
                  </a:lnTo>
                  <a:lnTo>
                    <a:pt x="499948" y="791171"/>
                  </a:lnTo>
                  <a:close/>
                </a:path>
                <a:path w="515620" h="1026795">
                  <a:moveTo>
                    <a:pt x="503313" y="729068"/>
                  </a:moveTo>
                  <a:lnTo>
                    <a:pt x="503275" y="727532"/>
                  </a:lnTo>
                  <a:lnTo>
                    <a:pt x="502716" y="727316"/>
                  </a:lnTo>
                  <a:lnTo>
                    <a:pt x="501802" y="727316"/>
                  </a:lnTo>
                  <a:lnTo>
                    <a:pt x="501040" y="727392"/>
                  </a:lnTo>
                  <a:lnTo>
                    <a:pt x="500570" y="727849"/>
                  </a:lnTo>
                  <a:lnTo>
                    <a:pt x="500545" y="728726"/>
                  </a:lnTo>
                  <a:lnTo>
                    <a:pt x="500659" y="729462"/>
                  </a:lnTo>
                  <a:lnTo>
                    <a:pt x="501205" y="729703"/>
                  </a:lnTo>
                  <a:lnTo>
                    <a:pt x="501827" y="729703"/>
                  </a:lnTo>
                  <a:lnTo>
                    <a:pt x="501980" y="729691"/>
                  </a:lnTo>
                  <a:lnTo>
                    <a:pt x="502818" y="729627"/>
                  </a:lnTo>
                  <a:lnTo>
                    <a:pt x="503313" y="729068"/>
                  </a:lnTo>
                  <a:close/>
                </a:path>
                <a:path w="515620" h="1026795">
                  <a:moveTo>
                    <a:pt x="511048" y="1025029"/>
                  </a:moveTo>
                  <a:lnTo>
                    <a:pt x="510311" y="1024470"/>
                  </a:lnTo>
                  <a:lnTo>
                    <a:pt x="509270" y="1023505"/>
                  </a:lnTo>
                  <a:lnTo>
                    <a:pt x="508812" y="1022883"/>
                  </a:lnTo>
                  <a:lnTo>
                    <a:pt x="507949" y="1022883"/>
                  </a:lnTo>
                  <a:lnTo>
                    <a:pt x="507796" y="1022896"/>
                  </a:lnTo>
                  <a:lnTo>
                    <a:pt x="507644" y="1022946"/>
                  </a:lnTo>
                  <a:lnTo>
                    <a:pt x="507301" y="1023302"/>
                  </a:lnTo>
                  <a:lnTo>
                    <a:pt x="507199" y="1023950"/>
                  </a:lnTo>
                  <a:lnTo>
                    <a:pt x="509587" y="1026337"/>
                  </a:lnTo>
                  <a:lnTo>
                    <a:pt x="510362" y="1026337"/>
                  </a:lnTo>
                  <a:lnTo>
                    <a:pt x="510755" y="1026020"/>
                  </a:lnTo>
                  <a:lnTo>
                    <a:pt x="511048" y="1025029"/>
                  </a:lnTo>
                  <a:close/>
                </a:path>
                <a:path w="515620" h="1026795">
                  <a:moveTo>
                    <a:pt x="515226" y="754443"/>
                  </a:moveTo>
                  <a:lnTo>
                    <a:pt x="515137" y="753643"/>
                  </a:lnTo>
                  <a:lnTo>
                    <a:pt x="515086" y="753097"/>
                  </a:lnTo>
                  <a:lnTo>
                    <a:pt x="514527" y="753097"/>
                  </a:lnTo>
                  <a:lnTo>
                    <a:pt x="514400" y="753135"/>
                  </a:lnTo>
                  <a:lnTo>
                    <a:pt x="514248" y="753198"/>
                  </a:lnTo>
                  <a:lnTo>
                    <a:pt x="513626" y="753618"/>
                  </a:lnTo>
                  <a:lnTo>
                    <a:pt x="513283" y="754202"/>
                  </a:lnTo>
                  <a:lnTo>
                    <a:pt x="513791" y="755269"/>
                  </a:lnTo>
                  <a:lnTo>
                    <a:pt x="514121" y="755510"/>
                  </a:lnTo>
                  <a:lnTo>
                    <a:pt x="514451" y="755510"/>
                  </a:lnTo>
                  <a:lnTo>
                    <a:pt x="514578" y="755510"/>
                  </a:lnTo>
                  <a:lnTo>
                    <a:pt x="514718" y="755472"/>
                  </a:lnTo>
                  <a:lnTo>
                    <a:pt x="515137" y="755103"/>
                  </a:lnTo>
                  <a:lnTo>
                    <a:pt x="515226" y="75444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620487" y="8909909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123" y="4707"/>
                  </a:moveTo>
                  <a:lnTo>
                    <a:pt x="2957" y="4707"/>
                  </a:lnTo>
                  <a:lnTo>
                    <a:pt x="2315" y="3198"/>
                  </a:lnTo>
                  <a:lnTo>
                    <a:pt x="2218" y="2968"/>
                  </a:lnTo>
                  <a:lnTo>
                    <a:pt x="2381" y="2017"/>
                  </a:lnTo>
                  <a:lnTo>
                    <a:pt x="2480" y="0"/>
                  </a:lnTo>
                  <a:lnTo>
                    <a:pt x="0" y="0"/>
                  </a:lnTo>
                  <a:lnTo>
                    <a:pt x="341" y="1246"/>
                  </a:lnTo>
                  <a:lnTo>
                    <a:pt x="377" y="1377"/>
                  </a:lnTo>
                  <a:lnTo>
                    <a:pt x="147" y="2017"/>
                  </a:lnTo>
                  <a:lnTo>
                    <a:pt x="346" y="2968"/>
                  </a:lnTo>
                  <a:lnTo>
                    <a:pt x="394" y="3198"/>
                  </a:lnTo>
                  <a:lnTo>
                    <a:pt x="123" y="470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25234" y="7984249"/>
              <a:ext cx="3175" cy="6985"/>
            </a:xfrm>
            <a:custGeom>
              <a:avLst/>
              <a:gdLst/>
              <a:ahLst/>
              <a:cxnLst/>
              <a:rect l="l" t="t" r="r" b="b"/>
              <a:pathLst>
                <a:path w="3175" h="6984">
                  <a:moveTo>
                    <a:pt x="1593" y="6577"/>
                  </a:moveTo>
                  <a:lnTo>
                    <a:pt x="1938" y="6577"/>
                  </a:lnTo>
                  <a:lnTo>
                    <a:pt x="2563" y="5248"/>
                  </a:lnTo>
                  <a:lnTo>
                    <a:pt x="2086" y="3739"/>
                  </a:lnTo>
                  <a:lnTo>
                    <a:pt x="1330" y="3132"/>
                  </a:lnTo>
                  <a:lnTo>
                    <a:pt x="1002" y="2378"/>
                  </a:lnTo>
                  <a:lnTo>
                    <a:pt x="837" y="1968"/>
                  </a:lnTo>
                  <a:lnTo>
                    <a:pt x="1166" y="1361"/>
                  </a:lnTo>
                  <a:lnTo>
                    <a:pt x="1166" y="852"/>
                  </a:lnTo>
                  <a:lnTo>
                    <a:pt x="788" y="16"/>
                  </a:lnTo>
                  <a:lnTo>
                    <a:pt x="115" y="0"/>
                  </a:lnTo>
                  <a:lnTo>
                    <a:pt x="49" y="918"/>
                  </a:lnTo>
                  <a:lnTo>
                    <a:pt x="0" y="1427"/>
                  </a:lnTo>
                  <a:lnTo>
                    <a:pt x="32" y="1935"/>
                  </a:lnTo>
                  <a:lnTo>
                    <a:pt x="32" y="2460"/>
                  </a:lnTo>
                  <a:lnTo>
                    <a:pt x="65" y="4018"/>
                  </a:lnTo>
                  <a:lnTo>
                    <a:pt x="32" y="5691"/>
                  </a:lnTo>
                  <a:lnTo>
                    <a:pt x="1560" y="657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15014" y="7999044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5" h="4445">
                  <a:moveTo>
                    <a:pt x="4140" y="4379"/>
                  </a:moveTo>
                  <a:lnTo>
                    <a:pt x="2793" y="2919"/>
                  </a:lnTo>
                  <a:lnTo>
                    <a:pt x="1413" y="1443"/>
                  </a:lnTo>
                  <a:lnTo>
                    <a:pt x="32" y="0"/>
                  </a:lnTo>
                  <a:lnTo>
                    <a:pt x="2760" y="2936"/>
                  </a:lnTo>
                  <a:lnTo>
                    <a:pt x="4140" y="4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15047" y="7999044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5" h="4445">
                  <a:moveTo>
                    <a:pt x="4123" y="4363"/>
                  </a:moveTo>
                  <a:lnTo>
                    <a:pt x="2743" y="2886"/>
                  </a:lnTo>
                  <a:lnTo>
                    <a:pt x="1396" y="1459"/>
                  </a:lnTo>
                  <a:lnTo>
                    <a:pt x="0" y="0"/>
                  </a:lnTo>
                  <a:lnTo>
                    <a:pt x="1380" y="1443"/>
                  </a:lnTo>
                  <a:lnTo>
                    <a:pt x="2760" y="2919"/>
                  </a:lnTo>
                  <a:lnTo>
                    <a:pt x="4123" y="4363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15036" y="7978076"/>
              <a:ext cx="320040" cy="1450340"/>
            </a:xfrm>
            <a:custGeom>
              <a:avLst/>
              <a:gdLst/>
              <a:ahLst/>
              <a:cxnLst/>
              <a:rect l="l" t="t" r="r" b="b"/>
              <a:pathLst>
                <a:path w="320040" h="1450340">
                  <a:moveTo>
                    <a:pt x="5626" y="23660"/>
                  </a:moveTo>
                  <a:lnTo>
                    <a:pt x="4749" y="22580"/>
                  </a:lnTo>
                  <a:lnTo>
                    <a:pt x="3517" y="20701"/>
                  </a:lnTo>
                  <a:lnTo>
                    <a:pt x="2933" y="19748"/>
                  </a:lnTo>
                  <a:lnTo>
                    <a:pt x="2171" y="19748"/>
                  </a:lnTo>
                  <a:lnTo>
                    <a:pt x="1993" y="19862"/>
                  </a:lnTo>
                  <a:lnTo>
                    <a:pt x="1549" y="20548"/>
                  </a:lnTo>
                  <a:lnTo>
                    <a:pt x="673" y="20701"/>
                  </a:lnTo>
                  <a:lnTo>
                    <a:pt x="0" y="20980"/>
                  </a:lnTo>
                  <a:lnTo>
                    <a:pt x="1397" y="22428"/>
                  </a:lnTo>
                  <a:lnTo>
                    <a:pt x="4127" y="25336"/>
                  </a:lnTo>
                  <a:lnTo>
                    <a:pt x="4279" y="25031"/>
                  </a:lnTo>
                  <a:lnTo>
                    <a:pt x="5626" y="23660"/>
                  </a:lnTo>
                  <a:close/>
                </a:path>
                <a:path w="320040" h="1450340">
                  <a:moveTo>
                    <a:pt x="16306" y="2540"/>
                  </a:moveTo>
                  <a:lnTo>
                    <a:pt x="15379" y="1689"/>
                  </a:lnTo>
                  <a:lnTo>
                    <a:pt x="14465" y="812"/>
                  </a:lnTo>
                  <a:lnTo>
                    <a:pt x="13512" y="0"/>
                  </a:lnTo>
                  <a:lnTo>
                    <a:pt x="13068" y="393"/>
                  </a:lnTo>
                  <a:lnTo>
                    <a:pt x="12661" y="749"/>
                  </a:lnTo>
                  <a:lnTo>
                    <a:pt x="13627" y="1498"/>
                  </a:lnTo>
                  <a:lnTo>
                    <a:pt x="14490" y="2222"/>
                  </a:lnTo>
                  <a:lnTo>
                    <a:pt x="15417" y="2844"/>
                  </a:lnTo>
                  <a:lnTo>
                    <a:pt x="16306" y="2540"/>
                  </a:lnTo>
                  <a:close/>
                </a:path>
                <a:path w="320040" h="1450340">
                  <a:moveTo>
                    <a:pt x="16814" y="12776"/>
                  </a:moveTo>
                  <a:lnTo>
                    <a:pt x="16764" y="11950"/>
                  </a:lnTo>
                  <a:lnTo>
                    <a:pt x="15773" y="11595"/>
                  </a:lnTo>
                  <a:lnTo>
                    <a:pt x="15570" y="11544"/>
                  </a:lnTo>
                  <a:lnTo>
                    <a:pt x="15036" y="11544"/>
                  </a:lnTo>
                  <a:lnTo>
                    <a:pt x="14732" y="11887"/>
                  </a:lnTo>
                  <a:lnTo>
                    <a:pt x="14516" y="13017"/>
                  </a:lnTo>
                  <a:lnTo>
                    <a:pt x="14541" y="13855"/>
                  </a:lnTo>
                  <a:lnTo>
                    <a:pt x="15303" y="14236"/>
                  </a:lnTo>
                  <a:lnTo>
                    <a:pt x="15430" y="14262"/>
                  </a:lnTo>
                  <a:lnTo>
                    <a:pt x="15659" y="14287"/>
                  </a:lnTo>
                  <a:lnTo>
                    <a:pt x="16192" y="14287"/>
                  </a:lnTo>
                  <a:lnTo>
                    <a:pt x="16484" y="13970"/>
                  </a:lnTo>
                  <a:lnTo>
                    <a:pt x="16598" y="13589"/>
                  </a:lnTo>
                  <a:lnTo>
                    <a:pt x="16814" y="12776"/>
                  </a:lnTo>
                  <a:close/>
                </a:path>
                <a:path w="320040" h="1450340">
                  <a:moveTo>
                    <a:pt x="20142" y="20942"/>
                  </a:moveTo>
                  <a:lnTo>
                    <a:pt x="18554" y="20942"/>
                  </a:lnTo>
                  <a:lnTo>
                    <a:pt x="17449" y="20231"/>
                  </a:lnTo>
                  <a:lnTo>
                    <a:pt x="17310" y="20193"/>
                  </a:lnTo>
                  <a:lnTo>
                    <a:pt x="16865" y="20193"/>
                  </a:lnTo>
                  <a:lnTo>
                    <a:pt x="16891" y="20701"/>
                  </a:lnTo>
                  <a:lnTo>
                    <a:pt x="16764" y="20993"/>
                  </a:lnTo>
                  <a:lnTo>
                    <a:pt x="16954" y="22225"/>
                  </a:lnTo>
                  <a:lnTo>
                    <a:pt x="17386" y="23317"/>
                  </a:lnTo>
                  <a:lnTo>
                    <a:pt x="18834" y="23647"/>
                  </a:lnTo>
                  <a:lnTo>
                    <a:pt x="19443" y="23647"/>
                  </a:lnTo>
                  <a:lnTo>
                    <a:pt x="19583" y="23139"/>
                  </a:lnTo>
                  <a:lnTo>
                    <a:pt x="19685" y="22707"/>
                  </a:lnTo>
                  <a:lnTo>
                    <a:pt x="20142" y="20942"/>
                  </a:lnTo>
                  <a:close/>
                </a:path>
                <a:path w="320040" h="1450340">
                  <a:moveTo>
                    <a:pt x="22580" y="30861"/>
                  </a:moveTo>
                  <a:lnTo>
                    <a:pt x="22529" y="30327"/>
                  </a:lnTo>
                  <a:lnTo>
                    <a:pt x="22466" y="29324"/>
                  </a:lnTo>
                  <a:lnTo>
                    <a:pt x="21526" y="29095"/>
                  </a:lnTo>
                  <a:lnTo>
                    <a:pt x="20675" y="28575"/>
                  </a:lnTo>
                  <a:lnTo>
                    <a:pt x="20116" y="28524"/>
                  </a:lnTo>
                  <a:lnTo>
                    <a:pt x="19964" y="28930"/>
                  </a:lnTo>
                  <a:lnTo>
                    <a:pt x="19799" y="29273"/>
                  </a:lnTo>
                  <a:lnTo>
                    <a:pt x="19850" y="30441"/>
                  </a:lnTo>
                  <a:lnTo>
                    <a:pt x="20472" y="31115"/>
                  </a:lnTo>
                  <a:lnTo>
                    <a:pt x="21640" y="31242"/>
                  </a:lnTo>
                  <a:lnTo>
                    <a:pt x="22263" y="31242"/>
                  </a:lnTo>
                  <a:lnTo>
                    <a:pt x="22580" y="30861"/>
                  </a:lnTo>
                  <a:close/>
                </a:path>
                <a:path w="320040" h="1450340">
                  <a:moveTo>
                    <a:pt x="72694" y="14566"/>
                  </a:moveTo>
                  <a:lnTo>
                    <a:pt x="72313" y="13614"/>
                  </a:lnTo>
                  <a:lnTo>
                    <a:pt x="70980" y="13614"/>
                  </a:lnTo>
                  <a:lnTo>
                    <a:pt x="70459" y="13246"/>
                  </a:lnTo>
                  <a:lnTo>
                    <a:pt x="69532" y="12509"/>
                  </a:lnTo>
                  <a:lnTo>
                    <a:pt x="69126" y="12153"/>
                  </a:lnTo>
                  <a:lnTo>
                    <a:pt x="68567" y="12153"/>
                  </a:lnTo>
                  <a:lnTo>
                    <a:pt x="67106" y="13246"/>
                  </a:lnTo>
                  <a:lnTo>
                    <a:pt x="69164" y="14211"/>
                  </a:lnTo>
                  <a:lnTo>
                    <a:pt x="69253" y="15328"/>
                  </a:lnTo>
                  <a:lnTo>
                    <a:pt x="69367" y="16573"/>
                  </a:lnTo>
                  <a:lnTo>
                    <a:pt x="69888" y="16205"/>
                  </a:lnTo>
                  <a:lnTo>
                    <a:pt x="70396" y="15646"/>
                  </a:lnTo>
                  <a:lnTo>
                    <a:pt x="72339" y="15646"/>
                  </a:lnTo>
                  <a:lnTo>
                    <a:pt x="72694" y="14566"/>
                  </a:lnTo>
                  <a:close/>
                </a:path>
                <a:path w="320040" h="1450340">
                  <a:moveTo>
                    <a:pt x="247497" y="1222095"/>
                  </a:moveTo>
                  <a:lnTo>
                    <a:pt x="247103" y="1221447"/>
                  </a:lnTo>
                  <a:lnTo>
                    <a:pt x="246329" y="1221397"/>
                  </a:lnTo>
                  <a:lnTo>
                    <a:pt x="245592" y="1221384"/>
                  </a:lnTo>
                  <a:lnTo>
                    <a:pt x="245122" y="1221828"/>
                  </a:lnTo>
                  <a:lnTo>
                    <a:pt x="244983" y="1222578"/>
                  </a:lnTo>
                  <a:lnTo>
                    <a:pt x="245046" y="1223213"/>
                  </a:lnTo>
                  <a:lnTo>
                    <a:pt x="245364" y="1223670"/>
                  </a:lnTo>
                  <a:lnTo>
                    <a:pt x="245948" y="1223670"/>
                  </a:lnTo>
                  <a:lnTo>
                    <a:pt x="246227" y="1223632"/>
                  </a:lnTo>
                  <a:lnTo>
                    <a:pt x="246621" y="1223530"/>
                  </a:lnTo>
                  <a:lnTo>
                    <a:pt x="247154" y="1223162"/>
                  </a:lnTo>
                  <a:lnTo>
                    <a:pt x="247497" y="1222095"/>
                  </a:lnTo>
                  <a:close/>
                </a:path>
                <a:path w="320040" h="1450340">
                  <a:moveTo>
                    <a:pt x="248729" y="1253820"/>
                  </a:moveTo>
                  <a:lnTo>
                    <a:pt x="248018" y="1253451"/>
                  </a:lnTo>
                  <a:lnTo>
                    <a:pt x="247446" y="1253109"/>
                  </a:lnTo>
                  <a:lnTo>
                    <a:pt x="246824" y="1252893"/>
                  </a:lnTo>
                  <a:lnTo>
                    <a:pt x="246608" y="1252829"/>
                  </a:lnTo>
                  <a:lnTo>
                    <a:pt x="246430" y="1252804"/>
                  </a:lnTo>
                  <a:lnTo>
                    <a:pt x="245554" y="1252804"/>
                  </a:lnTo>
                  <a:lnTo>
                    <a:pt x="245160" y="1253350"/>
                  </a:lnTo>
                  <a:lnTo>
                    <a:pt x="244932" y="1254074"/>
                  </a:lnTo>
                  <a:lnTo>
                    <a:pt x="244767" y="1254569"/>
                  </a:lnTo>
                  <a:lnTo>
                    <a:pt x="245046" y="1255280"/>
                  </a:lnTo>
                  <a:lnTo>
                    <a:pt x="245402" y="1255280"/>
                  </a:lnTo>
                  <a:lnTo>
                    <a:pt x="246545" y="1254963"/>
                  </a:lnTo>
                  <a:lnTo>
                    <a:pt x="247548" y="1254379"/>
                  </a:lnTo>
                  <a:lnTo>
                    <a:pt x="248729" y="1253820"/>
                  </a:lnTo>
                  <a:close/>
                </a:path>
                <a:path w="320040" h="1450340">
                  <a:moveTo>
                    <a:pt x="249961" y="1447736"/>
                  </a:moveTo>
                  <a:lnTo>
                    <a:pt x="249351" y="1447228"/>
                  </a:lnTo>
                  <a:lnTo>
                    <a:pt x="248119" y="1447596"/>
                  </a:lnTo>
                  <a:lnTo>
                    <a:pt x="247586" y="1448650"/>
                  </a:lnTo>
                  <a:lnTo>
                    <a:pt x="246875" y="1449527"/>
                  </a:lnTo>
                  <a:lnTo>
                    <a:pt x="247383" y="1449933"/>
                  </a:lnTo>
                  <a:lnTo>
                    <a:pt x="247688" y="1450327"/>
                  </a:lnTo>
                  <a:lnTo>
                    <a:pt x="247853" y="1450327"/>
                  </a:lnTo>
                  <a:lnTo>
                    <a:pt x="249148" y="1449946"/>
                  </a:lnTo>
                  <a:lnTo>
                    <a:pt x="249961" y="1447736"/>
                  </a:lnTo>
                  <a:close/>
                </a:path>
                <a:path w="320040" h="1450340">
                  <a:moveTo>
                    <a:pt x="264896" y="1261300"/>
                  </a:moveTo>
                  <a:lnTo>
                    <a:pt x="264693" y="1260424"/>
                  </a:lnTo>
                  <a:lnTo>
                    <a:pt x="263715" y="1259979"/>
                  </a:lnTo>
                  <a:lnTo>
                    <a:pt x="262483" y="1260017"/>
                  </a:lnTo>
                  <a:lnTo>
                    <a:pt x="262788" y="1261198"/>
                  </a:lnTo>
                  <a:lnTo>
                    <a:pt x="261823" y="1262659"/>
                  </a:lnTo>
                  <a:lnTo>
                    <a:pt x="262521" y="1263230"/>
                  </a:lnTo>
                  <a:lnTo>
                    <a:pt x="263055" y="1263459"/>
                  </a:lnTo>
                  <a:lnTo>
                    <a:pt x="263283" y="1263573"/>
                  </a:lnTo>
                  <a:lnTo>
                    <a:pt x="263486" y="1263624"/>
                  </a:lnTo>
                  <a:lnTo>
                    <a:pt x="263639" y="1263624"/>
                  </a:lnTo>
                  <a:lnTo>
                    <a:pt x="264350" y="1263624"/>
                  </a:lnTo>
                  <a:lnTo>
                    <a:pt x="264617" y="1262837"/>
                  </a:lnTo>
                  <a:lnTo>
                    <a:pt x="264731" y="1262164"/>
                  </a:lnTo>
                  <a:lnTo>
                    <a:pt x="264896" y="1261300"/>
                  </a:lnTo>
                  <a:close/>
                </a:path>
                <a:path w="320040" h="1450340">
                  <a:moveTo>
                    <a:pt x="265557" y="1442250"/>
                  </a:moveTo>
                  <a:lnTo>
                    <a:pt x="265252" y="1441488"/>
                  </a:lnTo>
                  <a:lnTo>
                    <a:pt x="264947" y="1440726"/>
                  </a:lnTo>
                  <a:lnTo>
                    <a:pt x="264668" y="1439938"/>
                  </a:lnTo>
                  <a:lnTo>
                    <a:pt x="263563" y="1439938"/>
                  </a:lnTo>
                  <a:lnTo>
                    <a:pt x="262991" y="1440091"/>
                  </a:lnTo>
                  <a:lnTo>
                    <a:pt x="262788" y="1440535"/>
                  </a:lnTo>
                  <a:lnTo>
                    <a:pt x="262839" y="1442008"/>
                  </a:lnTo>
                  <a:lnTo>
                    <a:pt x="263385" y="1442415"/>
                  </a:lnTo>
                  <a:lnTo>
                    <a:pt x="264198" y="1442415"/>
                  </a:lnTo>
                  <a:lnTo>
                    <a:pt x="264388" y="1442402"/>
                  </a:lnTo>
                  <a:lnTo>
                    <a:pt x="264922" y="1442351"/>
                  </a:lnTo>
                  <a:lnTo>
                    <a:pt x="265557" y="1442250"/>
                  </a:lnTo>
                  <a:close/>
                </a:path>
                <a:path w="320040" h="1450340">
                  <a:moveTo>
                    <a:pt x="266509" y="1406156"/>
                  </a:moveTo>
                  <a:lnTo>
                    <a:pt x="266458" y="1405547"/>
                  </a:lnTo>
                  <a:lnTo>
                    <a:pt x="266369" y="1404823"/>
                  </a:lnTo>
                  <a:lnTo>
                    <a:pt x="265874" y="1404658"/>
                  </a:lnTo>
                  <a:lnTo>
                    <a:pt x="265201" y="1404658"/>
                  </a:lnTo>
                  <a:lnTo>
                    <a:pt x="264922" y="1404696"/>
                  </a:lnTo>
                  <a:lnTo>
                    <a:pt x="264350" y="1404747"/>
                  </a:lnTo>
                  <a:lnTo>
                    <a:pt x="264007" y="1405089"/>
                  </a:lnTo>
                  <a:lnTo>
                    <a:pt x="264007" y="1405674"/>
                  </a:lnTo>
                  <a:lnTo>
                    <a:pt x="264134" y="1406385"/>
                  </a:lnTo>
                  <a:lnTo>
                    <a:pt x="264566" y="1406588"/>
                  </a:lnTo>
                  <a:lnTo>
                    <a:pt x="265112" y="1406588"/>
                  </a:lnTo>
                  <a:lnTo>
                    <a:pt x="265391" y="1406588"/>
                  </a:lnTo>
                  <a:lnTo>
                    <a:pt x="265518" y="1406563"/>
                  </a:lnTo>
                  <a:lnTo>
                    <a:pt x="266077" y="1406474"/>
                  </a:lnTo>
                  <a:lnTo>
                    <a:pt x="266509" y="1406156"/>
                  </a:lnTo>
                  <a:close/>
                </a:path>
                <a:path w="320040" h="1450340">
                  <a:moveTo>
                    <a:pt x="267627" y="1294472"/>
                  </a:moveTo>
                  <a:lnTo>
                    <a:pt x="266484" y="1294396"/>
                  </a:lnTo>
                  <a:lnTo>
                    <a:pt x="266344" y="1294384"/>
                  </a:lnTo>
                  <a:lnTo>
                    <a:pt x="265341" y="1294384"/>
                  </a:lnTo>
                  <a:lnTo>
                    <a:pt x="264718" y="1294599"/>
                  </a:lnTo>
                  <a:lnTo>
                    <a:pt x="264528" y="1295577"/>
                  </a:lnTo>
                  <a:lnTo>
                    <a:pt x="264515" y="1296123"/>
                  </a:lnTo>
                  <a:lnTo>
                    <a:pt x="264833" y="1296428"/>
                  </a:lnTo>
                  <a:lnTo>
                    <a:pt x="265366" y="1296428"/>
                  </a:lnTo>
                  <a:lnTo>
                    <a:pt x="266344" y="1296377"/>
                  </a:lnTo>
                  <a:lnTo>
                    <a:pt x="267157" y="1296022"/>
                  </a:lnTo>
                  <a:lnTo>
                    <a:pt x="267423" y="1295120"/>
                  </a:lnTo>
                  <a:lnTo>
                    <a:pt x="267627" y="1294472"/>
                  </a:lnTo>
                  <a:close/>
                </a:path>
                <a:path w="320040" h="1450340">
                  <a:moveTo>
                    <a:pt x="268719" y="1268755"/>
                  </a:moveTo>
                  <a:lnTo>
                    <a:pt x="268325" y="1267879"/>
                  </a:lnTo>
                  <a:lnTo>
                    <a:pt x="268198" y="1267802"/>
                  </a:lnTo>
                  <a:lnTo>
                    <a:pt x="267754" y="1267802"/>
                  </a:lnTo>
                  <a:lnTo>
                    <a:pt x="267385" y="1268069"/>
                  </a:lnTo>
                  <a:lnTo>
                    <a:pt x="266509" y="1268463"/>
                  </a:lnTo>
                  <a:lnTo>
                    <a:pt x="265290" y="1268984"/>
                  </a:lnTo>
                  <a:lnTo>
                    <a:pt x="265480" y="1269377"/>
                  </a:lnTo>
                  <a:lnTo>
                    <a:pt x="265633" y="1269631"/>
                  </a:lnTo>
                  <a:lnTo>
                    <a:pt x="265760" y="1269885"/>
                  </a:lnTo>
                  <a:lnTo>
                    <a:pt x="266344" y="1269542"/>
                  </a:lnTo>
                  <a:lnTo>
                    <a:pt x="266903" y="1269199"/>
                  </a:lnTo>
                  <a:lnTo>
                    <a:pt x="267487" y="1268895"/>
                  </a:lnTo>
                  <a:lnTo>
                    <a:pt x="267881" y="1268691"/>
                  </a:lnTo>
                  <a:lnTo>
                    <a:pt x="268719" y="1268755"/>
                  </a:lnTo>
                  <a:close/>
                </a:path>
                <a:path w="320040" h="1450340">
                  <a:moveTo>
                    <a:pt x="270179" y="1417358"/>
                  </a:moveTo>
                  <a:lnTo>
                    <a:pt x="269989" y="1416799"/>
                  </a:lnTo>
                  <a:lnTo>
                    <a:pt x="269163" y="1416799"/>
                  </a:lnTo>
                  <a:lnTo>
                    <a:pt x="268922" y="1416862"/>
                  </a:lnTo>
                  <a:lnTo>
                    <a:pt x="267550" y="1417523"/>
                  </a:lnTo>
                  <a:lnTo>
                    <a:pt x="266522" y="1418107"/>
                  </a:lnTo>
                  <a:lnTo>
                    <a:pt x="265430" y="1418678"/>
                  </a:lnTo>
                  <a:lnTo>
                    <a:pt x="266230" y="1419237"/>
                  </a:lnTo>
                  <a:lnTo>
                    <a:pt x="267754" y="1419390"/>
                  </a:lnTo>
                  <a:lnTo>
                    <a:pt x="268325" y="1420177"/>
                  </a:lnTo>
                  <a:lnTo>
                    <a:pt x="267970" y="1422057"/>
                  </a:lnTo>
                  <a:lnTo>
                    <a:pt x="267589" y="1422565"/>
                  </a:lnTo>
                  <a:lnTo>
                    <a:pt x="268262" y="1422781"/>
                  </a:lnTo>
                  <a:lnTo>
                    <a:pt x="268757" y="1422031"/>
                  </a:lnTo>
                  <a:lnTo>
                    <a:pt x="269201" y="1420736"/>
                  </a:lnTo>
                  <a:lnTo>
                    <a:pt x="269709" y="1419453"/>
                  </a:lnTo>
                  <a:lnTo>
                    <a:pt x="270179" y="1417358"/>
                  </a:lnTo>
                  <a:close/>
                </a:path>
                <a:path w="320040" h="1450340">
                  <a:moveTo>
                    <a:pt x="272122" y="1363459"/>
                  </a:moveTo>
                  <a:lnTo>
                    <a:pt x="272072" y="1361744"/>
                  </a:lnTo>
                  <a:lnTo>
                    <a:pt x="272072" y="1361236"/>
                  </a:lnTo>
                  <a:lnTo>
                    <a:pt x="271907" y="1360817"/>
                  </a:lnTo>
                  <a:lnTo>
                    <a:pt x="271272" y="1360703"/>
                  </a:lnTo>
                  <a:lnTo>
                    <a:pt x="270395" y="1360766"/>
                  </a:lnTo>
                  <a:lnTo>
                    <a:pt x="268554" y="1364145"/>
                  </a:lnTo>
                  <a:lnTo>
                    <a:pt x="268973" y="1365656"/>
                  </a:lnTo>
                  <a:lnTo>
                    <a:pt x="269227" y="1365885"/>
                  </a:lnTo>
                  <a:lnTo>
                    <a:pt x="269506" y="1365885"/>
                  </a:lnTo>
                  <a:lnTo>
                    <a:pt x="269659" y="1365885"/>
                  </a:lnTo>
                  <a:lnTo>
                    <a:pt x="269824" y="1365796"/>
                  </a:lnTo>
                  <a:lnTo>
                    <a:pt x="270764" y="1364399"/>
                  </a:lnTo>
                  <a:lnTo>
                    <a:pt x="272122" y="1363459"/>
                  </a:lnTo>
                  <a:close/>
                </a:path>
                <a:path w="320040" h="1450340">
                  <a:moveTo>
                    <a:pt x="278345" y="1265821"/>
                  </a:moveTo>
                  <a:lnTo>
                    <a:pt x="278015" y="1265364"/>
                  </a:lnTo>
                  <a:lnTo>
                    <a:pt x="277482" y="1265135"/>
                  </a:lnTo>
                  <a:lnTo>
                    <a:pt x="276313" y="1265123"/>
                  </a:lnTo>
                  <a:lnTo>
                    <a:pt x="276059" y="1266113"/>
                  </a:lnTo>
                  <a:lnTo>
                    <a:pt x="274548" y="1266901"/>
                  </a:lnTo>
                  <a:lnTo>
                    <a:pt x="273075" y="1267434"/>
                  </a:lnTo>
                  <a:lnTo>
                    <a:pt x="274193" y="1268628"/>
                  </a:lnTo>
                  <a:lnTo>
                    <a:pt x="274485" y="1268958"/>
                  </a:lnTo>
                  <a:lnTo>
                    <a:pt x="274764" y="1269085"/>
                  </a:lnTo>
                  <a:lnTo>
                    <a:pt x="275031" y="1269085"/>
                  </a:lnTo>
                  <a:lnTo>
                    <a:pt x="275628" y="1269085"/>
                  </a:lnTo>
                  <a:lnTo>
                    <a:pt x="276098" y="1268387"/>
                  </a:lnTo>
                  <a:lnTo>
                    <a:pt x="276834" y="1267117"/>
                  </a:lnTo>
                  <a:lnTo>
                    <a:pt x="277609" y="1266837"/>
                  </a:lnTo>
                  <a:lnTo>
                    <a:pt x="278015" y="1266304"/>
                  </a:lnTo>
                  <a:lnTo>
                    <a:pt x="278345" y="1265821"/>
                  </a:lnTo>
                  <a:close/>
                </a:path>
                <a:path w="320040" h="1450340">
                  <a:moveTo>
                    <a:pt x="279552" y="1323835"/>
                  </a:moveTo>
                  <a:lnTo>
                    <a:pt x="279450" y="1322806"/>
                  </a:lnTo>
                  <a:lnTo>
                    <a:pt x="278853" y="1322070"/>
                  </a:lnTo>
                  <a:lnTo>
                    <a:pt x="277672" y="1322057"/>
                  </a:lnTo>
                  <a:lnTo>
                    <a:pt x="275755" y="1324051"/>
                  </a:lnTo>
                  <a:lnTo>
                    <a:pt x="275767" y="1325118"/>
                  </a:lnTo>
                  <a:lnTo>
                    <a:pt x="276377" y="1325714"/>
                  </a:lnTo>
                  <a:lnTo>
                    <a:pt x="276542" y="1325740"/>
                  </a:lnTo>
                  <a:lnTo>
                    <a:pt x="277609" y="1325740"/>
                  </a:lnTo>
                  <a:lnTo>
                    <a:pt x="279552" y="1323835"/>
                  </a:lnTo>
                  <a:close/>
                </a:path>
                <a:path w="320040" h="1450340">
                  <a:moveTo>
                    <a:pt x="299161" y="1353032"/>
                  </a:moveTo>
                  <a:lnTo>
                    <a:pt x="298450" y="1352169"/>
                  </a:lnTo>
                  <a:lnTo>
                    <a:pt x="297586" y="1352092"/>
                  </a:lnTo>
                  <a:lnTo>
                    <a:pt x="296240" y="1352067"/>
                  </a:lnTo>
                  <a:lnTo>
                    <a:pt x="296100" y="1353273"/>
                  </a:lnTo>
                  <a:lnTo>
                    <a:pt x="295719" y="1354099"/>
                  </a:lnTo>
                  <a:lnTo>
                    <a:pt x="295719" y="1355102"/>
                  </a:lnTo>
                  <a:lnTo>
                    <a:pt x="296468" y="1355140"/>
                  </a:lnTo>
                  <a:lnTo>
                    <a:pt x="297141" y="1355191"/>
                  </a:lnTo>
                  <a:lnTo>
                    <a:pt x="297332" y="1355191"/>
                  </a:lnTo>
                  <a:lnTo>
                    <a:pt x="298234" y="1355191"/>
                  </a:lnTo>
                  <a:lnTo>
                    <a:pt x="299021" y="1354759"/>
                  </a:lnTo>
                  <a:lnTo>
                    <a:pt x="299097" y="1353870"/>
                  </a:lnTo>
                  <a:lnTo>
                    <a:pt x="299161" y="1353032"/>
                  </a:lnTo>
                  <a:close/>
                </a:path>
                <a:path w="320040" h="1450340">
                  <a:moveTo>
                    <a:pt x="299262" y="1346415"/>
                  </a:moveTo>
                  <a:lnTo>
                    <a:pt x="299097" y="1345984"/>
                  </a:lnTo>
                  <a:lnTo>
                    <a:pt x="298983" y="1345717"/>
                  </a:lnTo>
                  <a:lnTo>
                    <a:pt x="298856" y="1345590"/>
                  </a:lnTo>
                  <a:lnTo>
                    <a:pt x="298627" y="1345590"/>
                  </a:lnTo>
                  <a:lnTo>
                    <a:pt x="298450" y="1345768"/>
                  </a:lnTo>
                  <a:lnTo>
                    <a:pt x="297700" y="1346593"/>
                  </a:lnTo>
                  <a:lnTo>
                    <a:pt x="296214" y="1346479"/>
                  </a:lnTo>
                  <a:lnTo>
                    <a:pt x="296405" y="1347901"/>
                  </a:lnTo>
                  <a:lnTo>
                    <a:pt x="297014" y="1348587"/>
                  </a:lnTo>
                  <a:lnTo>
                    <a:pt x="297586" y="1348613"/>
                  </a:lnTo>
                  <a:lnTo>
                    <a:pt x="299262" y="1346415"/>
                  </a:lnTo>
                  <a:close/>
                </a:path>
                <a:path w="320040" h="1450340">
                  <a:moveTo>
                    <a:pt x="300583" y="1330058"/>
                  </a:moveTo>
                  <a:lnTo>
                    <a:pt x="298564" y="1329791"/>
                  </a:lnTo>
                  <a:lnTo>
                    <a:pt x="297649" y="1329651"/>
                  </a:lnTo>
                  <a:lnTo>
                    <a:pt x="296329" y="1329651"/>
                  </a:lnTo>
                  <a:lnTo>
                    <a:pt x="296583" y="1331417"/>
                  </a:lnTo>
                  <a:lnTo>
                    <a:pt x="295973" y="1331925"/>
                  </a:lnTo>
                  <a:lnTo>
                    <a:pt x="295821" y="1332801"/>
                  </a:lnTo>
                  <a:lnTo>
                    <a:pt x="296278" y="1333144"/>
                  </a:lnTo>
                  <a:lnTo>
                    <a:pt x="296608" y="1333144"/>
                  </a:lnTo>
                  <a:lnTo>
                    <a:pt x="296773" y="1333093"/>
                  </a:lnTo>
                  <a:lnTo>
                    <a:pt x="298018" y="1332445"/>
                  </a:lnTo>
                  <a:lnTo>
                    <a:pt x="300126" y="1332801"/>
                  </a:lnTo>
                  <a:lnTo>
                    <a:pt x="300405" y="1331188"/>
                  </a:lnTo>
                  <a:lnTo>
                    <a:pt x="300583" y="1330058"/>
                  </a:lnTo>
                  <a:close/>
                </a:path>
                <a:path w="320040" h="1450340">
                  <a:moveTo>
                    <a:pt x="301193" y="1081938"/>
                  </a:moveTo>
                  <a:lnTo>
                    <a:pt x="300875" y="1081176"/>
                  </a:lnTo>
                  <a:lnTo>
                    <a:pt x="300583" y="1080414"/>
                  </a:lnTo>
                  <a:lnTo>
                    <a:pt x="300316" y="1079652"/>
                  </a:lnTo>
                  <a:lnTo>
                    <a:pt x="300037" y="1078877"/>
                  </a:lnTo>
                  <a:lnTo>
                    <a:pt x="299097" y="1079500"/>
                  </a:lnTo>
                  <a:lnTo>
                    <a:pt x="298856" y="1080465"/>
                  </a:lnTo>
                  <a:lnTo>
                    <a:pt x="298818" y="1082217"/>
                  </a:lnTo>
                  <a:lnTo>
                    <a:pt x="299402" y="1082586"/>
                  </a:lnTo>
                  <a:lnTo>
                    <a:pt x="300139" y="1082636"/>
                  </a:lnTo>
                  <a:lnTo>
                    <a:pt x="300990" y="1082446"/>
                  </a:lnTo>
                  <a:lnTo>
                    <a:pt x="301193" y="1081938"/>
                  </a:lnTo>
                  <a:close/>
                </a:path>
                <a:path w="320040" h="1450340">
                  <a:moveTo>
                    <a:pt x="301790" y="1158367"/>
                  </a:moveTo>
                  <a:lnTo>
                    <a:pt x="301752" y="1158049"/>
                  </a:lnTo>
                  <a:lnTo>
                    <a:pt x="301701" y="1157617"/>
                  </a:lnTo>
                  <a:lnTo>
                    <a:pt x="301612" y="1157071"/>
                  </a:lnTo>
                  <a:lnTo>
                    <a:pt x="300888" y="1157071"/>
                  </a:lnTo>
                  <a:lnTo>
                    <a:pt x="300380" y="1157147"/>
                  </a:lnTo>
                  <a:lnTo>
                    <a:pt x="299910" y="1157401"/>
                  </a:lnTo>
                  <a:lnTo>
                    <a:pt x="299885" y="1158011"/>
                  </a:lnTo>
                  <a:lnTo>
                    <a:pt x="299885" y="1159370"/>
                  </a:lnTo>
                  <a:lnTo>
                    <a:pt x="300037" y="1160005"/>
                  </a:lnTo>
                  <a:lnTo>
                    <a:pt x="300139" y="1160487"/>
                  </a:lnTo>
                  <a:lnTo>
                    <a:pt x="300405" y="1161199"/>
                  </a:lnTo>
                  <a:lnTo>
                    <a:pt x="300697" y="1161275"/>
                  </a:lnTo>
                  <a:lnTo>
                    <a:pt x="300926" y="1161300"/>
                  </a:lnTo>
                  <a:lnTo>
                    <a:pt x="301752" y="1161300"/>
                  </a:lnTo>
                  <a:lnTo>
                    <a:pt x="301307" y="1160462"/>
                  </a:lnTo>
                  <a:lnTo>
                    <a:pt x="301396" y="1160018"/>
                  </a:lnTo>
                  <a:lnTo>
                    <a:pt x="301510" y="1159217"/>
                  </a:lnTo>
                  <a:lnTo>
                    <a:pt x="301637" y="1158697"/>
                  </a:lnTo>
                  <a:lnTo>
                    <a:pt x="301790" y="1158367"/>
                  </a:lnTo>
                  <a:close/>
                </a:path>
                <a:path w="320040" h="1450340">
                  <a:moveTo>
                    <a:pt x="301866" y="1201508"/>
                  </a:moveTo>
                  <a:lnTo>
                    <a:pt x="301637" y="1200035"/>
                  </a:lnTo>
                  <a:lnTo>
                    <a:pt x="301434" y="1198410"/>
                  </a:lnTo>
                  <a:lnTo>
                    <a:pt x="300926" y="1198016"/>
                  </a:lnTo>
                  <a:lnTo>
                    <a:pt x="300164" y="1197914"/>
                  </a:lnTo>
                  <a:lnTo>
                    <a:pt x="299707" y="1198206"/>
                  </a:lnTo>
                  <a:lnTo>
                    <a:pt x="299377" y="1198651"/>
                  </a:lnTo>
                  <a:lnTo>
                    <a:pt x="299593" y="1199172"/>
                  </a:lnTo>
                  <a:lnTo>
                    <a:pt x="299961" y="1200111"/>
                  </a:lnTo>
                  <a:lnTo>
                    <a:pt x="300240" y="1201508"/>
                  </a:lnTo>
                  <a:lnTo>
                    <a:pt x="301256" y="1201508"/>
                  </a:lnTo>
                  <a:lnTo>
                    <a:pt x="301866" y="1201508"/>
                  </a:lnTo>
                  <a:close/>
                </a:path>
                <a:path w="320040" h="1450340">
                  <a:moveTo>
                    <a:pt x="303352" y="1098410"/>
                  </a:moveTo>
                  <a:lnTo>
                    <a:pt x="303098" y="1097572"/>
                  </a:lnTo>
                  <a:lnTo>
                    <a:pt x="302869" y="1096784"/>
                  </a:lnTo>
                  <a:lnTo>
                    <a:pt x="302945" y="1095349"/>
                  </a:lnTo>
                  <a:lnTo>
                    <a:pt x="301790" y="1095349"/>
                  </a:lnTo>
                  <a:lnTo>
                    <a:pt x="301078" y="1095476"/>
                  </a:lnTo>
                  <a:lnTo>
                    <a:pt x="300812" y="1097089"/>
                  </a:lnTo>
                  <a:lnTo>
                    <a:pt x="300494" y="1097826"/>
                  </a:lnTo>
                  <a:lnTo>
                    <a:pt x="300405" y="1098969"/>
                  </a:lnTo>
                  <a:lnTo>
                    <a:pt x="301104" y="1099261"/>
                  </a:lnTo>
                  <a:lnTo>
                    <a:pt x="301840" y="1099299"/>
                  </a:lnTo>
                  <a:lnTo>
                    <a:pt x="302907" y="1099299"/>
                  </a:lnTo>
                  <a:lnTo>
                    <a:pt x="303352" y="1098410"/>
                  </a:lnTo>
                  <a:close/>
                </a:path>
                <a:path w="320040" h="1450340">
                  <a:moveTo>
                    <a:pt x="305854" y="1143622"/>
                  </a:moveTo>
                  <a:lnTo>
                    <a:pt x="305676" y="1141615"/>
                  </a:lnTo>
                  <a:lnTo>
                    <a:pt x="305803" y="1139596"/>
                  </a:lnTo>
                  <a:lnTo>
                    <a:pt x="305612" y="1138809"/>
                  </a:lnTo>
                  <a:lnTo>
                    <a:pt x="304228" y="1138809"/>
                  </a:lnTo>
                  <a:lnTo>
                    <a:pt x="304050" y="1138834"/>
                  </a:lnTo>
                  <a:lnTo>
                    <a:pt x="303847" y="1138859"/>
                  </a:lnTo>
                  <a:lnTo>
                    <a:pt x="303174" y="1138948"/>
                  </a:lnTo>
                  <a:lnTo>
                    <a:pt x="302196" y="1139456"/>
                  </a:lnTo>
                  <a:lnTo>
                    <a:pt x="302552" y="1140726"/>
                  </a:lnTo>
                  <a:lnTo>
                    <a:pt x="302895" y="1141907"/>
                  </a:lnTo>
                  <a:lnTo>
                    <a:pt x="303517" y="1143812"/>
                  </a:lnTo>
                  <a:lnTo>
                    <a:pt x="304469" y="1143812"/>
                  </a:lnTo>
                  <a:lnTo>
                    <a:pt x="305854" y="1143622"/>
                  </a:lnTo>
                  <a:close/>
                </a:path>
                <a:path w="320040" h="1450340">
                  <a:moveTo>
                    <a:pt x="306959" y="1161923"/>
                  </a:moveTo>
                  <a:lnTo>
                    <a:pt x="306895" y="1161529"/>
                  </a:lnTo>
                  <a:lnTo>
                    <a:pt x="306641" y="1159738"/>
                  </a:lnTo>
                  <a:lnTo>
                    <a:pt x="304914" y="1159370"/>
                  </a:lnTo>
                  <a:lnTo>
                    <a:pt x="303733" y="1158481"/>
                  </a:lnTo>
                  <a:lnTo>
                    <a:pt x="302907" y="1158951"/>
                  </a:lnTo>
                  <a:lnTo>
                    <a:pt x="302704" y="1159764"/>
                  </a:lnTo>
                  <a:lnTo>
                    <a:pt x="305231" y="1162824"/>
                  </a:lnTo>
                  <a:lnTo>
                    <a:pt x="306082" y="1162824"/>
                  </a:lnTo>
                  <a:lnTo>
                    <a:pt x="306565" y="1162608"/>
                  </a:lnTo>
                  <a:lnTo>
                    <a:pt x="306959" y="1161923"/>
                  </a:lnTo>
                  <a:close/>
                </a:path>
                <a:path w="320040" h="1450340">
                  <a:moveTo>
                    <a:pt x="307365" y="1066609"/>
                  </a:moveTo>
                  <a:lnTo>
                    <a:pt x="307200" y="1066076"/>
                  </a:lnTo>
                  <a:lnTo>
                    <a:pt x="306997" y="1065339"/>
                  </a:lnTo>
                  <a:lnTo>
                    <a:pt x="307289" y="1064018"/>
                  </a:lnTo>
                  <a:lnTo>
                    <a:pt x="305346" y="1064018"/>
                  </a:lnTo>
                  <a:lnTo>
                    <a:pt x="306057" y="1065339"/>
                  </a:lnTo>
                  <a:lnTo>
                    <a:pt x="305790" y="1066076"/>
                  </a:lnTo>
                  <a:lnTo>
                    <a:pt x="305866" y="1066736"/>
                  </a:lnTo>
                  <a:lnTo>
                    <a:pt x="305930" y="1067409"/>
                  </a:lnTo>
                  <a:lnTo>
                    <a:pt x="306031" y="1068082"/>
                  </a:lnTo>
                  <a:lnTo>
                    <a:pt x="306146" y="1068882"/>
                  </a:lnTo>
                  <a:lnTo>
                    <a:pt x="306108" y="1068603"/>
                  </a:lnTo>
                  <a:lnTo>
                    <a:pt x="306578" y="1068603"/>
                  </a:lnTo>
                  <a:lnTo>
                    <a:pt x="307238" y="1067409"/>
                  </a:lnTo>
                  <a:lnTo>
                    <a:pt x="307327" y="1067231"/>
                  </a:lnTo>
                  <a:lnTo>
                    <a:pt x="307365" y="1066609"/>
                  </a:lnTo>
                  <a:close/>
                </a:path>
                <a:path w="320040" h="1450340">
                  <a:moveTo>
                    <a:pt x="308559" y="1068882"/>
                  </a:moveTo>
                  <a:lnTo>
                    <a:pt x="306146" y="1068882"/>
                  </a:lnTo>
                  <a:lnTo>
                    <a:pt x="306679" y="1069505"/>
                  </a:lnTo>
                  <a:lnTo>
                    <a:pt x="307581" y="1069505"/>
                  </a:lnTo>
                  <a:lnTo>
                    <a:pt x="308559" y="1068882"/>
                  </a:lnTo>
                  <a:close/>
                </a:path>
                <a:path w="320040" h="1450340">
                  <a:moveTo>
                    <a:pt x="309587" y="1035824"/>
                  </a:moveTo>
                  <a:lnTo>
                    <a:pt x="309372" y="1035392"/>
                  </a:lnTo>
                  <a:lnTo>
                    <a:pt x="309105" y="1034821"/>
                  </a:lnTo>
                  <a:lnTo>
                    <a:pt x="308711" y="1034326"/>
                  </a:lnTo>
                  <a:lnTo>
                    <a:pt x="308368" y="1033805"/>
                  </a:lnTo>
                  <a:lnTo>
                    <a:pt x="308254" y="1034402"/>
                  </a:lnTo>
                  <a:lnTo>
                    <a:pt x="308051" y="1035011"/>
                  </a:lnTo>
                  <a:lnTo>
                    <a:pt x="308076" y="1035621"/>
                  </a:lnTo>
                  <a:lnTo>
                    <a:pt x="308076" y="1036078"/>
                  </a:lnTo>
                  <a:lnTo>
                    <a:pt x="308317" y="1036535"/>
                  </a:lnTo>
                  <a:lnTo>
                    <a:pt x="308914" y="1036535"/>
                  </a:lnTo>
                  <a:lnTo>
                    <a:pt x="309549" y="1036307"/>
                  </a:lnTo>
                  <a:lnTo>
                    <a:pt x="309587" y="1035824"/>
                  </a:lnTo>
                  <a:close/>
                </a:path>
                <a:path w="320040" h="1450340">
                  <a:moveTo>
                    <a:pt x="310146" y="1356575"/>
                  </a:moveTo>
                  <a:lnTo>
                    <a:pt x="309359" y="1356575"/>
                  </a:lnTo>
                  <a:lnTo>
                    <a:pt x="309118" y="1356614"/>
                  </a:lnTo>
                  <a:lnTo>
                    <a:pt x="308381" y="1356779"/>
                  </a:lnTo>
                  <a:lnTo>
                    <a:pt x="308051" y="1357414"/>
                  </a:lnTo>
                  <a:lnTo>
                    <a:pt x="308025" y="1358747"/>
                  </a:lnTo>
                  <a:lnTo>
                    <a:pt x="308203" y="1359369"/>
                  </a:lnTo>
                  <a:lnTo>
                    <a:pt x="308940" y="1359369"/>
                  </a:lnTo>
                  <a:lnTo>
                    <a:pt x="309092" y="1359369"/>
                  </a:lnTo>
                  <a:lnTo>
                    <a:pt x="310007" y="1359217"/>
                  </a:lnTo>
                  <a:lnTo>
                    <a:pt x="310146" y="1357795"/>
                  </a:lnTo>
                  <a:lnTo>
                    <a:pt x="310007" y="1357337"/>
                  </a:lnTo>
                  <a:lnTo>
                    <a:pt x="310146" y="1356575"/>
                  </a:lnTo>
                  <a:close/>
                </a:path>
                <a:path w="320040" h="1450340">
                  <a:moveTo>
                    <a:pt x="310870" y="1344409"/>
                  </a:moveTo>
                  <a:lnTo>
                    <a:pt x="310794" y="1343393"/>
                  </a:lnTo>
                  <a:lnTo>
                    <a:pt x="310769" y="1342720"/>
                  </a:lnTo>
                  <a:lnTo>
                    <a:pt x="310489" y="1342542"/>
                  </a:lnTo>
                  <a:lnTo>
                    <a:pt x="309956" y="1342542"/>
                  </a:lnTo>
                  <a:lnTo>
                    <a:pt x="309562" y="1342644"/>
                  </a:lnTo>
                  <a:lnTo>
                    <a:pt x="309359" y="1342707"/>
                  </a:lnTo>
                  <a:lnTo>
                    <a:pt x="309156" y="1342758"/>
                  </a:lnTo>
                  <a:lnTo>
                    <a:pt x="308825" y="1342758"/>
                  </a:lnTo>
                  <a:lnTo>
                    <a:pt x="308686" y="1342707"/>
                  </a:lnTo>
                  <a:lnTo>
                    <a:pt x="308267" y="1342644"/>
                  </a:lnTo>
                  <a:lnTo>
                    <a:pt x="306692" y="1342644"/>
                  </a:lnTo>
                  <a:lnTo>
                    <a:pt x="305930" y="1342656"/>
                  </a:lnTo>
                  <a:lnTo>
                    <a:pt x="305904" y="1343660"/>
                  </a:lnTo>
                  <a:lnTo>
                    <a:pt x="305866" y="1345298"/>
                  </a:lnTo>
                  <a:lnTo>
                    <a:pt x="307644" y="1345082"/>
                  </a:lnTo>
                  <a:lnTo>
                    <a:pt x="308686" y="1345196"/>
                  </a:lnTo>
                  <a:lnTo>
                    <a:pt x="308889" y="1345209"/>
                  </a:lnTo>
                  <a:lnTo>
                    <a:pt x="309892" y="1345209"/>
                  </a:lnTo>
                  <a:lnTo>
                    <a:pt x="310870" y="1344409"/>
                  </a:lnTo>
                  <a:close/>
                </a:path>
                <a:path w="320040" h="1450340">
                  <a:moveTo>
                    <a:pt x="312166" y="1074610"/>
                  </a:moveTo>
                  <a:lnTo>
                    <a:pt x="311708" y="1074039"/>
                  </a:lnTo>
                  <a:lnTo>
                    <a:pt x="310680" y="1073937"/>
                  </a:lnTo>
                  <a:lnTo>
                    <a:pt x="310083" y="1073937"/>
                  </a:lnTo>
                  <a:lnTo>
                    <a:pt x="309778" y="1074204"/>
                  </a:lnTo>
                  <a:lnTo>
                    <a:pt x="309753" y="1074813"/>
                  </a:lnTo>
                  <a:lnTo>
                    <a:pt x="309956" y="1075512"/>
                  </a:lnTo>
                  <a:lnTo>
                    <a:pt x="309994" y="1076464"/>
                  </a:lnTo>
                  <a:lnTo>
                    <a:pt x="311061" y="1076566"/>
                  </a:lnTo>
                  <a:lnTo>
                    <a:pt x="311670" y="1076566"/>
                  </a:lnTo>
                  <a:lnTo>
                    <a:pt x="311912" y="1076083"/>
                  </a:lnTo>
                  <a:lnTo>
                    <a:pt x="311988" y="1075613"/>
                  </a:lnTo>
                  <a:lnTo>
                    <a:pt x="312166" y="1074610"/>
                  </a:lnTo>
                  <a:close/>
                </a:path>
                <a:path w="320040" h="1450340">
                  <a:moveTo>
                    <a:pt x="315087" y="1241272"/>
                  </a:moveTo>
                  <a:lnTo>
                    <a:pt x="314807" y="1240510"/>
                  </a:lnTo>
                  <a:lnTo>
                    <a:pt x="314680" y="1240116"/>
                  </a:lnTo>
                  <a:lnTo>
                    <a:pt x="314147" y="1239558"/>
                  </a:lnTo>
                  <a:lnTo>
                    <a:pt x="313817" y="1239558"/>
                  </a:lnTo>
                  <a:lnTo>
                    <a:pt x="313004" y="1239672"/>
                  </a:lnTo>
                  <a:lnTo>
                    <a:pt x="313309" y="1240523"/>
                  </a:lnTo>
                  <a:lnTo>
                    <a:pt x="313143" y="1241069"/>
                  </a:lnTo>
                  <a:lnTo>
                    <a:pt x="313232" y="1241501"/>
                  </a:lnTo>
                  <a:lnTo>
                    <a:pt x="313245" y="1242034"/>
                  </a:lnTo>
                  <a:lnTo>
                    <a:pt x="313690" y="1242034"/>
                  </a:lnTo>
                  <a:lnTo>
                    <a:pt x="313905" y="1242009"/>
                  </a:lnTo>
                  <a:lnTo>
                    <a:pt x="314566" y="1241818"/>
                  </a:lnTo>
                  <a:lnTo>
                    <a:pt x="315087" y="1241272"/>
                  </a:lnTo>
                  <a:close/>
                </a:path>
                <a:path w="320040" h="1450340">
                  <a:moveTo>
                    <a:pt x="316242" y="1408087"/>
                  </a:moveTo>
                  <a:lnTo>
                    <a:pt x="315912" y="1407541"/>
                  </a:lnTo>
                  <a:lnTo>
                    <a:pt x="315683" y="1407185"/>
                  </a:lnTo>
                  <a:lnTo>
                    <a:pt x="315137" y="1406906"/>
                  </a:lnTo>
                  <a:lnTo>
                    <a:pt x="314706" y="1406842"/>
                  </a:lnTo>
                  <a:lnTo>
                    <a:pt x="314083" y="1406829"/>
                  </a:lnTo>
                  <a:lnTo>
                    <a:pt x="313791" y="1407223"/>
                  </a:lnTo>
                  <a:lnTo>
                    <a:pt x="313791" y="1407769"/>
                  </a:lnTo>
                  <a:lnTo>
                    <a:pt x="313956" y="1408379"/>
                  </a:lnTo>
                  <a:lnTo>
                    <a:pt x="314299" y="1408747"/>
                  </a:lnTo>
                  <a:lnTo>
                    <a:pt x="314820" y="1408747"/>
                  </a:lnTo>
                  <a:lnTo>
                    <a:pt x="314960" y="1408747"/>
                  </a:lnTo>
                  <a:lnTo>
                    <a:pt x="315125" y="1408722"/>
                  </a:lnTo>
                  <a:lnTo>
                    <a:pt x="315264" y="1408658"/>
                  </a:lnTo>
                  <a:lnTo>
                    <a:pt x="315772" y="1408493"/>
                  </a:lnTo>
                  <a:lnTo>
                    <a:pt x="316242" y="1408087"/>
                  </a:lnTo>
                  <a:close/>
                </a:path>
                <a:path w="320040" h="1450340">
                  <a:moveTo>
                    <a:pt x="316318" y="1225410"/>
                  </a:moveTo>
                  <a:lnTo>
                    <a:pt x="316306" y="1224699"/>
                  </a:lnTo>
                  <a:lnTo>
                    <a:pt x="316306" y="1222781"/>
                  </a:lnTo>
                  <a:lnTo>
                    <a:pt x="314528" y="1222273"/>
                  </a:lnTo>
                  <a:lnTo>
                    <a:pt x="313283" y="1221727"/>
                  </a:lnTo>
                  <a:lnTo>
                    <a:pt x="313080" y="1221651"/>
                  </a:lnTo>
                  <a:lnTo>
                    <a:pt x="312343" y="1221651"/>
                  </a:lnTo>
                  <a:lnTo>
                    <a:pt x="312115" y="1222819"/>
                  </a:lnTo>
                  <a:lnTo>
                    <a:pt x="311912" y="1223645"/>
                  </a:lnTo>
                  <a:lnTo>
                    <a:pt x="312115" y="1225473"/>
                  </a:lnTo>
                  <a:lnTo>
                    <a:pt x="313423" y="1226007"/>
                  </a:lnTo>
                  <a:lnTo>
                    <a:pt x="315150" y="1226058"/>
                  </a:lnTo>
                  <a:lnTo>
                    <a:pt x="315988" y="1226058"/>
                  </a:lnTo>
                  <a:lnTo>
                    <a:pt x="316318" y="1225410"/>
                  </a:lnTo>
                  <a:close/>
                </a:path>
                <a:path w="320040" h="1450340">
                  <a:moveTo>
                    <a:pt x="317144" y="1257223"/>
                  </a:moveTo>
                  <a:lnTo>
                    <a:pt x="316992" y="1256372"/>
                  </a:lnTo>
                  <a:lnTo>
                    <a:pt x="316814" y="1255420"/>
                  </a:lnTo>
                  <a:lnTo>
                    <a:pt x="316331" y="1254518"/>
                  </a:lnTo>
                  <a:lnTo>
                    <a:pt x="315099" y="1254518"/>
                  </a:lnTo>
                  <a:lnTo>
                    <a:pt x="314198" y="1254607"/>
                  </a:lnTo>
                  <a:lnTo>
                    <a:pt x="314223" y="1255407"/>
                  </a:lnTo>
                  <a:lnTo>
                    <a:pt x="314020" y="1255979"/>
                  </a:lnTo>
                  <a:lnTo>
                    <a:pt x="314147" y="1256931"/>
                  </a:lnTo>
                  <a:lnTo>
                    <a:pt x="314642" y="1257528"/>
                  </a:lnTo>
                  <a:lnTo>
                    <a:pt x="315569" y="1257528"/>
                  </a:lnTo>
                  <a:lnTo>
                    <a:pt x="316331" y="1257477"/>
                  </a:lnTo>
                  <a:lnTo>
                    <a:pt x="317144" y="1257223"/>
                  </a:lnTo>
                  <a:close/>
                </a:path>
                <a:path w="320040" h="1450340">
                  <a:moveTo>
                    <a:pt x="319938" y="1413560"/>
                  </a:moveTo>
                  <a:lnTo>
                    <a:pt x="319493" y="1413002"/>
                  </a:lnTo>
                  <a:lnTo>
                    <a:pt x="319328" y="1412989"/>
                  </a:lnTo>
                  <a:lnTo>
                    <a:pt x="318173" y="1412989"/>
                  </a:lnTo>
                  <a:lnTo>
                    <a:pt x="317423" y="1413167"/>
                  </a:lnTo>
                  <a:lnTo>
                    <a:pt x="316890" y="1413954"/>
                  </a:lnTo>
                  <a:lnTo>
                    <a:pt x="317309" y="1414678"/>
                  </a:lnTo>
                  <a:lnTo>
                    <a:pt x="318198" y="1414335"/>
                  </a:lnTo>
                  <a:lnTo>
                    <a:pt x="319062" y="1413941"/>
                  </a:lnTo>
                  <a:lnTo>
                    <a:pt x="319938" y="141356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268649" y="9076138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0" y="2903"/>
                  </a:moveTo>
                  <a:lnTo>
                    <a:pt x="1232" y="984"/>
                  </a:lnTo>
                  <a:lnTo>
                    <a:pt x="1856" y="0"/>
                  </a:lnTo>
                  <a:lnTo>
                    <a:pt x="1215" y="951"/>
                  </a:lnTo>
                  <a:lnTo>
                    <a:pt x="0" y="28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268643" y="9035617"/>
              <a:ext cx="38735" cy="178435"/>
            </a:xfrm>
            <a:custGeom>
              <a:avLst/>
              <a:gdLst/>
              <a:ahLst/>
              <a:cxnLst/>
              <a:rect l="l" t="t" r="r" b="b"/>
              <a:pathLst>
                <a:path w="38735" h="178434">
                  <a:moveTo>
                    <a:pt x="3505" y="41529"/>
                  </a:moveTo>
                  <a:lnTo>
                    <a:pt x="2844" y="40792"/>
                  </a:lnTo>
                  <a:lnTo>
                    <a:pt x="1854" y="40538"/>
                  </a:lnTo>
                  <a:lnTo>
                    <a:pt x="0" y="43434"/>
                  </a:lnTo>
                  <a:lnTo>
                    <a:pt x="76" y="44005"/>
                  </a:lnTo>
                  <a:lnTo>
                    <a:pt x="317" y="44500"/>
                  </a:lnTo>
                  <a:lnTo>
                    <a:pt x="1016" y="44513"/>
                  </a:lnTo>
                  <a:lnTo>
                    <a:pt x="2400" y="44526"/>
                  </a:lnTo>
                  <a:lnTo>
                    <a:pt x="3289" y="43561"/>
                  </a:lnTo>
                  <a:lnTo>
                    <a:pt x="3505" y="41529"/>
                  </a:lnTo>
                  <a:close/>
                </a:path>
                <a:path w="38735" h="178434">
                  <a:moveTo>
                    <a:pt x="34975" y="66357"/>
                  </a:moveTo>
                  <a:lnTo>
                    <a:pt x="34950" y="64274"/>
                  </a:lnTo>
                  <a:lnTo>
                    <a:pt x="33782" y="64719"/>
                  </a:lnTo>
                  <a:lnTo>
                    <a:pt x="32943" y="64477"/>
                  </a:lnTo>
                  <a:lnTo>
                    <a:pt x="30302" y="64643"/>
                  </a:lnTo>
                  <a:lnTo>
                    <a:pt x="27863" y="65595"/>
                  </a:lnTo>
                  <a:lnTo>
                    <a:pt x="25463" y="66675"/>
                  </a:lnTo>
                  <a:lnTo>
                    <a:pt x="26949" y="67094"/>
                  </a:lnTo>
                  <a:lnTo>
                    <a:pt x="28371" y="67678"/>
                  </a:lnTo>
                  <a:lnTo>
                    <a:pt x="29718" y="68440"/>
                  </a:lnTo>
                  <a:lnTo>
                    <a:pt x="30975" y="67424"/>
                  </a:lnTo>
                  <a:lnTo>
                    <a:pt x="32042" y="66802"/>
                  </a:lnTo>
                  <a:lnTo>
                    <a:pt x="34213" y="66687"/>
                  </a:lnTo>
                  <a:lnTo>
                    <a:pt x="34975" y="66357"/>
                  </a:lnTo>
                  <a:close/>
                </a:path>
                <a:path w="38735" h="178434">
                  <a:moveTo>
                    <a:pt x="35521" y="175856"/>
                  </a:moveTo>
                  <a:lnTo>
                    <a:pt x="34290" y="175806"/>
                  </a:lnTo>
                  <a:lnTo>
                    <a:pt x="33286" y="175361"/>
                  </a:lnTo>
                  <a:lnTo>
                    <a:pt x="33159" y="175348"/>
                  </a:lnTo>
                  <a:lnTo>
                    <a:pt x="32626" y="175348"/>
                  </a:lnTo>
                  <a:lnTo>
                    <a:pt x="32499" y="175768"/>
                  </a:lnTo>
                  <a:lnTo>
                    <a:pt x="32499" y="177126"/>
                  </a:lnTo>
                  <a:lnTo>
                    <a:pt x="32854" y="177965"/>
                  </a:lnTo>
                  <a:lnTo>
                    <a:pt x="33959" y="177965"/>
                  </a:lnTo>
                  <a:lnTo>
                    <a:pt x="34226" y="177965"/>
                  </a:lnTo>
                  <a:lnTo>
                    <a:pt x="34632" y="177914"/>
                  </a:lnTo>
                  <a:lnTo>
                    <a:pt x="35280" y="177546"/>
                  </a:lnTo>
                  <a:lnTo>
                    <a:pt x="35318" y="177241"/>
                  </a:lnTo>
                  <a:lnTo>
                    <a:pt x="35521" y="175856"/>
                  </a:lnTo>
                  <a:close/>
                </a:path>
                <a:path w="38735" h="178434">
                  <a:moveTo>
                    <a:pt x="38265" y="698"/>
                  </a:moveTo>
                  <a:lnTo>
                    <a:pt x="37706" y="0"/>
                  </a:lnTo>
                  <a:lnTo>
                    <a:pt x="36004" y="317"/>
                  </a:lnTo>
                  <a:lnTo>
                    <a:pt x="36753" y="1816"/>
                  </a:lnTo>
                  <a:lnTo>
                    <a:pt x="36398" y="2908"/>
                  </a:lnTo>
                  <a:lnTo>
                    <a:pt x="36690" y="3784"/>
                  </a:lnTo>
                  <a:lnTo>
                    <a:pt x="36842" y="4254"/>
                  </a:lnTo>
                  <a:lnTo>
                    <a:pt x="37998" y="3340"/>
                  </a:lnTo>
                  <a:lnTo>
                    <a:pt x="37998" y="1968"/>
                  </a:lnTo>
                  <a:lnTo>
                    <a:pt x="38265" y="698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290369" y="9102284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903" y="4117"/>
                  </a:moveTo>
                  <a:lnTo>
                    <a:pt x="1692" y="4117"/>
                  </a:lnTo>
                  <a:lnTo>
                    <a:pt x="1856" y="4100"/>
                  </a:lnTo>
                  <a:lnTo>
                    <a:pt x="4107" y="3772"/>
                  </a:lnTo>
                  <a:lnTo>
                    <a:pt x="6276" y="3116"/>
                  </a:lnTo>
                  <a:lnTo>
                    <a:pt x="8001" y="1771"/>
                  </a:lnTo>
                  <a:lnTo>
                    <a:pt x="6654" y="1000"/>
                  </a:lnTo>
                  <a:lnTo>
                    <a:pt x="5224" y="426"/>
                  </a:lnTo>
                  <a:lnTo>
                    <a:pt x="3746" y="0"/>
                  </a:lnTo>
                  <a:lnTo>
                    <a:pt x="2710" y="459"/>
                  </a:lnTo>
                  <a:lnTo>
                    <a:pt x="1675" y="951"/>
                  </a:lnTo>
                  <a:lnTo>
                    <a:pt x="640" y="1394"/>
                  </a:lnTo>
                  <a:lnTo>
                    <a:pt x="0" y="2690"/>
                  </a:lnTo>
                  <a:lnTo>
                    <a:pt x="213" y="3510"/>
                  </a:lnTo>
                  <a:lnTo>
                    <a:pt x="903" y="411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293393" y="9060177"/>
              <a:ext cx="5080" cy="2540"/>
            </a:xfrm>
            <a:custGeom>
              <a:avLst/>
              <a:gdLst/>
              <a:ahLst/>
              <a:cxnLst/>
              <a:rect l="l" t="t" r="r" b="b"/>
              <a:pathLst>
                <a:path w="5079" h="2540">
                  <a:moveTo>
                    <a:pt x="1971" y="2296"/>
                  </a:moveTo>
                  <a:lnTo>
                    <a:pt x="3269" y="2263"/>
                  </a:lnTo>
                  <a:lnTo>
                    <a:pt x="4469" y="2165"/>
                  </a:lnTo>
                  <a:lnTo>
                    <a:pt x="4616" y="147"/>
                  </a:lnTo>
                  <a:lnTo>
                    <a:pt x="3959" y="0"/>
                  </a:lnTo>
                  <a:lnTo>
                    <a:pt x="3121" y="0"/>
                  </a:lnTo>
                  <a:lnTo>
                    <a:pt x="1758" y="98"/>
                  </a:lnTo>
                  <a:lnTo>
                    <a:pt x="246" y="344"/>
                  </a:lnTo>
                  <a:lnTo>
                    <a:pt x="82" y="1640"/>
                  </a:lnTo>
                  <a:lnTo>
                    <a:pt x="0" y="2214"/>
                  </a:lnTo>
                  <a:lnTo>
                    <a:pt x="607" y="2263"/>
                  </a:lnTo>
                  <a:lnTo>
                    <a:pt x="1840" y="2263"/>
                  </a:lnTo>
                  <a:lnTo>
                    <a:pt x="1971" y="229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293460" y="9119524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95" y="3280"/>
                  </a:moveTo>
                  <a:lnTo>
                    <a:pt x="2430" y="3280"/>
                  </a:lnTo>
                  <a:lnTo>
                    <a:pt x="2453" y="1820"/>
                  </a:lnTo>
                  <a:lnTo>
                    <a:pt x="2824" y="639"/>
                  </a:lnTo>
                  <a:lnTo>
                    <a:pt x="2364" y="0"/>
                  </a:lnTo>
                  <a:lnTo>
                    <a:pt x="0" y="0"/>
                  </a:lnTo>
                  <a:lnTo>
                    <a:pt x="869" y="1820"/>
                  </a:lnTo>
                  <a:lnTo>
                    <a:pt x="261" y="2640"/>
                  </a:lnTo>
                  <a:lnTo>
                    <a:pt x="195" y="328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272986" y="8767457"/>
              <a:ext cx="304165" cy="623570"/>
            </a:xfrm>
            <a:custGeom>
              <a:avLst/>
              <a:gdLst/>
              <a:ahLst/>
              <a:cxnLst/>
              <a:rect l="l" t="t" r="r" b="b"/>
              <a:pathLst>
                <a:path w="304165" h="623570">
                  <a:moveTo>
                    <a:pt x="3225" y="422694"/>
                  </a:moveTo>
                  <a:lnTo>
                    <a:pt x="2222" y="421970"/>
                  </a:lnTo>
                  <a:lnTo>
                    <a:pt x="1104" y="421411"/>
                  </a:lnTo>
                  <a:lnTo>
                    <a:pt x="520" y="422389"/>
                  </a:lnTo>
                  <a:lnTo>
                    <a:pt x="0" y="424078"/>
                  </a:lnTo>
                  <a:lnTo>
                    <a:pt x="965" y="424611"/>
                  </a:lnTo>
                  <a:lnTo>
                    <a:pt x="1943" y="424980"/>
                  </a:lnTo>
                  <a:lnTo>
                    <a:pt x="2095" y="425018"/>
                  </a:lnTo>
                  <a:lnTo>
                    <a:pt x="2590" y="425018"/>
                  </a:lnTo>
                  <a:lnTo>
                    <a:pt x="2971" y="424573"/>
                  </a:lnTo>
                  <a:lnTo>
                    <a:pt x="3022" y="424129"/>
                  </a:lnTo>
                  <a:lnTo>
                    <a:pt x="3225" y="422694"/>
                  </a:lnTo>
                  <a:close/>
                </a:path>
                <a:path w="304165" h="623570">
                  <a:moveTo>
                    <a:pt x="8648" y="510819"/>
                  </a:moveTo>
                  <a:lnTo>
                    <a:pt x="6807" y="511276"/>
                  </a:lnTo>
                  <a:lnTo>
                    <a:pt x="5740" y="510933"/>
                  </a:lnTo>
                  <a:lnTo>
                    <a:pt x="4419" y="511162"/>
                  </a:lnTo>
                  <a:lnTo>
                    <a:pt x="2755" y="511086"/>
                  </a:lnTo>
                  <a:lnTo>
                    <a:pt x="2882" y="515035"/>
                  </a:lnTo>
                  <a:lnTo>
                    <a:pt x="4775" y="514908"/>
                  </a:lnTo>
                  <a:lnTo>
                    <a:pt x="6134" y="515239"/>
                  </a:lnTo>
                  <a:lnTo>
                    <a:pt x="6337" y="515264"/>
                  </a:lnTo>
                  <a:lnTo>
                    <a:pt x="6502" y="515264"/>
                  </a:lnTo>
                  <a:lnTo>
                    <a:pt x="7975" y="515264"/>
                  </a:lnTo>
                  <a:lnTo>
                    <a:pt x="8305" y="513524"/>
                  </a:lnTo>
                  <a:lnTo>
                    <a:pt x="8432" y="512546"/>
                  </a:lnTo>
                  <a:lnTo>
                    <a:pt x="8648" y="510819"/>
                  </a:lnTo>
                  <a:close/>
                </a:path>
                <a:path w="304165" h="623570">
                  <a:moveTo>
                    <a:pt x="19367" y="421157"/>
                  </a:moveTo>
                  <a:lnTo>
                    <a:pt x="19202" y="419849"/>
                  </a:lnTo>
                  <a:lnTo>
                    <a:pt x="19151" y="419392"/>
                  </a:lnTo>
                  <a:lnTo>
                    <a:pt x="18707" y="419125"/>
                  </a:lnTo>
                  <a:lnTo>
                    <a:pt x="18097" y="419125"/>
                  </a:lnTo>
                  <a:lnTo>
                    <a:pt x="17538" y="419938"/>
                  </a:lnTo>
                  <a:lnTo>
                    <a:pt x="16014" y="419506"/>
                  </a:lnTo>
                  <a:lnTo>
                    <a:pt x="15913" y="420636"/>
                  </a:lnTo>
                  <a:lnTo>
                    <a:pt x="15862" y="421132"/>
                  </a:lnTo>
                  <a:lnTo>
                    <a:pt x="16522" y="421754"/>
                  </a:lnTo>
                  <a:lnTo>
                    <a:pt x="17195" y="421754"/>
                  </a:lnTo>
                  <a:lnTo>
                    <a:pt x="17360" y="421741"/>
                  </a:lnTo>
                  <a:lnTo>
                    <a:pt x="18364" y="421576"/>
                  </a:lnTo>
                  <a:lnTo>
                    <a:pt x="19367" y="421157"/>
                  </a:lnTo>
                  <a:close/>
                </a:path>
                <a:path w="304165" h="623570">
                  <a:moveTo>
                    <a:pt x="22618" y="548233"/>
                  </a:moveTo>
                  <a:lnTo>
                    <a:pt x="22440" y="546341"/>
                  </a:lnTo>
                  <a:lnTo>
                    <a:pt x="21501" y="546239"/>
                  </a:lnTo>
                  <a:lnTo>
                    <a:pt x="20955" y="546303"/>
                  </a:lnTo>
                  <a:lnTo>
                    <a:pt x="20726" y="546658"/>
                  </a:lnTo>
                  <a:lnTo>
                    <a:pt x="20777" y="547243"/>
                  </a:lnTo>
                  <a:lnTo>
                    <a:pt x="20828" y="547916"/>
                  </a:lnTo>
                  <a:lnTo>
                    <a:pt x="20929" y="548627"/>
                  </a:lnTo>
                  <a:lnTo>
                    <a:pt x="21856" y="548678"/>
                  </a:lnTo>
                  <a:lnTo>
                    <a:pt x="22402" y="548678"/>
                  </a:lnTo>
                  <a:lnTo>
                    <a:pt x="22618" y="548233"/>
                  </a:lnTo>
                  <a:close/>
                </a:path>
                <a:path w="304165" h="623570">
                  <a:moveTo>
                    <a:pt x="34569" y="617905"/>
                  </a:moveTo>
                  <a:lnTo>
                    <a:pt x="33515" y="617601"/>
                  </a:lnTo>
                  <a:lnTo>
                    <a:pt x="32918" y="619315"/>
                  </a:lnTo>
                  <a:lnTo>
                    <a:pt x="30467" y="618807"/>
                  </a:lnTo>
                  <a:lnTo>
                    <a:pt x="29464" y="621512"/>
                  </a:lnTo>
                  <a:lnTo>
                    <a:pt x="29502" y="622414"/>
                  </a:lnTo>
                  <a:lnTo>
                    <a:pt x="30264" y="622973"/>
                  </a:lnTo>
                  <a:lnTo>
                    <a:pt x="30454" y="623138"/>
                  </a:lnTo>
                  <a:lnTo>
                    <a:pt x="30632" y="623201"/>
                  </a:lnTo>
                  <a:lnTo>
                    <a:pt x="30784" y="623201"/>
                  </a:lnTo>
                  <a:lnTo>
                    <a:pt x="31280" y="623201"/>
                  </a:lnTo>
                  <a:lnTo>
                    <a:pt x="31496" y="622465"/>
                  </a:lnTo>
                  <a:lnTo>
                    <a:pt x="31724" y="622122"/>
                  </a:lnTo>
                  <a:lnTo>
                    <a:pt x="32448" y="620953"/>
                  </a:lnTo>
                  <a:lnTo>
                    <a:pt x="34404" y="621017"/>
                  </a:lnTo>
                  <a:lnTo>
                    <a:pt x="34569" y="617905"/>
                  </a:lnTo>
                  <a:close/>
                </a:path>
                <a:path w="304165" h="623570">
                  <a:moveTo>
                    <a:pt x="35445" y="305638"/>
                  </a:moveTo>
                  <a:lnTo>
                    <a:pt x="35166" y="304850"/>
                  </a:lnTo>
                  <a:lnTo>
                    <a:pt x="33032" y="302666"/>
                  </a:lnTo>
                  <a:lnTo>
                    <a:pt x="31394" y="301320"/>
                  </a:lnTo>
                  <a:lnTo>
                    <a:pt x="30975" y="298729"/>
                  </a:lnTo>
                  <a:lnTo>
                    <a:pt x="30949" y="298170"/>
                  </a:lnTo>
                  <a:lnTo>
                    <a:pt x="30505" y="298170"/>
                  </a:lnTo>
                  <a:lnTo>
                    <a:pt x="30353" y="298221"/>
                  </a:lnTo>
                  <a:lnTo>
                    <a:pt x="30048" y="299059"/>
                  </a:lnTo>
                  <a:lnTo>
                    <a:pt x="29565" y="302729"/>
                  </a:lnTo>
                  <a:lnTo>
                    <a:pt x="33134" y="303936"/>
                  </a:lnTo>
                  <a:lnTo>
                    <a:pt x="33451" y="307174"/>
                  </a:lnTo>
                  <a:lnTo>
                    <a:pt x="33528" y="307314"/>
                  </a:lnTo>
                  <a:lnTo>
                    <a:pt x="33655" y="307314"/>
                  </a:lnTo>
                  <a:lnTo>
                    <a:pt x="33972" y="307314"/>
                  </a:lnTo>
                  <a:lnTo>
                    <a:pt x="34493" y="306603"/>
                  </a:lnTo>
                  <a:lnTo>
                    <a:pt x="35445" y="305638"/>
                  </a:lnTo>
                  <a:close/>
                </a:path>
                <a:path w="304165" h="623570">
                  <a:moveTo>
                    <a:pt x="234492" y="372529"/>
                  </a:moveTo>
                  <a:lnTo>
                    <a:pt x="232841" y="370954"/>
                  </a:lnTo>
                  <a:lnTo>
                    <a:pt x="232562" y="370827"/>
                  </a:lnTo>
                  <a:lnTo>
                    <a:pt x="232067" y="370827"/>
                  </a:lnTo>
                  <a:lnTo>
                    <a:pt x="231889" y="370852"/>
                  </a:lnTo>
                  <a:lnTo>
                    <a:pt x="230809" y="371373"/>
                  </a:lnTo>
                  <a:lnTo>
                    <a:pt x="230365" y="372008"/>
                  </a:lnTo>
                  <a:lnTo>
                    <a:pt x="230720" y="373024"/>
                  </a:lnTo>
                  <a:lnTo>
                    <a:pt x="230759" y="373545"/>
                  </a:lnTo>
                  <a:lnTo>
                    <a:pt x="230632" y="374256"/>
                  </a:lnTo>
                  <a:lnTo>
                    <a:pt x="230670" y="374878"/>
                  </a:lnTo>
                  <a:lnTo>
                    <a:pt x="231394" y="375272"/>
                  </a:lnTo>
                  <a:lnTo>
                    <a:pt x="231863" y="374345"/>
                  </a:lnTo>
                  <a:lnTo>
                    <a:pt x="232092" y="373900"/>
                  </a:lnTo>
                  <a:lnTo>
                    <a:pt x="232295" y="373443"/>
                  </a:lnTo>
                  <a:lnTo>
                    <a:pt x="232854" y="372795"/>
                  </a:lnTo>
                  <a:lnTo>
                    <a:pt x="234492" y="372529"/>
                  </a:lnTo>
                  <a:close/>
                </a:path>
                <a:path w="304165" h="623570">
                  <a:moveTo>
                    <a:pt x="244373" y="316661"/>
                  </a:moveTo>
                  <a:lnTo>
                    <a:pt x="244233" y="314325"/>
                  </a:lnTo>
                  <a:lnTo>
                    <a:pt x="242163" y="312889"/>
                  </a:lnTo>
                  <a:lnTo>
                    <a:pt x="240677" y="312889"/>
                  </a:lnTo>
                  <a:lnTo>
                    <a:pt x="240461" y="312915"/>
                  </a:lnTo>
                  <a:lnTo>
                    <a:pt x="239903" y="313029"/>
                  </a:lnTo>
                  <a:lnTo>
                    <a:pt x="239661" y="313702"/>
                  </a:lnTo>
                  <a:lnTo>
                    <a:pt x="241414" y="313702"/>
                  </a:lnTo>
                  <a:lnTo>
                    <a:pt x="241300" y="314553"/>
                  </a:lnTo>
                  <a:lnTo>
                    <a:pt x="241160" y="315417"/>
                  </a:lnTo>
                  <a:lnTo>
                    <a:pt x="240995" y="316280"/>
                  </a:lnTo>
                  <a:lnTo>
                    <a:pt x="240817" y="317131"/>
                  </a:lnTo>
                  <a:lnTo>
                    <a:pt x="241795" y="317131"/>
                  </a:lnTo>
                  <a:lnTo>
                    <a:pt x="241973" y="317131"/>
                  </a:lnTo>
                  <a:lnTo>
                    <a:pt x="242214" y="317119"/>
                  </a:lnTo>
                  <a:lnTo>
                    <a:pt x="242468" y="317055"/>
                  </a:lnTo>
                  <a:lnTo>
                    <a:pt x="243446" y="316903"/>
                  </a:lnTo>
                  <a:lnTo>
                    <a:pt x="244373" y="316661"/>
                  </a:lnTo>
                  <a:close/>
                </a:path>
                <a:path w="304165" h="623570">
                  <a:moveTo>
                    <a:pt x="255422" y="411048"/>
                  </a:moveTo>
                  <a:lnTo>
                    <a:pt x="255358" y="410692"/>
                  </a:lnTo>
                  <a:lnTo>
                    <a:pt x="254812" y="409422"/>
                  </a:lnTo>
                  <a:lnTo>
                    <a:pt x="254711" y="408470"/>
                  </a:lnTo>
                  <a:lnTo>
                    <a:pt x="253568" y="408470"/>
                  </a:lnTo>
                  <a:lnTo>
                    <a:pt x="253326" y="408495"/>
                  </a:lnTo>
                  <a:lnTo>
                    <a:pt x="252971" y="409321"/>
                  </a:lnTo>
                  <a:lnTo>
                    <a:pt x="253022" y="409727"/>
                  </a:lnTo>
                  <a:lnTo>
                    <a:pt x="253149" y="410692"/>
                  </a:lnTo>
                  <a:lnTo>
                    <a:pt x="253809" y="411238"/>
                  </a:lnTo>
                  <a:lnTo>
                    <a:pt x="254762" y="411289"/>
                  </a:lnTo>
                  <a:lnTo>
                    <a:pt x="255422" y="411048"/>
                  </a:lnTo>
                  <a:close/>
                </a:path>
                <a:path w="304165" h="623570">
                  <a:moveTo>
                    <a:pt x="256311" y="373989"/>
                  </a:moveTo>
                  <a:lnTo>
                    <a:pt x="255587" y="373710"/>
                  </a:lnTo>
                  <a:lnTo>
                    <a:pt x="255079" y="373710"/>
                  </a:lnTo>
                  <a:lnTo>
                    <a:pt x="254215" y="373735"/>
                  </a:lnTo>
                  <a:lnTo>
                    <a:pt x="253492" y="374015"/>
                  </a:lnTo>
                  <a:lnTo>
                    <a:pt x="253098" y="374650"/>
                  </a:lnTo>
                  <a:lnTo>
                    <a:pt x="253263" y="375297"/>
                  </a:lnTo>
                  <a:lnTo>
                    <a:pt x="253606" y="375666"/>
                  </a:lnTo>
                  <a:lnTo>
                    <a:pt x="253961" y="375666"/>
                  </a:lnTo>
                  <a:lnTo>
                    <a:pt x="256108" y="374230"/>
                  </a:lnTo>
                  <a:lnTo>
                    <a:pt x="256311" y="373989"/>
                  </a:lnTo>
                  <a:close/>
                </a:path>
                <a:path w="304165" h="623570">
                  <a:moveTo>
                    <a:pt x="258724" y="308076"/>
                  </a:moveTo>
                  <a:lnTo>
                    <a:pt x="258178" y="305892"/>
                  </a:lnTo>
                  <a:lnTo>
                    <a:pt x="257454" y="305498"/>
                  </a:lnTo>
                  <a:lnTo>
                    <a:pt x="256425" y="305498"/>
                  </a:lnTo>
                  <a:lnTo>
                    <a:pt x="256209" y="305523"/>
                  </a:lnTo>
                  <a:lnTo>
                    <a:pt x="254762" y="305816"/>
                  </a:lnTo>
                  <a:lnTo>
                    <a:pt x="253072" y="305320"/>
                  </a:lnTo>
                  <a:lnTo>
                    <a:pt x="252755" y="307289"/>
                  </a:lnTo>
                  <a:lnTo>
                    <a:pt x="253034" y="308838"/>
                  </a:lnTo>
                  <a:lnTo>
                    <a:pt x="253809" y="309816"/>
                  </a:lnTo>
                  <a:lnTo>
                    <a:pt x="255435" y="309816"/>
                  </a:lnTo>
                  <a:lnTo>
                    <a:pt x="256959" y="309803"/>
                  </a:lnTo>
                  <a:lnTo>
                    <a:pt x="258724" y="308076"/>
                  </a:lnTo>
                  <a:close/>
                </a:path>
                <a:path w="304165" h="623570">
                  <a:moveTo>
                    <a:pt x="275386" y="332384"/>
                  </a:moveTo>
                  <a:lnTo>
                    <a:pt x="274942" y="331292"/>
                  </a:lnTo>
                  <a:lnTo>
                    <a:pt x="275348" y="329615"/>
                  </a:lnTo>
                  <a:lnTo>
                    <a:pt x="273596" y="329260"/>
                  </a:lnTo>
                  <a:lnTo>
                    <a:pt x="272529" y="330136"/>
                  </a:lnTo>
                  <a:lnTo>
                    <a:pt x="272326" y="331635"/>
                  </a:lnTo>
                  <a:lnTo>
                    <a:pt x="273227" y="332701"/>
                  </a:lnTo>
                  <a:lnTo>
                    <a:pt x="274447" y="333451"/>
                  </a:lnTo>
                  <a:lnTo>
                    <a:pt x="274878" y="333476"/>
                  </a:lnTo>
                  <a:lnTo>
                    <a:pt x="275247" y="332917"/>
                  </a:lnTo>
                  <a:lnTo>
                    <a:pt x="275386" y="332384"/>
                  </a:lnTo>
                  <a:close/>
                </a:path>
                <a:path w="304165" h="623570">
                  <a:moveTo>
                    <a:pt x="275755" y="242544"/>
                  </a:moveTo>
                  <a:lnTo>
                    <a:pt x="274993" y="241528"/>
                  </a:lnTo>
                  <a:lnTo>
                    <a:pt x="274358" y="241160"/>
                  </a:lnTo>
                  <a:lnTo>
                    <a:pt x="273494" y="240576"/>
                  </a:lnTo>
                  <a:lnTo>
                    <a:pt x="273164" y="240068"/>
                  </a:lnTo>
                  <a:lnTo>
                    <a:pt x="272656" y="240068"/>
                  </a:lnTo>
                  <a:lnTo>
                    <a:pt x="272478" y="240182"/>
                  </a:lnTo>
                  <a:lnTo>
                    <a:pt x="272097" y="240880"/>
                  </a:lnTo>
                  <a:lnTo>
                    <a:pt x="272376" y="241579"/>
                  </a:lnTo>
                  <a:lnTo>
                    <a:pt x="272656" y="241985"/>
                  </a:lnTo>
                  <a:lnTo>
                    <a:pt x="273113" y="242697"/>
                  </a:lnTo>
                  <a:lnTo>
                    <a:pt x="273786" y="243166"/>
                  </a:lnTo>
                  <a:lnTo>
                    <a:pt x="274662" y="243166"/>
                  </a:lnTo>
                  <a:lnTo>
                    <a:pt x="274802" y="243154"/>
                  </a:lnTo>
                  <a:lnTo>
                    <a:pt x="275336" y="242938"/>
                  </a:lnTo>
                  <a:lnTo>
                    <a:pt x="275755" y="242544"/>
                  </a:lnTo>
                  <a:close/>
                </a:path>
                <a:path w="304165" h="623570">
                  <a:moveTo>
                    <a:pt x="284530" y="309029"/>
                  </a:moveTo>
                  <a:lnTo>
                    <a:pt x="282676" y="308419"/>
                  </a:lnTo>
                  <a:lnTo>
                    <a:pt x="282879" y="307289"/>
                  </a:lnTo>
                  <a:lnTo>
                    <a:pt x="282917" y="306781"/>
                  </a:lnTo>
                  <a:lnTo>
                    <a:pt x="283032" y="305015"/>
                  </a:lnTo>
                  <a:lnTo>
                    <a:pt x="282232" y="304063"/>
                  </a:lnTo>
                  <a:lnTo>
                    <a:pt x="281800" y="302983"/>
                  </a:lnTo>
                  <a:lnTo>
                    <a:pt x="281559" y="304533"/>
                  </a:lnTo>
                  <a:lnTo>
                    <a:pt x="279260" y="304914"/>
                  </a:lnTo>
                  <a:lnTo>
                    <a:pt x="279641" y="306933"/>
                  </a:lnTo>
                  <a:lnTo>
                    <a:pt x="279895" y="307606"/>
                  </a:lnTo>
                  <a:lnTo>
                    <a:pt x="279984" y="308635"/>
                  </a:lnTo>
                  <a:lnTo>
                    <a:pt x="280555" y="309118"/>
                  </a:lnTo>
                  <a:lnTo>
                    <a:pt x="280949" y="309460"/>
                  </a:lnTo>
                  <a:lnTo>
                    <a:pt x="281686" y="309676"/>
                  </a:lnTo>
                  <a:lnTo>
                    <a:pt x="282295" y="309676"/>
                  </a:lnTo>
                  <a:lnTo>
                    <a:pt x="282524" y="309676"/>
                  </a:lnTo>
                  <a:lnTo>
                    <a:pt x="282740" y="309638"/>
                  </a:lnTo>
                  <a:lnTo>
                    <a:pt x="282917" y="309587"/>
                  </a:lnTo>
                  <a:lnTo>
                    <a:pt x="284530" y="309029"/>
                  </a:lnTo>
                  <a:close/>
                </a:path>
                <a:path w="304165" h="623570">
                  <a:moveTo>
                    <a:pt x="288823" y="244030"/>
                  </a:moveTo>
                  <a:lnTo>
                    <a:pt x="287616" y="244030"/>
                  </a:lnTo>
                  <a:lnTo>
                    <a:pt x="286816" y="244106"/>
                  </a:lnTo>
                  <a:lnTo>
                    <a:pt x="286651" y="244932"/>
                  </a:lnTo>
                  <a:lnTo>
                    <a:pt x="286651" y="245071"/>
                  </a:lnTo>
                  <a:lnTo>
                    <a:pt x="286715" y="246354"/>
                  </a:lnTo>
                  <a:lnTo>
                    <a:pt x="286816" y="247129"/>
                  </a:lnTo>
                  <a:lnTo>
                    <a:pt x="287642" y="247230"/>
                  </a:lnTo>
                  <a:lnTo>
                    <a:pt x="287769" y="247230"/>
                  </a:lnTo>
                  <a:lnTo>
                    <a:pt x="288556" y="247230"/>
                  </a:lnTo>
                  <a:lnTo>
                    <a:pt x="288709" y="246456"/>
                  </a:lnTo>
                  <a:lnTo>
                    <a:pt x="288671" y="245097"/>
                  </a:lnTo>
                  <a:lnTo>
                    <a:pt x="288823" y="244030"/>
                  </a:lnTo>
                  <a:close/>
                </a:path>
                <a:path w="304165" h="623570">
                  <a:moveTo>
                    <a:pt x="291185" y="232524"/>
                  </a:moveTo>
                  <a:lnTo>
                    <a:pt x="290880" y="231990"/>
                  </a:lnTo>
                  <a:lnTo>
                    <a:pt x="290334" y="231990"/>
                  </a:lnTo>
                  <a:lnTo>
                    <a:pt x="289229" y="232105"/>
                  </a:lnTo>
                  <a:lnTo>
                    <a:pt x="288010" y="232016"/>
                  </a:lnTo>
                  <a:lnTo>
                    <a:pt x="287096" y="232816"/>
                  </a:lnTo>
                  <a:lnTo>
                    <a:pt x="287134" y="233514"/>
                  </a:lnTo>
                  <a:lnTo>
                    <a:pt x="287591" y="233743"/>
                  </a:lnTo>
                  <a:lnTo>
                    <a:pt x="288455" y="233819"/>
                  </a:lnTo>
                  <a:lnTo>
                    <a:pt x="288836" y="233870"/>
                  </a:lnTo>
                  <a:lnTo>
                    <a:pt x="289179" y="233870"/>
                  </a:lnTo>
                  <a:lnTo>
                    <a:pt x="289839" y="233870"/>
                  </a:lnTo>
                  <a:lnTo>
                    <a:pt x="290449" y="233705"/>
                  </a:lnTo>
                  <a:lnTo>
                    <a:pt x="290880" y="233032"/>
                  </a:lnTo>
                  <a:lnTo>
                    <a:pt x="291185" y="232524"/>
                  </a:lnTo>
                  <a:close/>
                </a:path>
                <a:path w="304165" h="623570">
                  <a:moveTo>
                    <a:pt x="291731" y="241"/>
                  </a:moveTo>
                  <a:lnTo>
                    <a:pt x="290804" y="12"/>
                  </a:lnTo>
                  <a:lnTo>
                    <a:pt x="289839" y="0"/>
                  </a:lnTo>
                  <a:lnTo>
                    <a:pt x="288988" y="190"/>
                  </a:lnTo>
                  <a:lnTo>
                    <a:pt x="287655" y="0"/>
                  </a:lnTo>
                  <a:lnTo>
                    <a:pt x="287858" y="1511"/>
                  </a:lnTo>
                  <a:lnTo>
                    <a:pt x="287985" y="2425"/>
                  </a:lnTo>
                  <a:lnTo>
                    <a:pt x="288874" y="2641"/>
                  </a:lnTo>
                  <a:lnTo>
                    <a:pt x="289712" y="2641"/>
                  </a:lnTo>
                  <a:lnTo>
                    <a:pt x="290741" y="2616"/>
                  </a:lnTo>
                  <a:lnTo>
                    <a:pt x="291630" y="2247"/>
                  </a:lnTo>
                  <a:lnTo>
                    <a:pt x="291731" y="241"/>
                  </a:lnTo>
                  <a:close/>
                </a:path>
                <a:path w="304165" h="623570">
                  <a:moveTo>
                    <a:pt x="295109" y="172135"/>
                  </a:moveTo>
                  <a:lnTo>
                    <a:pt x="293979" y="172212"/>
                  </a:lnTo>
                  <a:lnTo>
                    <a:pt x="292912" y="172364"/>
                  </a:lnTo>
                  <a:lnTo>
                    <a:pt x="293039" y="173888"/>
                  </a:lnTo>
                  <a:lnTo>
                    <a:pt x="293090" y="174129"/>
                  </a:lnTo>
                  <a:lnTo>
                    <a:pt x="293522" y="173520"/>
                  </a:lnTo>
                  <a:lnTo>
                    <a:pt x="294030" y="172974"/>
                  </a:lnTo>
                  <a:lnTo>
                    <a:pt x="294627" y="172504"/>
                  </a:lnTo>
                  <a:lnTo>
                    <a:pt x="294792" y="172377"/>
                  </a:lnTo>
                  <a:lnTo>
                    <a:pt x="294944" y="172262"/>
                  </a:lnTo>
                  <a:lnTo>
                    <a:pt x="295109" y="172135"/>
                  </a:lnTo>
                  <a:close/>
                </a:path>
                <a:path w="304165" h="623570">
                  <a:moveTo>
                    <a:pt x="303771" y="73926"/>
                  </a:moveTo>
                  <a:lnTo>
                    <a:pt x="303110" y="73825"/>
                  </a:lnTo>
                  <a:lnTo>
                    <a:pt x="301929" y="73825"/>
                  </a:lnTo>
                  <a:lnTo>
                    <a:pt x="301193" y="74079"/>
                  </a:lnTo>
                  <a:lnTo>
                    <a:pt x="301155" y="74320"/>
                  </a:lnTo>
                  <a:lnTo>
                    <a:pt x="301015" y="75107"/>
                  </a:lnTo>
                  <a:lnTo>
                    <a:pt x="301637" y="75399"/>
                  </a:lnTo>
                  <a:lnTo>
                    <a:pt x="302539" y="75539"/>
                  </a:lnTo>
                  <a:lnTo>
                    <a:pt x="303491" y="74790"/>
                  </a:lnTo>
                  <a:lnTo>
                    <a:pt x="303771" y="7392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66086" y="8939582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09" h="3175">
                  <a:moveTo>
                    <a:pt x="279" y="2788"/>
                  </a:moveTo>
                  <a:lnTo>
                    <a:pt x="591" y="2788"/>
                  </a:lnTo>
                  <a:lnTo>
                    <a:pt x="805" y="2722"/>
                  </a:lnTo>
                  <a:lnTo>
                    <a:pt x="1790" y="2247"/>
                  </a:lnTo>
                  <a:lnTo>
                    <a:pt x="3483" y="2558"/>
                  </a:lnTo>
                  <a:lnTo>
                    <a:pt x="3581" y="164"/>
                  </a:lnTo>
                  <a:lnTo>
                    <a:pt x="2891" y="0"/>
                  </a:lnTo>
                  <a:lnTo>
                    <a:pt x="2020" y="0"/>
                  </a:lnTo>
                  <a:lnTo>
                    <a:pt x="1856" y="131"/>
                  </a:lnTo>
                  <a:lnTo>
                    <a:pt x="1692" y="246"/>
                  </a:lnTo>
                  <a:lnTo>
                    <a:pt x="936" y="836"/>
                  </a:lnTo>
                  <a:lnTo>
                    <a:pt x="427" y="1394"/>
                  </a:lnTo>
                  <a:lnTo>
                    <a:pt x="0" y="2001"/>
                  </a:lnTo>
                  <a:lnTo>
                    <a:pt x="98" y="2394"/>
                  </a:lnTo>
                  <a:lnTo>
                    <a:pt x="279" y="2788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10667" y="8593086"/>
              <a:ext cx="266700" cy="723265"/>
            </a:xfrm>
            <a:custGeom>
              <a:avLst/>
              <a:gdLst/>
              <a:ahLst/>
              <a:cxnLst/>
              <a:rect l="l" t="t" r="r" b="b"/>
              <a:pathLst>
                <a:path w="266700" h="723265">
                  <a:moveTo>
                    <a:pt x="3860" y="478713"/>
                  </a:moveTo>
                  <a:lnTo>
                    <a:pt x="3835" y="478231"/>
                  </a:lnTo>
                  <a:lnTo>
                    <a:pt x="3568" y="477977"/>
                  </a:lnTo>
                  <a:lnTo>
                    <a:pt x="2819" y="477977"/>
                  </a:lnTo>
                  <a:lnTo>
                    <a:pt x="2006" y="478180"/>
                  </a:lnTo>
                  <a:lnTo>
                    <a:pt x="1155" y="478370"/>
                  </a:lnTo>
                  <a:lnTo>
                    <a:pt x="368" y="478675"/>
                  </a:lnTo>
                  <a:lnTo>
                    <a:pt x="63" y="479615"/>
                  </a:lnTo>
                  <a:lnTo>
                    <a:pt x="38" y="480187"/>
                  </a:lnTo>
                  <a:lnTo>
                    <a:pt x="419" y="480542"/>
                  </a:lnTo>
                  <a:lnTo>
                    <a:pt x="863" y="480542"/>
                  </a:lnTo>
                  <a:lnTo>
                    <a:pt x="1866" y="480339"/>
                  </a:lnTo>
                  <a:lnTo>
                    <a:pt x="2654" y="479945"/>
                  </a:lnTo>
                  <a:lnTo>
                    <a:pt x="3390" y="479552"/>
                  </a:lnTo>
                  <a:lnTo>
                    <a:pt x="3860" y="478713"/>
                  </a:lnTo>
                  <a:close/>
                </a:path>
                <a:path w="266700" h="723265">
                  <a:moveTo>
                    <a:pt x="4343" y="446722"/>
                  </a:moveTo>
                  <a:lnTo>
                    <a:pt x="4000" y="445592"/>
                  </a:lnTo>
                  <a:lnTo>
                    <a:pt x="3784" y="445439"/>
                  </a:lnTo>
                  <a:lnTo>
                    <a:pt x="3327" y="445439"/>
                  </a:lnTo>
                  <a:lnTo>
                    <a:pt x="2552" y="445833"/>
                  </a:lnTo>
                  <a:lnTo>
                    <a:pt x="2273" y="445960"/>
                  </a:lnTo>
                  <a:lnTo>
                    <a:pt x="1879" y="445960"/>
                  </a:lnTo>
                  <a:lnTo>
                    <a:pt x="1727" y="445922"/>
                  </a:lnTo>
                  <a:lnTo>
                    <a:pt x="1600" y="445795"/>
                  </a:lnTo>
                  <a:lnTo>
                    <a:pt x="889" y="445579"/>
                  </a:lnTo>
                  <a:lnTo>
                    <a:pt x="254" y="445579"/>
                  </a:lnTo>
                  <a:lnTo>
                    <a:pt x="0" y="445706"/>
                  </a:lnTo>
                  <a:lnTo>
                    <a:pt x="25" y="446138"/>
                  </a:lnTo>
                  <a:lnTo>
                    <a:pt x="63" y="447040"/>
                  </a:lnTo>
                  <a:lnTo>
                    <a:pt x="698" y="447103"/>
                  </a:lnTo>
                  <a:lnTo>
                    <a:pt x="1955" y="447103"/>
                  </a:lnTo>
                  <a:lnTo>
                    <a:pt x="2184" y="447116"/>
                  </a:lnTo>
                  <a:lnTo>
                    <a:pt x="2387" y="447167"/>
                  </a:lnTo>
                  <a:lnTo>
                    <a:pt x="2540" y="447217"/>
                  </a:lnTo>
                  <a:lnTo>
                    <a:pt x="2679" y="447230"/>
                  </a:lnTo>
                  <a:lnTo>
                    <a:pt x="2832" y="447230"/>
                  </a:lnTo>
                  <a:lnTo>
                    <a:pt x="3581" y="447230"/>
                  </a:lnTo>
                  <a:lnTo>
                    <a:pt x="4343" y="446722"/>
                  </a:lnTo>
                  <a:close/>
                </a:path>
                <a:path w="266700" h="723265">
                  <a:moveTo>
                    <a:pt x="28448" y="722718"/>
                  </a:moveTo>
                  <a:lnTo>
                    <a:pt x="27863" y="721448"/>
                  </a:lnTo>
                  <a:lnTo>
                    <a:pt x="28079" y="720775"/>
                  </a:lnTo>
                  <a:lnTo>
                    <a:pt x="27965" y="719937"/>
                  </a:lnTo>
                  <a:lnTo>
                    <a:pt x="28219" y="718807"/>
                  </a:lnTo>
                  <a:lnTo>
                    <a:pt x="27127" y="718667"/>
                  </a:lnTo>
                  <a:lnTo>
                    <a:pt x="25920" y="718654"/>
                  </a:lnTo>
                  <a:lnTo>
                    <a:pt x="26035" y="719683"/>
                  </a:lnTo>
                  <a:lnTo>
                    <a:pt x="25958" y="720458"/>
                  </a:lnTo>
                  <a:lnTo>
                    <a:pt x="25882" y="721537"/>
                  </a:lnTo>
                  <a:lnTo>
                    <a:pt x="26098" y="722744"/>
                  </a:lnTo>
                  <a:lnTo>
                    <a:pt x="27305" y="722744"/>
                  </a:lnTo>
                  <a:lnTo>
                    <a:pt x="28448" y="722718"/>
                  </a:lnTo>
                  <a:close/>
                </a:path>
                <a:path w="266700" h="723265">
                  <a:moveTo>
                    <a:pt x="86918" y="437502"/>
                  </a:moveTo>
                  <a:lnTo>
                    <a:pt x="86690" y="436549"/>
                  </a:lnTo>
                  <a:lnTo>
                    <a:pt x="85572" y="436549"/>
                  </a:lnTo>
                  <a:lnTo>
                    <a:pt x="85585" y="437603"/>
                  </a:lnTo>
                  <a:lnTo>
                    <a:pt x="84836" y="439356"/>
                  </a:lnTo>
                  <a:lnTo>
                    <a:pt x="82778" y="440232"/>
                  </a:lnTo>
                  <a:lnTo>
                    <a:pt x="84277" y="441706"/>
                  </a:lnTo>
                  <a:lnTo>
                    <a:pt x="84442" y="441858"/>
                  </a:lnTo>
                  <a:lnTo>
                    <a:pt x="84607" y="441934"/>
                  </a:lnTo>
                  <a:lnTo>
                    <a:pt x="84747" y="441934"/>
                  </a:lnTo>
                  <a:lnTo>
                    <a:pt x="85293" y="441934"/>
                  </a:lnTo>
                  <a:lnTo>
                    <a:pt x="85813" y="441185"/>
                  </a:lnTo>
                  <a:lnTo>
                    <a:pt x="86182" y="440626"/>
                  </a:lnTo>
                  <a:lnTo>
                    <a:pt x="86804" y="440055"/>
                  </a:lnTo>
                  <a:lnTo>
                    <a:pt x="86855" y="439191"/>
                  </a:lnTo>
                  <a:lnTo>
                    <a:pt x="86918" y="438340"/>
                  </a:lnTo>
                  <a:lnTo>
                    <a:pt x="86918" y="437502"/>
                  </a:lnTo>
                  <a:close/>
                </a:path>
                <a:path w="266700" h="723265">
                  <a:moveTo>
                    <a:pt x="87020" y="440016"/>
                  </a:moveTo>
                  <a:lnTo>
                    <a:pt x="86804" y="440055"/>
                  </a:lnTo>
                  <a:lnTo>
                    <a:pt x="87020" y="440016"/>
                  </a:lnTo>
                  <a:close/>
                </a:path>
                <a:path w="266700" h="723265">
                  <a:moveTo>
                    <a:pt x="91109" y="440753"/>
                  </a:moveTo>
                  <a:lnTo>
                    <a:pt x="90678" y="439407"/>
                  </a:lnTo>
                  <a:lnTo>
                    <a:pt x="90335" y="439077"/>
                  </a:lnTo>
                  <a:lnTo>
                    <a:pt x="89662" y="439077"/>
                  </a:lnTo>
                  <a:lnTo>
                    <a:pt x="89446" y="439127"/>
                  </a:lnTo>
                  <a:lnTo>
                    <a:pt x="89204" y="439267"/>
                  </a:lnTo>
                  <a:lnTo>
                    <a:pt x="88519" y="439572"/>
                  </a:lnTo>
                  <a:lnTo>
                    <a:pt x="87757" y="439788"/>
                  </a:lnTo>
                  <a:lnTo>
                    <a:pt x="87020" y="440016"/>
                  </a:lnTo>
                  <a:lnTo>
                    <a:pt x="87642" y="440918"/>
                  </a:lnTo>
                  <a:lnTo>
                    <a:pt x="88607" y="441083"/>
                  </a:lnTo>
                  <a:lnTo>
                    <a:pt x="89611" y="441083"/>
                  </a:lnTo>
                  <a:lnTo>
                    <a:pt x="90373" y="441071"/>
                  </a:lnTo>
                  <a:lnTo>
                    <a:pt x="91109" y="440753"/>
                  </a:lnTo>
                  <a:close/>
                </a:path>
                <a:path w="266700" h="723265">
                  <a:moveTo>
                    <a:pt x="101828" y="656501"/>
                  </a:moveTo>
                  <a:lnTo>
                    <a:pt x="101193" y="656031"/>
                  </a:lnTo>
                  <a:lnTo>
                    <a:pt x="100431" y="656336"/>
                  </a:lnTo>
                  <a:lnTo>
                    <a:pt x="100469" y="657148"/>
                  </a:lnTo>
                  <a:lnTo>
                    <a:pt x="100012" y="658241"/>
                  </a:lnTo>
                  <a:lnTo>
                    <a:pt x="100076" y="658901"/>
                  </a:lnTo>
                  <a:lnTo>
                    <a:pt x="100749" y="659079"/>
                  </a:lnTo>
                  <a:lnTo>
                    <a:pt x="100965" y="659091"/>
                  </a:lnTo>
                  <a:lnTo>
                    <a:pt x="101612" y="659091"/>
                  </a:lnTo>
                  <a:lnTo>
                    <a:pt x="101638" y="658406"/>
                  </a:lnTo>
                  <a:lnTo>
                    <a:pt x="101663" y="657821"/>
                  </a:lnTo>
                  <a:lnTo>
                    <a:pt x="101688" y="657199"/>
                  </a:lnTo>
                  <a:lnTo>
                    <a:pt x="101828" y="656501"/>
                  </a:lnTo>
                  <a:close/>
                </a:path>
                <a:path w="266700" h="723265">
                  <a:moveTo>
                    <a:pt x="102692" y="593331"/>
                  </a:moveTo>
                  <a:lnTo>
                    <a:pt x="102400" y="592658"/>
                  </a:lnTo>
                  <a:lnTo>
                    <a:pt x="102057" y="591832"/>
                  </a:lnTo>
                  <a:lnTo>
                    <a:pt x="102666" y="590499"/>
                  </a:lnTo>
                  <a:lnTo>
                    <a:pt x="101282" y="590207"/>
                  </a:lnTo>
                  <a:lnTo>
                    <a:pt x="101066" y="590169"/>
                  </a:lnTo>
                  <a:lnTo>
                    <a:pt x="100380" y="590169"/>
                  </a:lnTo>
                  <a:lnTo>
                    <a:pt x="100037" y="590626"/>
                  </a:lnTo>
                  <a:lnTo>
                    <a:pt x="99987" y="591362"/>
                  </a:lnTo>
                  <a:lnTo>
                    <a:pt x="100431" y="592264"/>
                  </a:lnTo>
                  <a:lnTo>
                    <a:pt x="99910" y="593839"/>
                  </a:lnTo>
                  <a:lnTo>
                    <a:pt x="101498" y="594042"/>
                  </a:lnTo>
                  <a:lnTo>
                    <a:pt x="101625" y="594042"/>
                  </a:lnTo>
                  <a:lnTo>
                    <a:pt x="102311" y="594042"/>
                  </a:lnTo>
                  <a:lnTo>
                    <a:pt x="102692" y="593331"/>
                  </a:lnTo>
                  <a:close/>
                </a:path>
                <a:path w="266700" h="723265">
                  <a:moveTo>
                    <a:pt x="128422" y="666877"/>
                  </a:moveTo>
                  <a:lnTo>
                    <a:pt x="128346" y="666102"/>
                  </a:lnTo>
                  <a:lnTo>
                    <a:pt x="128270" y="665378"/>
                  </a:lnTo>
                  <a:lnTo>
                    <a:pt x="127711" y="665086"/>
                  </a:lnTo>
                  <a:lnTo>
                    <a:pt x="126898" y="665086"/>
                  </a:lnTo>
                  <a:lnTo>
                    <a:pt x="126085" y="665200"/>
                  </a:lnTo>
                  <a:lnTo>
                    <a:pt x="125361" y="665530"/>
                  </a:lnTo>
                  <a:lnTo>
                    <a:pt x="125476" y="666330"/>
                  </a:lnTo>
                  <a:lnTo>
                    <a:pt x="125615" y="667067"/>
                  </a:lnTo>
                  <a:lnTo>
                    <a:pt x="126352" y="667334"/>
                  </a:lnTo>
                  <a:lnTo>
                    <a:pt x="127088" y="667397"/>
                  </a:lnTo>
                  <a:lnTo>
                    <a:pt x="127863" y="667296"/>
                  </a:lnTo>
                  <a:lnTo>
                    <a:pt x="128422" y="666877"/>
                  </a:lnTo>
                  <a:close/>
                </a:path>
                <a:path w="266700" h="723265">
                  <a:moveTo>
                    <a:pt x="131013" y="661123"/>
                  </a:moveTo>
                  <a:lnTo>
                    <a:pt x="130251" y="660615"/>
                  </a:lnTo>
                  <a:lnTo>
                    <a:pt x="128473" y="660361"/>
                  </a:lnTo>
                  <a:lnTo>
                    <a:pt x="127431" y="660247"/>
                  </a:lnTo>
                  <a:lnTo>
                    <a:pt x="126580" y="659422"/>
                  </a:lnTo>
                  <a:lnTo>
                    <a:pt x="126136" y="659803"/>
                  </a:lnTo>
                  <a:lnTo>
                    <a:pt x="125730" y="660095"/>
                  </a:lnTo>
                  <a:lnTo>
                    <a:pt x="125044" y="660781"/>
                  </a:lnTo>
                  <a:lnTo>
                    <a:pt x="125107" y="661149"/>
                  </a:lnTo>
                  <a:lnTo>
                    <a:pt x="125577" y="661250"/>
                  </a:lnTo>
                  <a:lnTo>
                    <a:pt x="126733" y="661454"/>
                  </a:lnTo>
                  <a:lnTo>
                    <a:pt x="127317" y="662825"/>
                  </a:lnTo>
                  <a:lnTo>
                    <a:pt x="128473" y="662825"/>
                  </a:lnTo>
                  <a:lnTo>
                    <a:pt x="129501" y="662660"/>
                  </a:lnTo>
                  <a:lnTo>
                    <a:pt x="130708" y="662825"/>
                  </a:lnTo>
                  <a:lnTo>
                    <a:pt x="130898" y="661784"/>
                  </a:lnTo>
                  <a:lnTo>
                    <a:pt x="131013" y="661123"/>
                  </a:lnTo>
                  <a:close/>
                </a:path>
                <a:path w="266700" h="723265">
                  <a:moveTo>
                    <a:pt x="149974" y="668934"/>
                  </a:moveTo>
                  <a:lnTo>
                    <a:pt x="149733" y="668261"/>
                  </a:lnTo>
                  <a:lnTo>
                    <a:pt x="149517" y="667639"/>
                  </a:lnTo>
                  <a:lnTo>
                    <a:pt x="148907" y="667702"/>
                  </a:lnTo>
                  <a:lnTo>
                    <a:pt x="148056" y="667626"/>
                  </a:lnTo>
                  <a:lnTo>
                    <a:pt x="146939" y="667626"/>
                  </a:lnTo>
                  <a:lnTo>
                    <a:pt x="146646" y="668070"/>
                  </a:lnTo>
                  <a:lnTo>
                    <a:pt x="146672" y="669264"/>
                  </a:lnTo>
                  <a:lnTo>
                    <a:pt x="146646" y="669772"/>
                  </a:lnTo>
                  <a:lnTo>
                    <a:pt x="146596" y="670255"/>
                  </a:lnTo>
                  <a:lnTo>
                    <a:pt x="147281" y="670331"/>
                  </a:lnTo>
                  <a:lnTo>
                    <a:pt x="148348" y="670331"/>
                  </a:lnTo>
                  <a:lnTo>
                    <a:pt x="149974" y="668934"/>
                  </a:lnTo>
                  <a:close/>
                </a:path>
                <a:path w="266700" h="723265">
                  <a:moveTo>
                    <a:pt x="150787" y="567194"/>
                  </a:moveTo>
                  <a:lnTo>
                    <a:pt x="147612" y="564400"/>
                  </a:lnTo>
                  <a:lnTo>
                    <a:pt x="145808" y="564362"/>
                  </a:lnTo>
                  <a:lnTo>
                    <a:pt x="143294" y="564362"/>
                  </a:lnTo>
                  <a:lnTo>
                    <a:pt x="141833" y="565899"/>
                  </a:lnTo>
                  <a:lnTo>
                    <a:pt x="141859" y="568604"/>
                  </a:lnTo>
                  <a:lnTo>
                    <a:pt x="142532" y="569709"/>
                  </a:lnTo>
                  <a:lnTo>
                    <a:pt x="141605" y="571931"/>
                  </a:lnTo>
                  <a:lnTo>
                    <a:pt x="144068" y="572147"/>
                  </a:lnTo>
                  <a:lnTo>
                    <a:pt x="146469" y="572147"/>
                  </a:lnTo>
                  <a:lnTo>
                    <a:pt x="150533" y="569747"/>
                  </a:lnTo>
                  <a:lnTo>
                    <a:pt x="150787" y="567194"/>
                  </a:lnTo>
                  <a:close/>
                </a:path>
                <a:path w="266700" h="723265">
                  <a:moveTo>
                    <a:pt x="157353" y="569290"/>
                  </a:moveTo>
                  <a:lnTo>
                    <a:pt x="157099" y="568261"/>
                  </a:lnTo>
                  <a:lnTo>
                    <a:pt x="156070" y="568261"/>
                  </a:lnTo>
                  <a:lnTo>
                    <a:pt x="154089" y="568502"/>
                  </a:lnTo>
                  <a:lnTo>
                    <a:pt x="156349" y="569366"/>
                  </a:lnTo>
                  <a:lnTo>
                    <a:pt x="155143" y="570865"/>
                  </a:lnTo>
                  <a:lnTo>
                    <a:pt x="154393" y="571817"/>
                  </a:lnTo>
                  <a:lnTo>
                    <a:pt x="153708" y="572681"/>
                  </a:lnTo>
                  <a:lnTo>
                    <a:pt x="153962" y="573214"/>
                  </a:lnTo>
                  <a:lnTo>
                    <a:pt x="154330" y="573468"/>
                  </a:lnTo>
                  <a:lnTo>
                    <a:pt x="154660" y="573468"/>
                  </a:lnTo>
                  <a:lnTo>
                    <a:pt x="154787" y="573468"/>
                  </a:lnTo>
                  <a:lnTo>
                    <a:pt x="154914" y="573443"/>
                  </a:lnTo>
                  <a:lnTo>
                    <a:pt x="156210" y="572617"/>
                  </a:lnTo>
                  <a:lnTo>
                    <a:pt x="157353" y="571728"/>
                  </a:lnTo>
                  <a:lnTo>
                    <a:pt x="157353" y="569290"/>
                  </a:lnTo>
                  <a:close/>
                </a:path>
                <a:path w="266700" h="723265">
                  <a:moveTo>
                    <a:pt x="159524" y="499427"/>
                  </a:moveTo>
                  <a:lnTo>
                    <a:pt x="158356" y="496404"/>
                  </a:lnTo>
                  <a:lnTo>
                    <a:pt x="157137" y="494322"/>
                  </a:lnTo>
                  <a:lnTo>
                    <a:pt x="155727" y="491985"/>
                  </a:lnTo>
                  <a:lnTo>
                    <a:pt x="155511" y="491845"/>
                  </a:lnTo>
                  <a:lnTo>
                    <a:pt x="154952" y="491845"/>
                  </a:lnTo>
                  <a:lnTo>
                    <a:pt x="154609" y="492277"/>
                  </a:lnTo>
                  <a:lnTo>
                    <a:pt x="154101" y="493496"/>
                  </a:lnTo>
                  <a:lnTo>
                    <a:pt x="153911" y="494347"/>
                  </a:lnTo>
                  <a:lnTo>
                    <a:pt x="153581" y="495427"/>
                  </a:lnTo>
                  <a:lnTo>
                    <a:pt x="153492" y="496709"/>
                  </a:lnTo>
                  <a:lnTo>
                    <a:pt x="155676" y="499859"/>
                  </a:lnTo>
                  <a:lnTo>
                    <a:pt x="157556" y="500367"/>
                  </a:lnTo>
                  <a:lnTo>
                    <a:pt x="157734" y="500392"/>
                  </a:lnTo>
                  <a:lnTo>
                    <a:pt x="157886" y="500392"/>
                  </a:lnTo>
                  <a:lnTo>
                    <a:pt x="158940" y="500392"/>
                  </a:lnTo>
                  <a:lnTo>
                    <a:pt x="159524" y="499427"/>
                  </a:lnTo>
                  <a:close/>
                </a:path>
                <a:path w="266700" h="723265">
                  <a:moveTo>
                    <a:pt x="165709" y="177355"/>
                  </a:moveTo>
                  <a:lnTo>
                    <a:pt x="165290" y="176923"/>
                  </a:lnTo>
                  <a:lnTo>
                    <a:pt x="164388" y="176530"/>
                  </a:lnTo>
                  <a:lnTo>
                    <a:pt x="163931" y="176695"/>
                  </a:lnTo>
                  <a:lnTo>
                    <a:pt x="163169" y="177342"/>
                  </a:lnTo>
                  <a:lnTo>
                    <a:pt x="161836" y="177241"/>
                  </a:lnTo>
                  <a:lnTo>
                    <a:pt x="161645" y="178485"/>
                  </a:lnTo>
                  <a:lnTo>
                    <a:pt x="162090" y="179311"/>
                  </a:lnTo>
                  <a:lnTo>
                    <a:pt x="162445" y="179451"/>
                  </a:lnTo>
                  <a:lnTo>
                    <a:pt x="162801" y="179514"/>
                  </a:lnTo>
                  <a:lnTo>
                    <a:pt x="163118" y="179514"/>
                  </a:lnTo>
                  <a:lnTo>
                    <a:pt x="163944" y="179514"/>
                  </a:lnTo>
                  <a:lnTo>
                    <a:pt x="164655" y="179057"/>
                  </a:lnTo>
                  <a:lnTo>
                    <a:pt x="165557" y="177850"/>
                  </a:lnTo>
                  <a:lnTo>
                    <a:pt x="165709" y="177355"/>
                  </a:lnTo>
                  <a:close/>
                </a:path>
                <a:path w="266700" h="723265">
                  <a:moveTo>
                    <a:pt x="169976" y="662457"/>
                  </a:moveTo>
                  <a:lnTo>
                    <a:pt x="169799" y="660501"/>
                  </a:lnTo>
                  <a:lnTo>
                    <a:pt x="169024" y="660577"/>
                  </a:lnTo>
                  <a:lnTo>
                    <a:pt x="168402" y="660425"/>
                  </a:lnTo>
                  <a:lnTo>
                    <a:pt x="167792" y="660577"/>
                  </a:lnTo>
                  <a:lnTo>
                    <a:pt x="167030" y="660488"/>
                  </a:lnTo>
                  <a:lnTo>
                    <a:pt x="166979" y="661441"/>
                  </a:lnTo>
                  <a:lnTo>
                    <a:pt x="166954" y="662444"/>
                  </a:lnTo>
                  <a:lnTo>
                    <a:pt x="167652" y="663092"/>
                  </a:lnTo>
                  <a:lnTo>
                    <a:pt x="168402" y="663092"/>
                  </a:lnTo>
                  <a:lnTo>
                    <a:pt x="169151" y="663079"/>
                  </a:lnTo>
                  <a:lnTo>
                    <a:pt x="169976" y="662457"/>
                  </a:lnTo>
                  <a:close/>
                </a:path>
                <a:path w="266700" h="723265">
                  <a:moveTo>
                    <a:pt x="172110" y="654697"/>
                  </a:moveTo>
                  <a:lnTo>
                    <a:pt x="170700" y="653465"/>
                  </a:lnTo>
                  <a:lnTo>
                    <a:pt x="170446" y="653275"/>
                  </a:lnTo>
                  <a:lnTo>
                    <a:pt x="170192" y="653173"/>
                  </a:lnTo>
                  <a:lnTo>
                    <a:pt x="169214" y="653173"/>
                  </a:lnTo>
                  <a:lnTo>
                    <a:pt x="168490" y="653732"/>
                  </a:lnTo>
                  <a:lnTo>
                    <a:pt x="167398" y="655269"/>
                  </a:lnTo>
                  <a:lnTo>
                    <a:pt x="166979" y="656412"/>
                  </a:lnTo>
                  <a:lnTo>
                    <a:pt x="166471" y="657453"/>
                  </a:lnTo>
                  <a:lnTo>
                    <a:pt x="166624" y="657796"/>
                  </a:lnTo>
                  <a:lnTo>
                    <a:pt x="166865" y="657948"/>
                  </a:lnTo>
                  <a:lnTo>
                    <a:pt x="167119" y="657948"/>
                  </a:lnTo>
                  <a:lnTo>
                    <a:pt x="167297" y="657948"/>
                  </a:lnTo>
                  <a:lnTo>
                    <a:pt x="167500" y="657860"/>
                  </a:lnTo>
                  <a:lnTo>
                    <a:pt x="168402" y="657059"/>
                  </a:lnTo>
                  <a:lnTo>
                    <a:pt x="169087" y="656323"/>
                  </a:lnTo>
                  <a:lnTo>
                    <a:pt x="169722" y="655535"/>
                  </a:lnTo>
                  <a:lnTo>
                    <a:pt x="170243" y="654926"/>
                  </a:lnTo>
                  <a:lnTo>
                    <a:pt x="172110" y="654697"/>
                  </a:lnTo>
                  <a:close/>
                </a:path>
                <a:path w="266700" h="723265">
                  <a:moveTo>
                    <a:pt x="176580" y="461010"/>
                  </a:moveTo>
                  <a:lnTo>
                    <a:pt x="176466" y="460324"/>
                  </a:lnTo>
                  <a:lnTo>
                    <a:pt x="176364" y="459803"/>
                  </a:lnTo>
                  <a:lnTo>
                    <a:pt x="176199" y="459155"/>
                  </a:lnTo>
                  <a:lnTo>
                    <a:pt x="175564" y="459155"/>
                  </a:lnTo>
                  <a:lnTo>
                    <a:pt x="175260" y="459270"/>
                  </a:lnTo>
                  <a:lnTo>
                    <a:pt x="174663" y="459574"/>
                  </a:lnTo>
                  <a:lnTo>
                    <a:pt x="174574" y="460375"/>
                  </a:lnTo>
                  <a:lnTo>
                    <a:pt x="174701" y="461149"/>
                  </a:lnTo>
                  <a:lnTo>
                    <a:pt x="174840" y="461505"/>
                  </a:lnTo>
                  <a:lnTo>
                    <a:pt x="175031" y="461937"/>
                  </a:lnTo>
                  <a:lnTo>
                    <a:pt x="175501" y="461937"/>
                  </a:lnTo>
                  <a:lnTo>
                    <a:pt x="176568" y="461695"/>
                  </a:lnTo>
                  <a:lnTo>
                    <a:pt x="176580" y="461010"/>
                  </a:lnTo>
                  <a:close/>
                </a:path>
                <a:path w="266700" h="723265">
                  <a:moveTo>
                    <a:pt x="177355" y="1409"/>
                  </a:moveTo>
                  <a:lnTo>
                    <a:pt x="176631" y="279"/>
                  </a:lnTo>
                  <a:lnTo>
                    <a:pt x="176098" y="0"/>
                  </a:lnTo>
                  <a:lnTo>
                    <a:pt x="174739" y="38"/>
                  </a:lnTo>
                  <a:lnTo>
                    <a:pt x="173672" y="393"/>
                  </a:lnTo>
                  <a:lnTo>
                    <a:pt x="170967" y="4051"/>
                  </a:lnTo>
                  <a:lnTo>
                    <a:pt x="166585" y="4305"/>
                  </a:lnTo>
                  <a:lnTo>
                    <a:pt x="161823" y="6121"/>
                  </a:lnTo>
                  <a:lnTo>
                    <a:pt x="160464" y="6350"/>
                  </a:lnTo>
                  <a:lnTo>
                    <a:pt x="159905" y="7658"/>
                  </a:lnTo>
                  <a:lnTo>
                    <a:pt x="158838" y="7658"/>
                  </a:lnTo>
                  <a:lnTo>
                    <a:pt x="158572" y="7569"/>
                  </a:lnTo>
                  <a:lnTo>
                    <a:pt x="157099" y="6197"/>
                  </a:lnTo>
                  <a:lnTo>
                    <a:pt x="158381" y="5105"/>
                  </a:lnTo>
                  <a:lnTo>
                    <a:pt x="159296" y="3251"/>
                  </a:lnTo>
                  <a:lnTo>
                    <a:pt x="159588" y="2286"/>
                  </a:lnTo>
                  <a:lnTo>
                    <a:pt x="158623" y="1676"/>
                  </a:lnTo>
                  <a:lnTo>
                    <a:pt x="157886" y="1638"/>
                  </a:lnTo>
                  <a:lnTo>
                    <a:pt x="157467" y="2298"/>
                  </a:lnTo>
                  <a:lnTo>
                    <a:pt x="156794" y="3886"/>
                  </a:lnTo>
                  <a:lnTo>
                    <a:pt x="154190" y="4381"/>
                  </a:lnTo>
                  <a:lnTo>
                    <a:pt x="157505" y="7010"/>
                  </a:lnTo>
                  <a:lnTo>
                    <a:pt x="153657" y="10223"/>
                  </a:lnTo>
                  <a:lnTo>
                    <a:pt x="158381" y="11912"/>
                  </a:lnTo>
                  <a:lnTo>
                    <a:pt x="157187" y="14300"/>
                  </a:lnTo>
                  <a:lnTo>
                    <a:pt x="158965" y="14300"/>
                  </a:lnTo>
                  <a:lnTo>
                    <a:pt x="160591" y="14224"/>
                  </a:lnTo>
                  <a:lnTo>
                    <a:pt x="160413" y="12484"/>
                  </a:lnTo>
                  <a:lnTo>
                    <a:pt x="163309" y="9093"/>
                  </a:lnTo>
                  <a:lnTo>
                    <a:pt x="166382" y="8521"/>
                  </a:lnTo>
                  <a:lnTo>
                    <a:pt x="172224" y="6642"/>
                  </a:lnTo>
                  <a:lnTo>
                    <a:pt x="175006" y="5613"/>
                  </a:lnTo>
                  <a:lnTo>
                    <a:pt x="176936" y="1968"/>
                  </a:lnTo>
                  <a:lnTo>
                    <a:pt x="177355" y="1409"/>
                  </a:lnTo>
                  <a:close/>
                </a:path>
                <a:path w="266700" h="723265">
                  <a:moveTo>
                    <a:pt x="178028" y="453237"/>
                  </a:moveTo>
                  <a:lnTo>
                    <a:pt x="177990" y="452793"/>
                  </a:lnTo>
                  <a:lnTo>
                    <a:pt x="177863" y="451434"/>
                  </a:lnTo>
                  <a:lnTo>
                    <a:pt x="176428" y="451345"/>
                  </a:lnTo>
                  <a:lnTo>
                    <a:pt x="175514" y="450659"/>
                  </a:lnTo>
                  <a:lnTo>
                    <a:pt x="175056" y="450646"/>
                  </a:lnTo>
                  <a:lnTo>
                    <a:pt x="174688" y="451167"/>
                  </a:lnTo>
                  <a:lnTo>
                    <a:pt x="174459" y="451650"/>
                  </a:lnTo>
                  <a:lnTo>
                    <a:pt x="174752" y="452882"/>
                  </a:lnTo>
                  <a:lnTo>
                    <a:pt x="175666" y="453466"/>
                  </a:lnTo>
                  <a:lnTo>
                    <a:pt x="177025" y="453593"/>
                  </a:lnTo>
                  <a:lnTo>
                    <a:pt x="177533" y="453593"/>
                  </a:lnTo>
                  <a:lnTo>
                    <a:pt x="178028" y="453237"/>
                  </a:lnTo>
                  <a:close/>
                </a:path>
                <a:path w="266700" h="723265">
                  <a:moveTo>
                    <a:pt x="181597" y="599998"/>
                  </a:moveTo>
                  <a:lnTo>
                    <a:pt x="181432" y="598639"/>
                  </a:lnTo>
                  <a:lnTo>
                    <a:pt x="181203" y="597801"/>
                  </a:lnTo>
                  <a:lnTo>
                    <a:pt x="180797" y="596252"/>
                  </a:lnTo>
                  <a:lnTo>
                    <a:pt x="180492" y="595414"/>
                  </a:lnTo>
                  <a:lnTo>
                    <a:pt x="179641" y="595414"/>
                  </a:lnTo>
                  <a:lnTo>
                    <a:pt x="179489" y="595452"/>
                  </a:lnTo>
                  <a:lnTo>
                    <a:pt x="178308" y="595896"/>
                  </a:lnTo>
                  <a:lnTo>
                    <a:pt x="178574" y="596963"/>
                  </a:lnTo>
                  <a:lnTo>
                    <a:pt x="178981" y="597738"/>
                  </a:lnTo>
                  <a:lnTo>
                    <a:pt x="179476" y="598716"/>
                  </a:lnTo>
                  <a:lnTo>
                    <a:pt x="179057" y="600278"/>
                  </a:lnTo>
                  <a:lnTo>
                    <a:pt x="180644" y="600570"/>
                  </a:lnTo>
                  <a:lnTo>
                    <a:pt x="181292" y="600443"/>
                  </a:lnTo>
                  <a:lnTo>
                    <a:pt x="181597" y="599998"/>
                  </a:lnTo>
                  <a:close/>
                </a:path>
                <a:path w="266700" h="723265">
                  <a:moveTo>
                    <a:pt x="184010" y="587248"/>
                  </a:moveTo>
                  <a:lnTo>
                    <a:pt x="183426" y="586778"/>
                  </a:lnTo>
                  <a:lnTo>
                    <a:pt x="183146" y="586359"/>
                  </a:lnTo>
                  <a:lnTo>
                    <a:pt x="182283" y="586841"/>
                  </a:lnTo>
                  <a:lnTo>
                    <a:pt x="182156" y="589102"/>
                  </a:lnTo>
                  <a:lnTo>
                    <a:pt x="180454" y="589483"/>
                  </a:lnTo>
                  <a:lnTo>
                    <a:pt x="177876" y="589876"/>
                  </a:lnTo>
                  <a:lnTo>
                    <a:pt x="177495" y="590219"/>
                  </a:lnTo>
                  <a:lnTo>
                    <a:pt x="177927" y="591515"/>
                  </a:lnTo>
                  <a:lnTo>
                    <a:pt x="178269" y="591908"/>
                  </a:lnTo>
                  <a:lnTo>
                    <a:pt x="178701" y="591908"/>
                  </a:lnTo>
                  <a:lnTo>
                    <a:pt x="178892" y="591908"/>
                  </a:lnTo>
                  <a:lnTo>
                    <a:pt x="179108" y="591832"/>
                  </a:lnTo>
                  <a:lnTo>
                    <a:pt x="179565" y="591451"/>
                  </a:lnTo>
                  <a:lnTo>
                    <a:pt x="179844" y="591400"/>
                  </a:lnTo>
                  <a:lnTo>
                    <a:pt x="180378" y="591400"/>
                  </a:lnTo>
                  <a:lnTo>
                    <a:pt x="181267" y="591527"/>
                  </a:lnTo>
                  <a:lnTo>
                    <a:pt x="181749" y="591527"/>
                  </a:lnTo>
                  <a:lnTo>
                    <a:pt x="181991" y="591439"/>
                  </a:lnTo>
                  <a:lnTo>
                    <a:pt x="182410" y="589661"/>
                  </a:lnTo>
                  <a:lnTo>
                    <a:pt x="183629" y="588873"/>
                  </a:lnTo>
                  <a:lnTo>
                    <a:pt x="183946" y="587578"/>
                  </a:lnTo>
                  <a:lnTo>
                    <a:pt x="184010" y="587248"/>
                  </a:lnTo>
                  <a:close/>
                </a:path>
                <a:path w="266700" h="723265">
                  <a:moveTo>
                    <a:pt x="241617" y="433374"/>
                  </a:moveTo>
                  <a:lnTo>
                    <a:pt x="241071" y="432435"/>
                  </a:lnTo>
                  <a:lnTo>
                    <a:pt x="240055" y="431761"/>
                  </a:lnTo>
                  <a:lnTo>
                    <a:pt x="240233" y="430187"/>
                  </a:lnTo>
                  <a:lnTo>
                    <a:pt x="239915" y="429717"/>
                  </a:lnTo>
                  <a:lnTo>
                    <a:pt x="239788" y="429234"/>
                  </a:lnTo>
                  <a:lnTo>
                    <a:pt x="239217" y="430441"/>
                  </a:lnTo>
                  <a:lnTo>
                    <a:pt x="239560" y="431596"/>
                  </a:lnTo>
                  <a:lnTo>
                    <a:pt x="239915" y="432727"/>
                  </a:lnTo>
                  <a:lnTo>
                    <a:pt x="240068" y="433158"/>
                  </a:lnTo>
                  <a:lnTo>
                    <a:pt x="240398" y="433425"/>
                  </a:lnTo>
                  <a:lnTo>
                    <a:pt x="241071" y="433425"/>
                  </a:lnTo>
                  <a:lnTo>
                    <a:pt x="241236" y="433425"/>
                  </a:lnTo>
                  <a:lnTo>
                    <a:pt x="241414" y="433400"/>
                  </a:lnTo>
                  <a:lnTo>
                    <a:pt x="241617" y="433374"/>
                  </a:lnTo>
                  <a:close/>
                </a:path>
                <a:path w="266700" h="723265">
                  <a:moveTo>
                    <a:pt x="242963" y="539711"/>
                  </a:moveTo>
                  <a:lnTo>
                    <a:pt x="242722" y="539242"/>
                  </a:lnTo>
                  <a:lnTo>
                    <a:pt x="242430" y="538645"/>
                  </a:lnTo>
                  <a:lnTo>
                    <a:pt x="241909" y="538518"/>
                  </a:lnTo>
                  <a:lnTo>
                    <a:pt x="241071" y="538518"/>
                  </a:lnTo>
                  <a:lnTo>
                    <a:pt x="240068" y="538632"/>
                  </a:lnTo>
                  <a:lnTo>
                    <a:pt x="239661" y="538924"/>
                  </a:lnTo>
                  <a:lnTo>
                    <a:pt x="239229" y="539102"/>
                  </a:lnTo>
                  <a:lnTo>
                    <a:pt x="239953" y="539889"/>
                  </a:lnTo>
                  <a:lnTo>
                    <a:pt x="240957" y="540080"/>
                  </a:lnTo>
                  <a:lnTo>
                    <a:pt x="241922" y="540283"/>
                  </a:lnTo>
                  <a:lnTo>
                    <a:pt x="242519" y="540156"/>
                  </a:lnTo>
                  <a:lnTo>
                    <a:pt x="242963" y="539711"/>
                  </a:lnTo>
                  <a:close/>
                </a:path>
                <a:path w="266700" h="723265">
                  <a:moveTo>
                    <a:pt x="243420" y="156375"/>
                  </a:moveTo>
                  <a:lnTo>
                    <a:pt x="243357" y="155651"/>
                  </a:lnTo>
                  <a:lnTo>
                    <a:pt x="243217" y="155130"/>
                  </a:lnTo>
                  <a:lnTo>
                    <a:pt x="242697" y="155130"/>
                  </a:lnTo>
                  <a:lnTo>
                    <a:pt x="242544" y="155155"/>
                  </a:lnTo>
                  <a:lnTo>
                    <a:pt x="241490" y="155473"/>
                  </a:lnTo>
                  <a:lnTo>
                    <a:pt x="241566" y="156451"/>
                  </a:lnTo>
                  <a:lnTo>
                    <a:pt x="241617" y="157784"/>
                  </a:lnTo>
                  <a:lnTo>
                    <a:pt x="241871" y="158254"/>
                  </a:lnTo>
                  <a:lnTo>
                    <a:pt x="242023" y="158737"/>
                  </a:lnTo>
                  <a:lnTo>
                    <a:pt x="243039" y="158140"/>
                  </a:lnTo>
                  <a:lnTo>
                    <a:pt x="243039" y="157035"/>
                  </a:lnTo>
                  <a:lnTo>
                    <a:pt x="243420" y="156375"/>
                  </a:lnTo>
                  <a:close/>
                </a:path>
                <a:path w="266700" h="723265">
                  <a:moveTo>
                    <a:pt x="247688" y="172707"/>
                  </a:moveTo>
                  <a:lnTo>
                    <a:pt x="247116" y="172008"/>
                  </a:lnTo>
                  <a:lnTo>
                    <a:pt x="246011" y="172072"/>
                  </a:lnTo>
                  <a:lnTo>
                    <a:pt x="245770" y="172872"/>
                  </a:lnTo>
                  <a:lnTo>
                    <a:pt x="245833" y="173774"/>
                  </a:lnTo>
                  <a:lnTo>
                    <a:pt x="246240" y="174586"/>
                  </a:lnTo>
                  <a:lnTo>
                    <a:pt x="247027" y="174205"/>
                  </a:lnTo>
                  <a:lnTo>
                    <a:pt x="247637" y="173659"/>
                  </a:lnTo>
                  <a:lnTo>
                    <a:pt x="247688" y="172707"/>
                  </a:lnTo>
                  <a:close/>
                </a:path>
                <a:path w="266700" h="723265">
                  <a:moveTo>
                    <a:pt x="249351" y="415785"/>
                  </a:moveTo>
                  <a:lnTo>
                    <a:pt x="249237" y="415277"/>
                  </a:lnTo>
                  <a:lnTo>
                    <a:pt x="249097" y="414655"/>
                  </a:lnTo>
                  <a:lnTo>
                    <a:pt x="248754" y="414096"/>
                  </a:lnTo>
                  <a:lnTo>
                    <a:pt x="248005" y="414096"/>
                  </a:lnTo>
                  <a:lnTo>
                    <a:pt x="247802" y="414134"/>
                  </a:lnTo>
                  <a:lnTo>
                    <a:pt x="247269" y="414248"/>
                  </a:lnTo>
                  <a:lnTo>
                    <a:pt x="247015" y="414782"/>
                  </a:lnTo>
                  <a:lnTo>
                    <a:pt x="247154" y="415315"/>
                  </a:lnTo>
                  <a:lnTo>
                    <a:pt x="247332" y="415988"/>
                  </a:lnTo>
                  <a:lnTo>
                    <a:pt x="247688" y="416521"/>
                  </a:lnTo>
                  <a:lnTo>
                    <a:pt x="248462" y="416521"/>
                  </a:lnTo>
                  <a:lnTo>
                    <a:pt x="249085" y="416267"/>
                  </a:lnTo>
                  <a:lnTo>
                    <a:pt x="249351" y="415785"/>
                  </a:lnTo>
                  <a:close/>
                </a:path>
                <a:path w="266700" h="723265">
                  <a:moveTo>
                    <a:pt x="261150" y="316915"/>
                  </a:moveTo>
                  <a:lnTo>
                    <a:pt x="260845" y="316306"/>
                  </a:lnTo>
                  <a:lnTo>
                    <a:pt x="260159" y="315963"/>
                  </a:lnTo>
                  <a:lnTo>
                    <a:pt x="259422" y="315937"/>
                  </a:lnTo>
                  <a:lnTo>
                    <a:pt x="259334" y="316471"/>
                  </a:lnTo>
                  <a:lnTo>
                    <a:pt x="259334" y="316928"/>
                  </a:lnTo>
                  <a:lnTo>
                    <a:pt x="259359" y="317563"/>
                  </a:lnTo>
                  <a:lnTo>
                    <a:pt x="259270" y="318414"/>
                  </a:lnTo>
                  <a:lnTo>
                    <a:pt x="260045" y="318617"/>
                  </a:lnTo>
                  <a:lnTo>
                    <a:pt x="260197" y="318655"/>
                  </a:lnTo>
                  <a:lnTo>
                    <a:pt x="260642" y="318655"/>
                  </a:lnTo>
                  <a:lnTo>
                    <a:pt x="260997" y="318135"/>
                  </a:lnTo>
                  <a:lnTo>
                    <a:pt x="261061" y="317652"/>
                  </a:lnTo>
                  <a:lnTo>
                    <a:pt x="261150" y="316915"/>
                  </a:lnTo>
                  <a:close/>
                </a:path>
                <a:path w="266700" h="723265">
                  <a:moveTo>
                    <a:pt x="266242" y="281330"/>
                  </a:moveTo>
                  <a:lnTo>
                    <a:pt x="266192" y="280835"/>
                  </a:lnTo>
                  <a:lnTo>
                    <a:pt x="266090" y="279641"/>
                  </a:lnTo>
                  <a:lnTo>
                    <a:pt x="266014" y="278447"/>
                  </a:lnTo>
                  <a:lnTo>
                    <a:pt x="265849" y="277266"/>
                  </a:lnTo>
                  <a:lnTo>
                    <a:pt x="265684" y="276199"/>
                  </a:lnTo>
                  <a:lnTo>
                    <a:pt x="263753" y="275831"/>
                  </a:lnTo>
                  <a:lnTo>
                    <a:pt x="263220" y="275831"/>
                  </a:lnTo>
                  <a:lnTo>
                    <a:pt x="262877" y="276110"/>
                  </a:lnTo>
                  <a:lnTo>
                    <a:pt x="262686" y="276542"/>
                  </a:lnTo>
                  <a:lnTo>
                    <a:pt x="262331" y="277291"/>
                  </a:lnTo>
                  <a:lnTo>
                    <a:pt x="262737" y="277939"/>
                  </a:lnTo>
                  <a:lnTo>
                    <a:pt x="264591" y="279146"/>
                  </a:lnTo>
                  <a:lnTo>
                    <a:pt x="264782" y="280555"/>
                  </a:lnTo>
                  <a:lnTo>
                    <a:pt x="265341" y="281762"/>
                  </a:lnTo>
                  <a:lnTo>
                    <a:pt x="265506" y="281774"/>
                  </a:lnTo>
                  <a:lnTo>
                    <a:pt x="266153" y="281774"/>
                  </a:lnTo>
                  <a:lnTo>
                    <a:pt x="266242" y="281330"/>
                  </a:lnTo>
                  <a:close/>
                </a:path>
                <a:path w="266700" h="723265">
                  <a:moveTo>
                    <a:pt x="266420" y="490423"/>
                  </a:moveTo>
                  <a:lnTo>
                    <a:pt x="265785" y="489788"/>
                  </a:lnTo>
                  <a:lnTo>
                    <a:pt x="264502" y="489800"/>
                  </a:lnTo>
                  <a:lnTo>
                    <a:pt x="264223" y="490855"/>
                  </a:lnTo>
                  <a:lnTo>
                    <a:pt x="263829" y="491769"/>
                  </a:lnTo>
                  <a:lnTo>
                    <a:pt x="264452" y="492353"/>
                  </a:lnTo>
                  <a:lnTo>
                    <a:pt x="265430" y="492074"/>
                  </a:lnTo>
                  <a:lnTo>
                    <a:pt x="266357" y="491617"/>
                  </a:lnTo>
                  <a:lnTo>
                    <a:pt x="266420" y="49042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116077" y="9375248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10" h="3175">
                  <a:moveTo>
                    <a:pt x="542" y="2739"/>
                  </a:moveTo>
                  <a:lnTo>
                    <a:pt x="1725" y="2427"/>
                  </a:lnTo>
                  <a:lnTo>
                    <a:pt x="2875" y="1968"/>
                  </a:lnTo>
                  <a:lnTo>
                    <a:pt x="3450" y="803"/>
                  </a:lnTo>
                  <a:lnTo>
                    <a:pt x="3811" y="49"/>
                  </a:lnTo>
                  <a:lnTo>
                    <a:pt x="2480" y="0"/>
                  </a:lnTo>
                  <a:lnTo>
                    <a:pt x="1133" y="0"/>
                  </a:lnTo>
                  <a:lnTo>
                    <a:pt x="492" y="951"/>
                  </a:lnTo>
                  <a:lnTo>
                    <a:pt x="0" y="2066"/>
                  </a:lnTo>
                  <a:lnTo>
                    <a:pt x="542" y="2739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436359" y="8461730"/>
              <a:ext cx="90805" cy="722630"/>
            </a:xfrm>
            <a:custGeom>
              <a:avLst/>
              <a:gdLst/>
              <a:ahLst/>
              <a:cxnLst/>
              <a:rect l="l" t="t" r="r" b="b"/>
              <a:pathLst>
                <a:path w="90804" h="722629">
                  <a:moveTo>
                    <a:pt x="3352" y="721982"/>
                  </a:moveTo>
                  <a:lnTo>
                    <a:pt x="3162" y="721220"/>
                  </a:lnTo>
                  <a:lnTo>
                    <a:pt x="3009" y="720585"/>
                  </a:lnTo>
                  <a:lnTo>
                    <a:pt x="2489" y="720407"/>
                  </a:lnTo>
                  <a:lnTo>
                    <a:pt x="1790" y="720407"/>
                  </a:lnTo>
                  <a:lnTo>
                    <a:pt x="1511" y="720445"/>
                  </a:lnTo>
                  <a:lnTo>
                    <a:pt x="927" y="720521"/>
                  </a:lnTo>
                  <a:lnTo>
                    <a:pt x="139" y="720318"/>
                  </a:lnTo>
                  <a:lnTo>
                    <a:pt x="0" y="721245"/>
                  </a:lnTo>
                  <a:lnTo>
                    <a:pt x="304" y="722312"/>
                  </a:lnTo>
                  <a:lnTo>
                    <a:pt x="1168" y="722401"/>
                  </a:lnTo>
                  <a:lnTo>
                    <a:pt x="2095" y="722426"/>
                  </a:lnTo>
                  <a:lnTo>
                    <a:pt x="2819" y="722426"/>
                  </a:lnTo>
                  <a:lnTo>
                    <a:pt x="3352" y="721982"/>
                  </a:lnTo>
                  <a:close/>
                </a:path>
                <a:path w="90804" h="722629">
                  <a:moveTo>
                    <a:pt x="4902" y="416687"/>
                  </a:moveTo>
                  <a:lnTo>
                    <a:pt x="4356" y="416090"/>
                  </a:lnTo>
                  <a:lnTo>
                    <a:pt x="3670" y="415874"/>
                  </a:lnTo>
                  <a:lnTo>
                    <a:pt x="3492" y="415823"/>
                  </a:lnTo>
                  <a:lnTo>
                    <a:pt x="3302" y="415785"/>
                  </a:lnTo>
                  <a:lnTo>
                    <a:pt x="2654" y="415785"/>
                  </a:lnTo>
                  <a:lnTo>
                    <a:pt x="2184" y="416013"/>
                  </a:lnTo>
                  <a:lnTo>
                    <a:pt x="1790" y="416610"/>
                  </a:lnTo>
                  <a:lnTo>
                    <a:pt x="2184" y="417029"/>
                  </a:lnTo>
                  <a:lnTo>
                    <a:pt x="2552" y="417639"/>
                  </a:lnTo>
                  <a:lnTo>
                    <a:pt x="3276" y="418058"/>
                  </a:lnTo>
                  <a:lnTo>
                    <a:pt x="3492" y="418122"/>
                  </a:lnTo>
                  <a:lnTo>
                    <a:pt x="3695" y="418122"/>
                  </a:lnTo>
                  <a:lnTo>
                    <a:pt x="4165" y="418122"/>
                  </a:lnTo>
                  <a:lnTo>
                    <a:pt x="4584" y="417842"/>
                  </a:lnTo>
                  <a:lnTo>
                    <a:pt x="4902" y="416687"/>
                  </a:lnTo>
                  <a:close/>
                </a:path>
                <a:path w="90804" h="722629">
                  <a:moveTo>
                    <a:pt x="5067" y="1854"/>
                  </a:moveTo>
                  <a:lnTo>
                    <a:pt x="4787" y="254"/>
                  </a:lnTo>
                  <a:lnTo>
                    <a:pt x="4114" y="25"/>
                  </a:lnTo>
                  <a:lnTo>
                    <a:pt x="3403" y="0"/>
                  </a:lnTo>
                  <a:lnTo>
                    <a:pt x="2692" y="38"/>
                  </a:lnTo>
                  <a:lnTo>
                    <a:pt x="1943" y="215"/>
                  </a:lnTo>
                  <a:lnTo>
                    <a:pt x="1905" y="2006"/>
                  </a:lnTo>
                  <a:lnTo>
                    <a:pt x="2654" y="2311"/>
                  </a:lnTo>
                  <a:lnTo>
                    <a:pt x="3441" y="2311"/>
                  </a:lnTo>
                  <a:lnTo>
                    <a:pt x="3695" y="2311"/>
                  </a:lnTo>
                  <a:lnTo>
                    <a:pt x="4394" y="2247"/>
                  </a:lnTo>
                  <a:lnTo>
                    <a:pt x="5067" y="1854"/>
                  </a:lnTo>
                  <a:close/>
                </a:path>
                <a:path w="90804" h="722629">
                  <a:moveTo>
                    <a:pt x="37185" y="99148"/>
                  </a:moveTo>
                  <a:lnTo>
                    <a:pt x="36461" y="98704"/>
                  </a:lnTo>
                  <a:lnTo>
                    <a:pt x="35115" y="98704"/>
                  </a:lnTo>
                  <a:lnTo>
                    <a:pt x="34124" y="98767"/>
                  </a:lnTo>
                  <a:lnTo>
                    <a:pt x="33502" y="99237"/>
                  </a:lnTo>
                  <a:lnTo>
                    <a:pt x="33439" y="100279"/>
                  </a:lnTo>
                  <a:lnTo>
                    <a:pt x="33566" y="101155"/>
                  </a:lnTo>
                  <a:lnTo>
                    <a:pt x="35458" y="102831"/>
                  </a:lnTo>
                  <a:lnTo>
                    <a:pt x="36144" y="102831"/>
                  </a:lnTo>
                  <a:lnTo>
                    <a:pt x="36309" y="102819"/>
                  </a:lnTo>
                  <a:lnTo>
                    <a:pt x="36830" y="102158"/>
                  </a:lnTo>
                  <a:lnTo>
                    <a:pt x="36969" y="101231"/>
                  </a:lnTo>
                  <a:lnTo>
                    <a:pt x="37185" y="99148"/>
                  </a:lnTo>
                  <a:close/>
                </a:path>
                <a:path w="90804" h="722629">
                  <a:moveTo>
                    <a:pt x="51003" y="110464"/>
                  </a:moveTo>
                  <a:lnTo>
                    <a:pt x="50253" y="110020"/>
                  </a:lnTo>
                  <a:lnTo>
                    <a:pt x="49225" y="109931"/>
                  </a:lnTo>
                  <a:lnTo>
                    <a:pt x="48755" y="109931"/>
                  </a:lnTo>
                  <a:lnTo>
                    <a:pt x="48374" y="110299"/>
                  </a:lnTo>
                  <a:lnTo>
                    <a:pt x="48158" y="110820"/>
                  </a:lnTo>
                  <a:lnTo>
                    <a:pt x="48298" y="111810"/>
                  </a:lnTo>
                  <a:lnTo>
                    <a:pt x="49009" y="112153"/>
                  </a:lnTo>
                  <a:lnTo>
                    <a:pt x="49898" y="112255"/>
                  </a:lnTo>
                  <a:lnTo>
                    <a:pt x="50038" y="112255"/>
                  </a:lnTo>
                  <a:lnTo>
                    <a:pt x="50546" y="112255"/>
                  </a:lnTo>
                  <a:lnTo>
                    <a:pt x="51003" y="112001"/>
                  </a:lnTo>
                  <a:lnTo>
                    <a:pt x="51003" y="110464"/>
                  </a:lnTo>
                  <a:close/>
                </a:path>
                <a:path w="90804" h="722629">
                  <a:moveTo>
                    <a:pt x="53949" y="82219"/>
                  </a:moveTo>
                  <a:lnTo>
                    <a:pt x="53467" y="81635"/>
                  </a:lnTo>
                  <a:lnTo>
                    <a:pt x="52679" y="81559"/>
                  </a:lnTo>
                  <a:lnTo>
                    <a:pt x="52514" y="81546"/>
                  </a:lnTo>
                  <a:lnTo>
                    <a:pt x="51600" y="81546"/>
                  </a:lnTo>
                  <a:lnTo>
                    <a:pt x="51104" y="82054"/>
                  </a:lnTo>
                  <a:lnTo>
                    <a:pt x="50927" y="82918"/>
                  </a:lnTo>
                  <a:lnTo>
                    <a:pt x="51015" y="83654"/>
                  </a:lnTo>
                  <a:lnTo>
                    <a:pt x="51384" y="84201"/>
                  </a:lnTo>
                  <a:lnTo>
                    <a:pt x="52171" y="84264"/>
                  </a:lnTo>
                  <a:lnTo>
                    <a:pt x="52324" y="84277"/>
                  </a:lnTo>
                  <a:lnTo>
                    <a:pt x="53251" y="84277"/>
                  </a:lnTo>
                  <a:lnTo>
                    <a:pt x="53860" y="83807"/>
                  </a:lnTo>
                  <a:lnTo>
                    <a:pt x="53949" y="82219"/>
                  </a:lnTo>
                  <a:close/>
                </a:path>
                <a:path w="90804" h="722629">
                  <a:moveTo>
                    <a:pt x="55968" y="651687"/>
                  </a:moveTo>
                  <a:lnTo>
                    <a:pt x="55181" y="651179"/>
                  </a:lnTo>
                  <a:lnTo>
                    <a:pt x="54394" y="650735"/>
                  </a:lnTo>
                  <a:lnTo>
                    <a:pt x="53809" y="650735"/>
                  </a:lnTo>
                  <a:lnTo>
                    <a:pt x="53352" y="651014"/>
                  </a:lnTo>
                  <a:lnTo>
                    <a:pt x="53238" y="652348"/>
                  </a:lnTo>
                  <a:lnTo>
                    <a:pt x="53619" y="652995"/>
                  </a:lnTo>
                  <a:lnTo>
                    <a:pt x="54394" y="653110"/>
                  </a:lnTo>
                  <a:lnTo>
                    <a:pt x="54546" y="653110"/>
                  </a:lnTo>
                  <a:lnTo>
                    <a:pt x="55016" y="653110"/>
                  </a:lnTo>
                  <a:lnTo>
                    <a:pt x="55689" y="652907"/>
                  </a:lnTo>
                  <a:lnTo>
                    <a:pt x="55968" y="651687"/>
                  </a:lnTo>
                  <a:close/>
                </a:path>
                <a:path w="90804" h="722629">
                  <a:moveTo>
                    <a:pt x="57429" y="18935"/>
                  </a:moveTo>
                  <a:lnTo>
                    <a:pt x="57315" y="16624"/>
                  </a:lnTo>
                  <a:lnTo>
                    <a:pt x="55740" y="16700"/>
                  </a:lnTo>
                  <a:lnTo>
                    <a:pt x="54787" y="16535"/>
                  </a:lnTo>
                  <a:lnTo>
                    <a:pt x="53797" y="16548"/>
                  </a:lnTo>
                  <a:lnTo>
                    <a:pt x="52971" y="16941"/>
                  </a:lnTo>
                  <a:lnTo>
                    <a:pt x="52959" y="17932"/>
                  </a:lnTo>
                  <a:lnTo>
                    <a:pt x="52959" y="18910"/>
                  </a:lnTo>
                  <a:lnTo>
                    <a:pt x="53797" y="19342"/>
                  </a:lnTo>
                  <a:lnTo>
                    <a:pt x="54698" y="19342"/>
                  </a:lnTo>
                  <a:lnTo>
                    <a:pt x="55968" y="19329"/>
                  </a:lnTo>
                  <a:lnTo>
                    <a:pt x="57429" y="18935"/>
                  </a:lnTo>
                  <a:close/>
                </a:path>
                <a:path w="90804" h="722629">
                  <a:moveTo>
                    <a:pt x="58204" y="695528"/>
                  </a:moveTo>
                  <a:lnTo>
                    <a:pt x="57759" y="695045"/>
                  </a:lnTo>
                  <a:lnTo>
                    <a:pt x="56997" y="694893"/>
                  </a:lnTo>
                  <a:lnTo>
                    <a:pt x="56718" y="694855"/>
                  </a:lnTo>
                  <a:lnTo>
                    <a:pt x="55816" y="694855"/>
                  </a:lnTo>
                  <a:lnTo>
                    <a:pt x="55359" y="695363"/>
                  </a:lnTo>
                  <a:lnTo>
                    <a:pt x="55143" y="696163"/>
                  </a:lnTo>
                  <a:lnTo>
                    <a:pt x="55143" y="697064"/>
                  </a:lnTo>
                  <a:lnTo>
                    <a:pt x="55765" y="697344"/>
                  </a:lnTo>
                  <a:lnTo>
                    <a:pt x="56553" y="697369"/>
                  </a:lnTo>
                  <a:lnTo>
                    <a:pt x="57226" y="697369"/>
                  </a:lnTo>
                  <a:lnTo>
                    <a:pt x="57873" y="697153"/>
                  </a:lnTo>
                  <a:lnTo>
                    <a:pt x="58039" y="696366"/>
                  </a:lnTo>
                  <a:lnTo>
                    <a:pt x="58204" y="695528"/>
                  </a:lnTo>
                  <a:close/>
                </a:path>
                <a:path w="90804" h="722629">
                  <a:moveTo>
                    <a:pt x="64465" y="17437"/>
                  </a:moveTo>
                  <a:lnTo>
                    <a:pt x="64414" y="16802"/>
                  </a:lnTo>
                  <a:lnTo>
                    <a:pt x="63550" y="16535"/>
                  </a:lnTo>
                  <a:lnTo>
                    <a:pt x="62534" y="16738"/>
                  </a:lnTo>
                  <a:lnTo>
                    <a:pt x="62115" y="17449"/>
                  </a:lnTo>
                  <a:lnTo>
                    <a:pt x="62141" y="18389"/>
                  </a:lnTo>
                  <a:lnTo>
                    <a:pt x="62153" y="19011"/>
                  </a:lnTo>
                  <a:lnTo>
                    <a:pt x="62293" y="19735"/>
                  </a:lnTo>
                  <a:lnTo>
                    <a:pt x="63068" y="19735"/>
                  </a:lnTo>
                  <a:lnTo>
                    <a:pt x="63195" y="19723"/>
                  </a:lnTo>
                  <a:lnTo>
                    <a:pt x="64096" y="19583"/>
                  </a:lnTo>
                  <a:lnTo>
                    <a:pt x="64262" y="18834"/>
                  </a:lnTo>
                  <a:lnTo>
                    <a:pt x="64465" y="17437"/>
                  </a:lnTo>
                  <a:close/>
                </a:path>
                <a:path w="90804" h="722629">
                  <a:moveTo>
                    <a:pt x="87922" y="342823"/>
                  </a:moveTo>
                  <a:lnTo>
                    <a:pt x="87020" y="342099"/>
                  </a:lnTo>
                  <a:lnTo>
                    <a:pt x="85725" y="341731"/>
                  </a:lnTo>
                  <a:lnTo>
                    <a:pt x="84899" y="341845"/>
                  </a:lnTo>
                  <a:lnTo>
                    <a:pt x="84505" y="342404"/>
                  </a:lnTo>
                  <a:lnTo>
                    <a:pt x="84404" y="344512"/>
                  </a:lnTo>
                  <a:lnTo>
                    <a:pt x="84899" y="345567"/>
                  </a:lnTo>
                  <a:lnTo>
                    <a:pt x="86474" y="345605"/>
                  </a:lnTo>
                  <a:lnTo>
                    <a:pt x="87236" y="345605"/>
                  </a:lnTo>
                  <a:lnTo>
                    <a:pt x="87795" y="345046"/>
                  </a:lnTo>
                  <a:lnTo>
                    <a:pt x="87820" y="344284"/>
                  </a:lnTo>
                  <a:lnTo>
                    <a:pt x="87922" y="342823"/>
                  </a:lnTo>
                  <a:close/>
                </a:path>
                <a:path w="90804" h="722629">
                  <a:moveTo>
                    <a:pt x="90220" y="180581"/>
                  </a:moveTo>
                  <a:lnTo>
                    <a:pt x="89890" y="179438"/>
                  </a:lnTo>
                  <a:lnTo>
                    <a:pt x="89560" y="178701"/>
                  </a:lnTo>
                  <a:lnTo>
                    <a:pt x="89814" y="177012"/>
                  </a:lnTo>
                  <a:lnTo>
                    <a:pt x="89077" y="177012"/>
                  </a:lnTo>
                  <a:lnTo>
                    <a:pt x="88938" y="177038"/>
                  </a:lnTo>
                  <a:lnTo>
                    <a:pt x="87464" y="177533"/>
                  </a:lnTo>
                  <a:lnTo>
                    <a:pt x="87249" y="179387"/>
                  </a:lnTo>
                  <a:lnTo>
                    <a:pt x="87325" y="180949"/>
                  </a:lnTo>
                  <a:lnTo>
                    <a:pt x="87376" y="181571"/>
                  </a:lnTo>
                  <a:lnTo>
                    <a:pt x="87807" y="181914"/>
                  </a:lnTo>
                  <a:lnTo>
                    <a:pt x="88379" y="181914"/>
                  </a:lnTo>
                  <a:lnTo>
                    <a:pt x="88519" y="181914"/>
                  </a:lnTo>
                  <a:lnTo>
                    <a:pt x="88658" y="181902"/>
                  </a:lnTo>
                  <a:lnTo>
                    <a:pt x="88811" y="181851"/>
                  </a:lnTo>
                  <a:lnTo>
                    <a:pt x="90068" y="181521"/>
                  </a:lnTo>
                  <a:lnTo>
                    <a:pt x="90220" y="18058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442958" y="8964990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856" y="2050"/>
                  </a:moveTo>
                  <a:lnTo>
                    <a:pt x="2497" y="2050"/>
                  </a:lnTo>
                  <a:lnTo>
                    <a:pt x="2826" y="1705"/>
                  </a:lnTo>
                  <a:lnTo>
                    <a:pt x="2858" y="1263"/>
                  </a:lnTo>
                  <a:lnTo>
                    <a:pt x="2924" y="0"/>
                  </a:lnTo>
                  <a:lnTo>
                    <a:pt x="1889" y="196"/>
                  </a:lnTo>
                  <a:lnTo>
                    <a:pt x="1100" y="131"/>
                  </a:lnTo>
                  <a:lnTo>
                    <a:pt x="870" y="65"/>
                  </a:lnTo>
                  <a:lnTo>
                    <a:pt x="328" y="65"/>
                  </a:lnTo>
                  <a:lnTo>
                    <a:pt x="32" y="377"/>
                  </a:lnTo>
                  <a:lnTo>
                    <a:pt x="32" y="770"/>
                  </a:lnTo>
                  <a:lnTo>
                    <a:pt x="0" y="1935"/>
                  </a:lnTo>
                  <a:lnTo>
                    <a:pt x="952" y="1935"/>
                  </a:lnTo>
                  <a:lnTo>
                    <a:pt x="1790" y="2034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438645" y="8529624"/>
              <a:ext cx="92075" cy="571500"/>
            </a:xfrm>
            <a:custGeom>
              <a:avLst/>
              <a:gdLst/>
              <a:ahLst/>
              <a:cxnLst/>
              <a:rect l="l" t="t" r="r" b="b"/>
              <a:pathLst>
                <a:path w="92075" h="571500">
                  <a:moveTo>
                    <a:pt x="2108" y="112801"/>
                  </a:moveTo>
                  <a:lnTo>
                    <a:pt x="1841" y="112217"/>
                  </a:lnTo>
                  <a:lnTo>
                    <a:pt x="990" y="112217"/>
                  </a:lnTo>
                  <a:lnTo>
                    <a:pt x="393" y="112318"/>
                  </a:lnTo>
                  <a:lnTo>
                    <a:pt x="63" y="112661"/>
                  </a:lnTo>
                  <a:lnTo>
                    <a:pt x="0" y="113245"/>
                  </a:lnTo>
                  <a:lnTo>
                    <a:pt x="114" y="113804"/>
                  </a:lnTo>
                  <a:lnTo>
                    <a:pt x="330" y="114401"/>
                  </a:lnTo>
                  <a:lnTo>
                    <a:pt x="939" y="114401"/>
                  </a:lnTo>
                  <a:lnTo>
                    <a:pt x="1219" y="114363"/>
                  </a:lnTo>
                  <a:lnTo>
                    <a:pt x="2082" y="113398"/>
                  </a:lnTo>
                  <a:lnTo>
                    <a:pt x="2108" y="112801"/>
                  </a:lnTo>
                  <a:close/>
                </a:path>
                <a:path w="92075" h="571500">
                  <a:moveTo>
                    <a:pt x="10490" y="474954"/>
                  </a:moveTo>
                  <a:lnTo>
                    <a:pt x="9766" y="474903"/>
                  </a:lnTo>
                  <a:lnTo>
                    <a:pt x="8293" y="474776"/>
                  </a:lnTo>
                  <a:lnTo>
                    <a:pt x="8051" y="475005"/>
                  </a:lnTo>
                  <a:lnTo>
                    <a:pt x="7937" y="475132"/>
                  </a:lnTo>
                  <a:lnTo>
                    <a:pt x="8343" y="475792"/>
                  </a:lnTo>
                  <a:lnTo>
                    <a:pt x="9067" y="475564"/>
                  </a:lnTo>
                  <a:lnTo>
                    <a:pt x="9906" y="475462"/>
                  </a:lnTo>
                  <a:lnTo>
                    <a:pt x="10490" y="474954"/>
                  </a:lnTo>
                  <a:close/>
                </a:path>
                <a:path w="92075" h="571500">
                  <a:moveTo>
                    <a:pt x="12077" y="408127"/>
                  </a:moveTo>
                  <a:lnTo>
                    <a:pt x="11899" y="407390"/>
                  </a:lnTo>
                  <a:lnTo>
                    <a:pt x="11722" y="406615"/>
                  </a:lnTo>
                  <a:lnTo>
                    <a:pt x="11049" y="405726"/>
                  </a:lnTo>
                  <a:lnTo>
                    <a:pt x="9271" y="405726"/>
                  </a:lnTo>
                  <a:lnTo>
                    <a:pt x="9499" y="406704"/>
                  </a:lnTo>
                  <a:lnTo>
                    <a:pt x="9398" y="407327"/>
                  </a:lnTo>
                  <a:lnTo>
                    <a:pt x="9563" y="407885"/>
                  </a:lnTo>
                  <a:lnTo>
                    <a:pt x="9550" y="408622"/>
                  </a:lnTo>
                  <a:lnTo>
                    <a:pt x="10274" y="408622"/>
                  </a:lnTo>
                  <a:lnTo>
                    <a:pt x="10452" y="408622"/>
                  </a:lnTo>
                  <a:lnTo>
                    <a:pt x="11201" y="408457"/>
                  </a:lnTo>
                  <a:lnTo>
                    <a:pt x="12077" y="408127"/>
                  </a:lnTo>
                  <a:close/>
                </a:path>
                <a:path w="92075" h="571500">
                  <a:moveTo>
                    <a:pt x="17551" y="200164"/>
                  </a:moveTo>
                  <a:lnTo>
                    <a:pt x="17183" y="198767"/>
                  </a:lnTo>
                  <a:lnTo>
                    <a:pt x="16979" y="198399"/>
                  </a:lnTo>
                  <a:lnTo>
                    <a:pt x="14947" y="198399"/>
                  </a:lnTo>
                  <a:lnTo>
                    <a:pt x="15303" y="199771"/>
                  </a:lnTo>
                  <a:lnTo>
                    <a:pt x="15608" y="200660"/>
                  </a:lnTo>
                  <a:lnTo>
                    <a:pt x="15443" y="200164"/>
                  </a:lnTo>
                  <a:lnTo>
                    <a:pt x="17551" y="200164"/>
                  </a:lnTo>
                  <a:close/>
                </a:path>
                <a:path w="92075" h="571500">
                  <a:moveTo>
                    <a:pt x="19634" y="250050"/>
                  </a:moveTo>
                  <a:lnTo>
                    <a:pt x="19481" y="249034"/>
                  </a:lnTo>
                  <a:lnTo>
                    <a:pt x="19278" y="247421"/>
                  </a:lnTo>
                  <a:lnTo>
                    <a:pt x="18376" y="246227"/>
                  </a:lnTo>
                  <a:lnTo>
                    <a:pt x="16344" y="246227"/>
                  </a:lnTo>
                  <a:lnTo>
                    <a:pt x="15392" y="246291"/>
                  </a:lnTo>
                  <a:lnTo>
                    <a:pt x="14719" y="246900"/>
                  </a:lnTo>
                  <a:lnTo>
                    <a:pt x="14643" y="247891"/>
                  </a:lnTo>
                  <a:lnTo>
                    <a:pt x="14503" y="249250"/>
                  </a:lnTo>
                  <a:lnTo>
                    <a:pt x="16560" y="251383"/>
                  </a:lnTo>
                  <a:lnTo>
                    <a:pt x="17945" y="251383"/>
                  </a:lnTo>
                  <a:lnTo>
                    <a:pt x="19240" y="251117"/>
                  </a:lnTo>
                  <a:lnTo>
                    <a:pt x="19634" y="250050"/>
                  </a:lnTo>
                  <a:close/>
                </a:path>
                <a:path w="92075" h="571500">
                  <a:moveTo>
                    <a:pt x="22542" y="85445"/>
                  </a:moveTo>
                  <a:lnTo>
                    <a:pt x="22237" y="84162"/>
                  </a:lnTo>
                  <a:lnTo>
                    <a:pt x="21920" y="83972"/>
                  </a:lnTo>
                  <a:lnTo>
                    <a:pt x="21424" y="83972"/>
                  </a:lnTo>
                  <a:lnTo>
                    <a:pt x="21285" y="83997"/>
                  </a:lnTo>
                  <a:lnTo>
                    <a:pt x="21145" y="84086"/>
                  </a:lnTo>
                  <a:lnTo>
                    <a:pt x="20447" y="84442"/>
                  </a:lnTo>
                  <a:lnTo>
                    <a:pt x="19443" y="84543"/>
                  </a:lnTo>
                  <a:lnTo>
                    <a:pt x="19392" y="85636"/>
                  </a:lnTo>
                  <a:lnTo>
                    <a:pt x="19621" y="86017"/>
                  </a:lnTo>
                  <a:lnTo>
                    <a:pt x="19888" y="86118"/>
                  </a:lnTo>
                  <a:lnTo>
                    <a:pt x="20167" y="86118"/>
                  </a:lnTo>
                  <a:lnTo>
                    <a:pt x="20510" y="86118"/>
                  </a:lnTo>
                  <a:lnTo>
                    <a:pt x="20866" y="85953"/>
                  </a:lnTo>
                  <a:lnTo>
                    <a:pt x="21196" y="85890"/>
                  </a:lnTo>
                  <a:lnTo>
                    <a:pt x="21869" y="85788"/>
                  </a:lnTo>
                  <a:lnTo>
                    <a:pt x="22542" y="85445"/>
                  </a:lnTo>
                  <a:close/>
                </a:path>
                <a:path w="92075" h="571500">
                  <a:moveTo>
                    <a:pt x="24777" y="471576"/>
                  </a:moveTo>
                  <a:lnTo>
                    <a:pt x="24384" y="471043"/>
                  </a:lnTo>
                  <a:lnTo>
                    <a:pt x="23761" y="470954"/>
                  </a:lnTo>
                  <a:lnTo>
                    <a:pt x="23469" y="471424"/>
                  </a:lnTo>
                  <a:lnTo>
                    <a:pt x="23101" y="471881"/>
                  </a:lnTo>
                  <a:lnTo>
                    <a:pt x="22694" y="472300"/>
                  </a:lnTo>
                  <a:lnTo>
                    <a:pt x="22796" y="472655"/>
                  </a:lnTo>
                  <a:lnTo>
                    <a:pt x="23101" y="472884"/>
                  </a:lnTo>
                  <a:lnTo>
                    <a:pt x="23710" y="472935"/>
                  </a:lnTo>
                  <a:lnTo>
                    <a:pt x="24650" y="472211"/>
                  </a:lnTo>
                  <a:lnTo>
                    <a:pt x="24777" y="471576"/>
                  </a:lnTo>
                  <a:close/>
                </a:path>
                <a:path w="92075" h="571500">
                  <a:moveTo>
                    <a:pt x="66675" y="417093"/>
                  </a:moveTo>
                  <a:lnTo>
                    <a:pt x="66522" y="416166"/>
                  </a:lnTo>
                  <a:lnTo>
                    <a:pt x="65722" y="415759"/>
                  </a:lnTo>
                  <a:lnTo>
                    <a:pt x="64871" y="415455"/>
                  </a:lnTo>
                  <a:lnTo>
                    <a:pt x="64084" y="415429"/>
                  </a:lnTo>
                  <a:lnTo>
                    <a:pt x="63931" y="416064"/>
                  </a:lnTo>
                  <a:lnTo>
                    <a:pt x="63995" y="416636"/>
                  </a:lnTo>
                  <a:lnTo>
                    <a:pt x="64084" y="417449"/>
                  </a:lnTo>
                  <a:lnTo>
                    <a:pt x="64223" y="418325"/>
                  </a:lnTo>
                  <a:lnTo>
                    <a:pt x="65278" y="418325"/>
                  </a:lnTo>
                  <a:lnTo>
                    <a:pt x="66040" y="418312"/>
                  </a:lnTo>
                  <a:lnTo>
                    <a:pt x="66560" y="417868"/>
                  </a:lnTo>
                  <a:lnTo>
                    <a:pt x="66675" y="417093"/>
                  </a:lnTo>
                  <a:close/>
                </a:path>
                <a:path w="92075" h="571500">
                  <a:moveTo>
                    <a:pt x="66954" y="53657"/>
                  </a:moveTo>
                  <a:lnTo>
                    <a:pt x="66522" y="52374"/>
                  </a:lnTo>
                  <a:lnTo>
                    <a:pt x="66332" y="51816"/>
                  </a:lnTo>
                  <a:lnTo>
                    <a:pt x="66014" y="51600"/>
                  </a:lnTo>
                  <a:lnTo>
                    <a:pt x="65252" y="51600"/>
                  </a:lnTo>
                  <a:lnTo>
                    <a:pt x="64782" y="51930"/>
                  </a:lnTo>
                  <a:lnTo>
                    <a:pt x="63779" y="53225"/>
                  </a:lnTo>
                  <a:lnTo>
                    <a:pt x="61315" y="52501"/>
                  </a:lnTo>
                  <a:lnTo>
                    <a:pt x="62039" y="54775"/>
                  </a:lnTo>
                  <a:lnTo>
                    <a:pt x="62522" y="55168"/>
                  </a:lnTo>
                  <a:lnTo>
                    <a:pt x="62826" y="56400"/>
                  </a:lnTo>
                  <a:lnTo>
                    <a:pt x="63309" y="56400"/>
                  </a:lnTo>
                  <a:lnTo>
                    <a:pt x="63550" y="56400"/>
                  </a:lnTo>
                  <a:lnTo>
                    <a:pt x="63855" y="56070"/>
                  </a:lnTo>
                  <a:lnTo>
                    <a:pt x="64223" y="55118"/>
                  </a:lnTo>
                  <a:lnTo>
                    <a:pt x="64820" y="54343"/>
                  </a:lnTo>
                  <a:lnTo>
                    <a:pt x="66065" y="54216"/>
                  </a:lnTo>
                  <a:lnTo>
                    <a:pt x="66954" y="53657"/>
                  </a:lnTo>
                  <a:close/>
                </a:path>
                <a:path w="92075" h="571500">
                  <a:moveTo>
                    <a:pt x="69113" y="571258"/>
                  </a:moveTo>
                  <a:lnTo>
                    <a:pt x="68745" y="570471"/>
                  </a:lnTo>
                  <a:lnTo>
                    <a:pt x="68834" y="569874"/>
                  </a:lnTo>
                  <a:lnTo>
                    <a:pt x="68948" y="568858"/>
                  </a:lnTo>
                  <a:lnTo>
                    <a:pt x="68453" y="568566"/>
                  </a:lnTo>
                  <a:lnTo>
                    <a:pt x="67627" y="568566"/>
                  </a:lnTo>
                  <a:lnTo>
                    <a:pt x="67437" y="568579"/>
                  </a:lnTo>
                  <a:lnTo>
                    <a:pt x="66522" y="568744"/>
                  </a:lnTo>
                  <a:lnTo>
                    <a:pt x="65874" y="569595"/>
                  </a:lnTo>
                  <a:lnTo>
                    <a:pt x="66078" y="570014"/>
                  </a:lnTo>
                  <a:lnTo>
                    <a:pt x="66446" y="570661"/>
                  </a:lnTo>
                  <a:lnTo>
                    <a:pt x="67322" y="571042"/>
                  </a:lnTo>
                  <a:lnTo>
                    <a:pt x="67805" y="571398"/>
                  </a:lnTo>
                  <a:lnTo>
                    <a:pt x="69113" y="571258"/>
                  </a:lnTo>
                  <a:close/>
                </a:path>
                <a:path w="92075" h="571500">
                  <a:moveTo>
                    <a:pt x="70586" y="357327"/>
                  </a:moveTo>
                  <a:lnTo>
                    <a:pt x="70459" y="355815"/>
                  </a:lnTo>
                  <a:lnTo>
                    <a:pt x="70370" y="355117"/>
                  </a:lnTo>
                  <a:lnTo>
                    <a:pt x="69989" y="354482"/>
                  </a:lnTo>
                  <a:lnTo>
                    <a:pt x="67614" y="354482"/>
                  </a:lnTo>
                  <a:lnTo>
                    <a:pt x="67271" y="355625"/>
                  </a:lnTo>
                  <a:lnTo>
                    <a:pt x="67081" y="356870"/>
                  </a:lnTo>
                  <a:lnTo>
                    <a:pt x="67348" y="357390"/>
                  </a:lnTo>
                  <a:lnTo>
                    <a:pt x="67411" y="358190"/>
                  </a:lnTo>
                  <a:lnTo>
                    <a:pt x="68110" y="358190"/>
                  </a:lnTo>
                  <a:lnTo>
                    <a:pt x="68237" y="358190"/>
                  </a:lnTo>
                  <a:lnTo>
                    <a:pt x="69532" y="357911"/>
                  </a:lnTo>
                  <a:lnTo>
                    <a:pt x="70586" y="357327"/>
                  </a:lnTo>
                  <a:close/>
                </a:path>
                <a:path w="92075" h="571500">
                  <a:moveTo>
                    <a:pt x="83324" y="205435"/>
                  </a:moveTo>
                  <a:lnTo>
                    <a:pt x="82130" y="204495"/>
                  </a:lnTo>
                  <a:lnTo>
                    <a:pt x="80708" y="204431"/>
                  </a:lnTo>
                  <a:lnTo>
                    <a:pt x="79209" y="204419"/>
                  </a:lnTo>
                  <a:lnTo>
                    <a:pt x="78994" y="205854"/>
                  </a:lnTo>
                  <a:lnTo>
                    <a:pt x="78828" y="207251"/>
                  </a:lnTo>
                  <a:lnTo>
                    <a:pt x="78409" y="208978"/>
                  </a:lnTo>
                  <a:lnTo>
                    <a:pt x="80162" y="208851"/>
                  </a:lnTo>
                  <a:lnTo>
                    <a:pt x="81229" y="209105"/>
                  </a:lnTo>
                  <a:lnTo>
                    <a:pt x="81368" y="209118"/>
                  </a:lnTo>
                  <a:lnTo>
                    <a:pt x="82410" y="209118"/>
                  </a:lnTo>
                  <a:lnTo>
                    <a:pt x="82880" y="208203"/>
                  </a:lnTo>
                  <a:lnTo>
                    <a:pt x="83019" y="207225"/>
                  </a:lnTo>
                  <a:lnTo>
                    <a:pt x="83324" y="205435"/>
                  </a:lnTo>
                  <a:close/>
                </a:path>
                <a:path w="92075" h="571500">
                  <a:moveTo>
                    <a:pt x="87757" y="3975"/>
                  </a:moveTo>
                  <a:lnTo>
                    <a:pt x="87642" y="2311"/>
                  </a:lnTo>
                  <a:lnTo>
                    <a:pt x="87388" y="1562"/>
                  </a:lnTo>
                  <a:lnTo>
                    <a:pt x="87706" y="508"/>
                  </a:lnTo>
                  <a:lnTo>
                    <a:pt x="86829" y="38"/>
                  </a:lnTo>
                  <a:lnTo>
                    <a:pt x="86067" y="0"/>
                  </a:lnTo>
                  <a:lnTo>
                    <a:pt x="84886" y="2540"/>
                  </a:lnTo>
                  <a:lnTo>
                    <a:pt x="85064" y="3822"/>
                  </a:lnTo>
                  <a:lnTo>
                    <a:pt x="85140" y="4495"/>
                  </a:lnTo>
                  <a:lnTo>
                    <a:pt x="85534" y="4851"/>
                  </a:lnTo>
                  <a:lnTo>
                    <a:pt x="86093" y="4851"/>
                  </a:lnTo>
                  <a:lnTo>
                    <a:pt x="86233" y="4851"/>
                  </a:lnTo>
                  <a:lnTo>
                    <a:pt x="86360" y="4838"/>
                  </a:lnTo>
                  <a:lnTo>
                    <a:pt x="87515" y="4559"/>
                  </a:lnTo>
                  <a:lnTo>
                    <a:pt x="87757" y="3975"/>
                  </a:lnTo>
                  <a:close/>
                </a:path>
                <a:path w="92075" h="571500">
                  <a:moveTo>
                    <a:pt x="92024" y="458711"/>
                  </a:moveTo>
                  <a:lnTo>
                    <a:pt x="91274" y="457949"/>
                  </a:lnTo>
                  <a:lnTo>
                    <a:pt x="90551" y="457250"/>
                  </a:lnTo>
                  <a:lnTo>
                    <a:pt x="90385" y="457085"/>
                  </a:lnTo>
                  <a:lnTo>
                    <a:pt x="90233" y="457022"/>
                  </a:lnTo>
                  <a:lnTo>
                    <a:pt x="89827" y="457022"/>
                  </a:lnTo>
                  <a:lnTo>
                    <a:pt x="89623" y="457301"/>
                  </a:lnTo>
                  <a:lnTo>
                    <a:pt x="89547" y="457695"/>
                  </a:lnTo>
                  <a:lnTo>
                    <a:pt x="89344" y="458863"/>
                  </a:lnTo>
                  <a:lnTo>
                    <a:pt x="89738" y="459727"/>
                  </a:lnTo>
                  <a:lnTo>
                    <a:pt x="90830" y="460222"/>
                  </a:lnTo>
                  <a:lnTo>
                    <a:pt x="91732" y="459867"/>
                  </a:lnTo>
                  <a:lnTo>
                    <a:pt x="92024" y="45871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461310" y="9000536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70" h="1904">
                  <a:moveTo>
                    <a:pt x="32" y="1377"/>
                  </a:moveTo>
                  <a:lnTo>
                    <a:pt x="443" y="967"/>
                  </a:lnTo>
                  <a:lnTo>
                    <a:pt x="805" y="508"/>
                  </a:lnTo>
                  <a:lnTo>
                    <a:pt x="1100" y="32"/>
                  </a:lnTo>
                  <a:lnTo>
                    <a:pt x="952" y="16"/>
                  </a:lnTo>
                  <a:lnTo>
                    <a:pt x="361" y="0"/>
                  </a:lnTo>
                  <a:lnTo>
                    <a:pt x="32" y="508"/>
                  </a:lnTo>
                  <a:lnTo>
                    <a:pt x="0" y="1033"/>
                  </a:lnTo>
                  <a:lnTo>
                    <a:pt x="0" y="1279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442328" y="8758923"/>
              <a:ext cx="86360" cy="309245"/>
            </a:xfrm>
            <a:custGeom>
              <a:avLst/>
              <a:gdLst/>
              <a:ahLst/>
              <a:cxnLst/>
              <a:rect l="l" t="t" r="r" b="b"/>
              <a:pathLst>
                <a:path w="86359" h="309245">
                  <a:moveTo>
                    <a:pt x="2514" y="308559"/>
                  </a:moveTo>
                  <a:lnTo>
                    <a:pt x="2349" y="307251"/>
                  </a:lnTo>
                  <a:lnTo>
                    <a:pt x="1701" y="306959"/>
                  </a:lnTo>
                  <a:lnTo>
                    <a:pt x="1016" y="306920"/>
                  </a:lnTo>
                  <a:lnTo>
                    <a:pt x="406" y="306920"/>
                  </a:lnTo>
                  <a:lnTo>
                    <a:pt x="0" y="307022"/>
                  </a:lnTo>
                  <a:lnTo>
                    <a:pt x="342" y="307644"/>
                  </a:lnTo>
                  <a:lnTo>
                    <a:pt x="673" y="308203"/>
                  </a:lnTo>
                  <a:lnTo>
                    <a:pt x="685" y="308991"/>
                  </a:lnTo>
                  <a:lnTo>
                    <a:pt x="1473" y="308991"/>
                  </a:lnTo>
                  <a:lnTo>
                    <a:pt x="2070" y="308952"/>
                  </a:lnTo>
                  <a:lnTo>
                    <a:pt x="2514" y="308559"/>
                  </a:lnTo>
                  <a:close/>
                </a:path>
                <a:path w="86359" h="309245">
                  <a:moveTo>
                    <a:pt x="4051" y="114922"/>
                  </a:moveTo>
                  <a:lnTo>
                    <a:pt x="3365" y="113741"/>
                  </a:lnTo>
                  <a:lnTo>
                    <a:pt x="2070" y="113741"/>
                  </a:lnTo>
                  <a:lnTo>
                    <a:pt x="1955" y="114909"/>
                  </a:lnTo>
                  <a:lnTo>
                    <a:pt x="1460" y="115608"/>
                  </a:lnTo>
                  <a:lnTo>
                    <a:pt x="1346" y="116344"/>
                  </a:lnTo>
                  <a:lnTo>
                    <a:pt x="1917" y="116319"/>
                  </a:lnTo>
                  <a:lnTo>
                    <a:pt x="2362" y="116344"/>
                  </a:lnTo>
                  <a:lnTo>
                    <a:pt x="2527" y="116370"/>
                  </a:lnTo>
                  <a:lnTo>
                    <a:pt x="3454" y="116370"/>
                  </a:lnTo>
                  <a:lnTo>
                    <a:pt x="3962" y="115773"/>
                  </a:lnTo>
                  <a:lnTo>
                    <a:pt x="4051" y="114922"/>
                  </a:lnTo>
                  <a:close/>
                </a:path>
                <a:path w="86359" h="309245">
                  <a:moveTo>
                    <a:pt x="4762" y="647"/>
                  </a:moveTo>
                  <a:lnTo>
                    <a:pt x="4254" y="127"/>
                  </a:lnTo>
                  <a:lnTo>
                    <a:pt x="3238" y="0"/>
                  </a:lnTo>
                  <a:lnTo>
                    <a:pt x="2565" y="0"/>
                  </a:lnTo>
                  <a:lnTo>
                    <a:pt x="2108" y="215"/>
                  </a:lnTo>
                  <a:lnTo>
                    <a:pt x="1866" y="876"/>
                  </a:lnTo>
                  <a:lnTo>
                    <a:pt x="1905" y="1752"/>
                  </a:lnTo>
                  <a:lnTo>
                    <a:pt x="2578" y="2032"/>
                  </a:lnTo>
                  <a:lnTo>
                    <a:pt x="3263" y="2057"/>
                  </a:lnTo>
                  <a:lnTo>
                    <a:pt x="3695" y="2057"/>
                  </a:lnTo>
                  <a:lnTo>
                    <a:pt x="4381" y="1727"/>
                  </a:lnTo>
                  <a:lnTo>
                    <a:pt x="4762" y="647"/>
                  </a:lnTo>
                  <a:close/>
                </a:path>
                <a:path w="86359" h="309245">
                  <a:moveTo>
                    <a:pt x="86309" y="235381"/>
                  </a:moveTo>
                  <a:lnTo>
                    <a:pt x="86182" y="235305"/>
                  </a:lnTo>
                  <a:lnTo>
                    <a:pt x="85775" y="235305"/>
                  </a:lnTo>
                  <a:lnTo>
                    <a:pt x="85483" y="235432"/>
                  </a:lnTo>
                  <a:lnTo>
                    <a:pt x="84696" y="235686"/>
                  </a:lnTo>
                  <a:lnTo>
                    <a:pt x="83870" y="235712"/>
                  </a:lnTo>
                  <a:lnTo>
                    <a:pt x="84264" y="236664"/>
                  </a:lnTo>
                  <a:lnTo>
                    <a:pt x="85140" y="237096"/>
                  </a:lnTo>
                  <a:lnTo>
                    <a:pt x="85534" y="236639"/>
                  </a:lnTo>
                  <a:lnTo>
                    <a:pt x="86258" y="236169"/>
                  </a:lnTo>
                  <a:lnTo>
                    <a:pt x="86309" y="23538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446260" y="8708889"/>
              <a:ext cx="6985" cy="4445"/>
            </a:xfrm>
            <a:custGeom>
              <a:avLst/>
              <a:gdLst/>
              <a:ahLst/>
              <a:cxnLst/>
              <a:rect l="l" t="t" r="r" b="b"/>
              <a:pathLst>
                <a:path w="6984" h="4445">
                  <a:moveTo>
                    <a:pt x="607" y="4428"/>
                  </a:moveTo>
                  <a:lnTo>
                    <a:pt x="1150" y="4428"/>
                  </a:lnTo>
                  <a:lnTo>
                    <a:pt x="1363" y="4412"/>
                  </a:lnTo>
                  <a:lnTo>
                    <a:pt x="3302" y="3821"/>
                  </a:lnTo>
                  <a:lnTo>
                    <a:pt x="4846" y="2706"/>
                  </a:lnTo>
                  <a:lnTo>
                    <a:pt x="6325" y="820"/>
                  </a:lnTo>
                  <a:lnTo>
                    <a:pt x="6407" y="180"/>
                  </a:lnTo>
                  <a:lnTo>
                    <a:pt x="5914" y="180"/>
                  </a:lnTo>
                  <a:lnTo>
                    <a:pt x="4041" y="721"/>
                  </a:lnTo>
                  <a:lnTo>
                    <a:pt x="1856" y="0"/>
                  </a:lnTo>
                  <a:lnTo>
                    <a:pt x="624" y="1935"/>
                  </a:lnTo>
                  <a:lnTo>
                    <a:pt x="345" y="2345"/>
                  </a:lnTo>
                  <a:lnTo>
                    <a:pt x="164" y="2821"/>
                  </a:lnTo>
                  <a:lnTo>
                    <a:pt x="0" y="3165"/>
                  </a:lnTo>
                  <a:lnTo>
                    <a:pt x="115" y="3985"/>
                  </a:lnTo>
                  <a:lnTo>
                    <a:pt x="607" y="4428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439013" y="8484234"/>
              <a:ext cx="24130" cy="629920"/>
            </a:xfrm>
            <a:custGeom>
              <a:avLst/>
              <a:gdLst/>
              <a:ahLst/>
              <a:cxnLst/>
              <a:rect l="l" t="t" r="r" b="b"/>
              <a:pathLst>
                <a:path w="24129" h="629920">
                  <a:moveTo>
                    <a:pt x="2387" y="711"/>
                  </a:moveTo>
                  <a:lnTo>
                    <a:pt x="2159" y="279"/>
                  </a:lnTo>
                  <a:lnTo>
                    <a:pt x="1638" y="25"/>
                  </a:lnTo>
                  <a:lnTo>
                    <a:pt x="736" y="0"/>
                  </a:lnTo>
                  <a:lnTo>
                    <a:pt x="228" y="1231"/>
                  </a:lnTo>
                  <a:lnTo>
                    <a:pt x="0" y="1752"/>
                  </a:lnTo>
                  <a:lnTo>
                    <a:pt x="177" y="2336"/>
                  </a:lnTo>
                  <a:lnTo>
                    <a:pt x="736" y="2413"/>
                  </a:lnTo>
                  <a:lnTo>
                    <a:pt x="927" y="2425"/>
                  </a:lnTo>
                  <a:lnTo>
                    <a:pt x="1587" y="2425"/>
                  </a:lnTo>
                  <a:lnTo>
                    <a:pt x="1968" y="1841"/>
                  </a:lnTo>
                  <a:lnTo>
                    <a:pt x="2387" y="711"/>
                  </a:lnTo>
                  <a:close/>
                </a:path>
                <a:path w="24129" h="629920">
                  <a:moveTo>
                    <a:pt x="5613" y="627494"/>
                  </a:moveTo>
                  <a:lnTo>
                    <a:pt x="4318" y="626376"/>
                  </a:lnTo>
                  <a:lnTo>
                    <a:pt x="2705" y="626376"/>
                  </a:lnTo>
                  <a:lnTo>
                    <a:pt x="2540" y="626389"/>
                  </a:lnTo>
                  <a:lnTo>
                    <a:pt x="2082" y="626465"/>
                  </a:lnTo>
                  <a:lnTo>
                    <a:pt x="1816" y="626719"/>
                  </a:lnTo>
                  <a:lnTo>
                    <a:pt x="1320" y="626999"/>
                  </a:lnTo>
                  <a:lnTo>
                    <a:pt x="2654" y="627862"/>
                  </a:lnTo>
                  <a:lnTo>
                    <a:pt x="3873" y="628688"/>
                  </a:lnTo>
                  <a:lnTo>
                    <a:pt x="5118" y="629450"/>
                  </a:lnTo>
                  <a:lnTo>
                    <a:pt x="5562" y="628802"/>
                  </a:lnTo>
                  <a:lnTo>
                    <a:pt x="5613" y="627494"/>
                  </a:lnTo>
                  <a:close/>
                </a:path>
                <a:path w="24129" h="629920">
                  <a:moveTo>
                    <a:pt x="23520" y="409181"/>
                  </a:moveTo>
                  <a:lnTo>
                    <a:pt x="23495" y="408305"/>
                  </a:lnTo>
                  <a:lnTo>
                    <a:pt x="23469" y="407403"/>
                  </a:lnTo>
                  <a:lnTo>
                    <a:pt x="22987" y="407060"/>
                  </a:lnTo>
                  <a:lnTo>
                    <a:pt x="22110" y="407060"/>
                  </a:lnTo>
                  <a:lnTo>
                    <a:pt x="21932" y="407085"/>
                  </a:lnTo>
                  <a:lnTo>
                    <a:pt x="21742" y="407123"/>
                  </a:lnTo>
                  <a:lnTo>
                    <a:pt x="21043" y="407403"/>
                  </a:lnTo>
                  <a:lnTo>
                    <a:pt x="19824" y="406844"/>
                  </a:lnTo>
                  <a:lnTo>
                    <a:pt x="19723" y="408076"/>
                  </a:lnTo>
                  <a:lnTo>
                    <a:pt x="19608" y="409689"/>
                  </a:lnTo>
                  <a:lnTo>
                    <a:pt x="21158" y="409981"/>
                  </a:lnTo>
                  <a:lnTo>
                    <a:pt x="22161" y="410159"/>
                  </a:lnTo>
                  <a:lnTo>
                    <a:pt x="22301" y="410184"/>
                  </a:lnTo>
                  <a:lnTo>
                    <a:pt x="22999" y="410184"/>
                  </a:lnTo>
                  <a:lnTo>
                    <a:pt x="23520" y="40918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439704" y="8955181"/>
              <a:ext cx="4445" cy="3175"/>
            </a:xfrm>
            <a:custGeom>
              <a:avLst/>
              <a:gdLst/>
              <a:ahLst/>
              <a:cxnLst/>
              <a:rect l="l" t="t" r="r" b="b"/>
              <a:pathLst>
                <a:path w="4445" h="3175">
                  <a:moveTo>
                    <a:pt x="2365" y="2870"/>
                  </a:moveTo>
                  <a:lnTo>
                    <a:pt x="3039" y="2706"/>
                  </a:lnTo>
                  <a:lnTo>
                    <a:pt x="3992" y="2460"/>
                  </a:lnTo>
                  <a:lnTo>
                    <a:pt x="3746" y="1722"/>
                  </a:lnTo>
                  <a:lnTo>
                    <a:pt x="3450" y="770"/>
                  </a:lnTo>
                  <a:lnTo>
                    <a:pt x="2497" y="114"/>
                  </a:lnTo>
                  <a:lnTo>
                    <a:pt x="1429" y="16"/>
                  </a:lnTo>
                  <a:lnTo>
                    <a:pt x="607" y="0"/>
                  </a:lnTo>
                  <a:lnTo>
                    <a:pt x="0" y="213"/>
                  </a:lnTo>
                  <a:lnTo>
                    <a:pt x="279" y="2394"/>
                  </a:lnTo>
                  <a:lnTo>
                    <a:pt x="1429" y="2526"/>
                  </a:lnTo>
                  <a:lnTo>
                    <a:pt x="2365" y="2870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440080" y="8541956"/>
              <a:ext cx="92710" cy="635000"/>
            </a:xfrm>
            <a:custGeom>
              <a:avLst/>
              <a:gdLst/>
              <a:ahLst/>
              <a:cxnLst/>
              <a:rect l="l" t="t" r="r" b="b"/>
              <a:pathLst>
                <a:path w="92709" h="635000">
                  <a:moveTo>
                    <a:pt x="4432" y="464185"/>
                  </a:moveTo>
                  <a:lnTo>
                    <a:pt x="4356" y="462559"/>
                  </a:lnTo>
                  <a:lnTo>
                    <a:pt x="3937" y="462114"/>
                  </a:lnTo>
                  <a:lnTo>
                    <a:pt x="2959" y="462114"/>
                  </a:lnTo>
                  <a:lnTo>
                    <a:pt x="2565" y="462229"/>
                  </a:lnTo>
                  <a:lnTo>
                    <a:pt x="2095" y="462445"/>
                  </a:lnTo>
                  <a:lnTo>
                    <a:pt x="1841" y="462559"/>
                  </a:lnTo>
                  <a:lnTo>
                    <a:pt x="1473" y="462559"/>
                  </a:lnTo>
                  <a:lnTo>
                    <a:pt x="558" y="462356"/>
                  </a:lnTo>
                  <a:lnTo>
                    <a:pt x="165" y="462356"/>
                  </a:lnTo>
                  <a:lnTo>
                    <a:pt x="0" y="462445"/>
                  </a:lnTo>
                  <a:lnTo>
                    <a:pt x="12" y="464426"/>
                  </a:lnTo>
                  <a:lnTo>
                    <a:pt x="1968" y="464312"/>
                  </a:lnTo>
                  <a:lnTo>
                    <a:pt x="3136" y="464781"/>
                  </a:lnTo>
                  <a:lnTo>
                    <a:pt x="3314" y="464832"/>
                  </a:lnTo>
                  <a:lnTo>
                    <a:pt x="3949" y="464832"/>
                  </a:lnTo>
                  <a:lnTo>
                    <a:pt x="4432" y="464185"/>
                  </a:lnTo>
                  <a:close/>
                </a:path>
                <a:path w="92709" h="635000">
                  <a:moveTo>
                    <a:pt x="6146" y="593064"/>
                  </a:moveTo>
                  <a:lnTo>
                    <a:pt x="6045" y="592162"/>
                  </a:lnTo>
                  <a:lnTo>
                    <a:pt x="5956" y="591451"/>
                  </a:lnTo>
                  <a:lnTo>
                    <a:pt x="5346" y="591019"/>
                  </a:lnTo>
                  <a:lnTo>
                    <a:pt x="4533" y="590994"/>
                  </a:lnTo>
                  <a:lnTo>
                    <a:pt x="3822" y="590994"/>
                  </a:lnTo>
                  <a:lnTo>
                    <a:pt x="3314" y="591388"/>
                  </a:lnTo>
                  <a:lnTo>
                    <a:pt x="3314" y="592124"/>
                  </a:lnTo>
                  <a:lnTo>
                    <a:pt x="3327" y="592950"/>
                  </a:lnTo>
                  <a:lnTo>
                    <a:pt x="3975" y="593153"/>
                  </a:lnTo>
                  <a:lnTo>
                    <a:pt x="4711" y="593178"/>
                  </a:lnTo>
                  <a:lnTo>
                    <a:pt x="5257" y="592975"/>
                  </a:lnTo>
                  <a:lnTo>
                    <a:pt x="6146" y="593064"/>
                  </a:lnTo>
                  <a:close/>
                </a:path>
                <a:path w="92709" h="635000">
                  <a:moveTo>
                    <a:pt x="6781" y="549300"/>
                  </a:moveTo>
                  <a:lnTo>
                    <a:pt x="6299" y="548805"/>
                  </a:lnTo>
                  <a:lnTo>
                    <a:pt x="5588" y="548754"/>
                  </a:lnTo>
                  <a:lnTo>
                    <a:pt x="4584" y="548741"/>
                  </a:lnTo>
                  <a:lnTo>
                    <a:pt x="4749" y="549490"/>
                  </a:lnTo>
                  <a:lnTo>
                    <a:pt x="4749" y="550113"/>
                  </a:lnTo>
                  <a:lnTo>
                    <a:pt x="4953" y="550570"/>
                  </a:lnTo>
                  <a:lnTo>
                    <a:pt x="4610" y="551472"/>
                  </a:lnTo>
                  <a:lnTo>
                    <a:pt x="5435" y="551472"/>
                  </a:lnTo>
                  <a:lnTo>
                    <a:pt x="6235" y="551408"/>
                  </a:lnTo>
                  <a:lnTo>
                    <a:pt x="6629" y="550773"/>
                  </a:lnTo>
                  <a:lnTo>
                    <a:pt x="6705" y="550062"/>
                  </a:lnTo>
                  <a:lnTo>
                    <a:pt x="6781" y="549300"/>
                  </a:lnTo>
                  <a:close/>
                </a:path>
                <a:path w="92709" h="635000">
                  <a:moveTo>
                    <a:pt x="9791" y="475780"/>
                  </a:moveTo>
                  <a:lnTo>
                    <a:pt x="9372" y="475297"/>
                  </a:lnTo>
                  <a:lnTo>
                    <a:pt x="8978" y="474878"/>
                  </a:lnTo>
                  <a:lnTo>
                    <a:pt x="8458" y="474738"/>
                  </a:lnTo>
                  <a:lnTo>
                    <a:pt x="7620" y="474738"/>
                  </a:lnTo>
                  <a:lnTo>
                    <a:pt x="7327" y="474776"/>
                  </a:lnTo>
                  <a:lnTo>
                    <a:pt x="6578" y="474903"/>
                  </a:lnTo>
                  <a:lnTo>
                    <a:pt x="6019" y="475068"/>
                  </a:lnTo>
                  <a:lnTo>
                    <a:pt x="6184" y="475894"/>
                  </a:lnTo>
                  <a:lnTo>
                    <a:pt x="6515" y="476313"/>
                  </a:lnTo>
                  <a:lnTo>
                    <a:pt x="6908" y="476427"/>
                  </a:lnTo>
                  <a:lnTo>
                    <a:pt x="7340" y="476427"/>
                  </a:lnTo>
                  <a:lnTo>
                    <a:pt x="7810" y="476427"/>
                  </a:lnTo>
                  <a:lnTo>
                    <a:pt x="8331" y="476288"/>
                  </a:lnTo>
                  <a:lnTo>
                    <a:pt x="8801" y="476262"/>
                  </a:lnTo>
                  <a:lnTo>
                    <a:pt x="9283" y="476237"/>
                  </a:lnTo>
                  <a:lnTo>
                    <a:pt x="9791" y="475780"/>
                  </a:lnTo>
                  <a:close/>
                </a:path>
                <a:path w="92709" h="635000">
                  <a:moveTo>
                    <a:pt x="12776" y="571766"/>
                  </a:moveTo>
                  <a:lnTo>
                    <a:pt x="12496" y="571207"/>
                  </a:lnTo>
                  <a:lnTo>
                    <a:pt x="11557" y="569861"/>
                  </a:lnTo>
                  <a:lnTo>
                    <a:pt x="11468" y="568947"/>
                  </a:lnTo>
                  <a:lnTo>
                    <a:pt x="10934" y="567918"/>
                  </a:lnTo>
                  <a:lnTo>
                    <a:pt x="10693" y="567804"/>
                  </a:lnTo>
                  <a:lnTo>
                    <a:pt x="10210" y="567804"/>
                  </a:lnTo>
                  <a:lnTo>
                    <a:pt x="9969" y="567893"/>
                  </a:lnTo>
                  <a:lnTo>
                    <a:pt x="9766" y="568045"/>
                  </a:lnTo>
                  <a:lnTo>
                    <a:pt x="9207" y="568883"/>
                  </a:lnTo>
                  <a:lnTo>
                    <a:pt x="9639" y="569785"/>
                  </a:lnTo>
                  <a:lnTo>
                    <a:pt x="10121" y="570674"/>
                  </a:lnTo>
                  <a:lnTo>
                    <a:pt x="10744" y="572084"/>
                  </a:lnTo>
                  <a:lnTo>
                    <a:pt x="11023" y="572490"/>
                  </a:lnTo>
                  <a:lnTo>
                    <a:pt x="11442" y="572490"/>
                  </a:lnTo>
                  <a:lnTo>
                    <a:pt x="11633" y="572490"/>
                  </a:lnTo>
                  <a:lnTo>
                    <a:pt x="11823" y="572427"/>
                  </a:lnTo>
                  <a:lnTo>
                    <a:pt x="12776" y="571766"/>
                  </a:lnTo>
                  <a:close/>
                </a:path>
                <a:path w="92709" h="635000">
                  <a:moveTo>
                    <a:pt x="18935" y="537286"/>
                  </a:moveTo>
                  <a:lnTo>
                    <a:pt x="18910" y="534352"/>
                  </a:lnTo>
                  <a:lnTo>
                    <a:pt x="17589" y="534136"/>
                  </a:lnTo>
                  <a:lnTo>
                    <a:pt x="16065" y="533971"/>
                  </a:lnTo>
                  <a:lnTo>
                    <a:pt x="15748" y="533958"/>
                  </a:lnTo>
                  <a:lnTo>
                    <a:pt x="15024" y="533958"/>
                  </a:lnTo>
                  <a:lnTo>
                    <a:pt x="14617" y="534009"/>
                  </a:lnTo>
                  <a:lnTo>
                    <a:pt x="13119" y="534708"/>
                  </a:lnTo>
                  <a:lnTo>
                    <a:pt x="10998" y="534695"/>
                  </a:lnTo>
                  <a:lnTo>
                    <a:pt x="11214" y="537946"/>
                  </a:lnTo>
                  <a:lnTo>
                    <a:pt x="13157" y="538226"/>
                  </a:lnTo>
                  <a:lnTo>
                    <a:pt x="14732" y="538340"/>
                  </a:lnTo>
                  <a:lnTo>
                    <a:pt x="15468" y="538213"/>
                  </a:lnTo>
                  <a:lnTo>
                    <a:pt x="16179" y="538137"/>
                  </a:lnTo>
                  <a:lnTo>
                    <a:pt x="16852" y="537972"/>
                  </a:lnTo>
                  <a:lnTo>
                    <a:pt x="17894" y="537692"/>
                  </a:lnTo>
                  <a:lnTo>
                    <a:pt x="18935" y="537286"/>
                  </a:lnTo>
                  <a:close/>
                </a:path>
                <a:path w="92709" h="635000">
                  <a:moveTo>
                    <a:pt x="42697" y="401243"/>
                  </a:moveTo>
                  <a:lnTo>
                    <a:pt x="42633" y="400570"/>
                  </a:lnTo>
                  <a:lnTo>
                    <a:pt x="42595" y="400138"/>
                  </a:lnTo>
                  <a:lnTo>
                    <a:pt x="42240" y="399465"/>
                  </a:lnTo>
                  <a:lnTo>
                    <a:pt x="41910" y="399402"/>
                  </a:lnTo>
                  <a:lnTo>
                    <a:pt x="41706" y="399351"/>
                  </a:lnTo>
                  <a:lnTo>
                    <a:pt x="40970" y="399351"/>
                  </a:lnTo>
                  <a:lnTo>
                    <a:pt x="40805" y="400011"/>
                  </a:lnTo>
                  <a:lnTo>
                    <a:pt x="40690" y="400570"/>
                  </a:lnTo>
                  <a:lnTo>
                    <a:pt x="40640" y="401218"/>
                  </a:lnTo>
                  <a:lnTo>
                    <a:pt x="40919" y="401701"/>
                  </a:lnTo>
                  <a:lnTo>
                    <a:pt x="41452" y="401777"/>
                  </a:lnTo>
                  <a:lnTo>
                    <a:pt x="41617" y="401815"/>
                  </a:lnTo>
                  <a:lnTo>
                    <a:pt x="42405" y="401815"/>
                  </a:lnTo>
                  <a:lnTo>
                    <a:pt x="42697" y="401243"/>
                  </a:lnTo>
                  <a:close/>
                </a:path>
                <a:path w="92709" h="635000">
                  <a:moveTo>
                    <a:pt x="42849" y="531812"/>
                  </a:moveTo>
                  <a:lnTo>
                    <a:pt x="42735" y="530872"/>
                  </a:lnTo>
                  <a:lnTo>
                    <a:pt x="42621" y="530085"/>
                  </a:lnTo>
                  <a:lnTo>
                    <a:pt x="42570" y="529691"/>
                  </a:lnTo>
                  <a:lnTo>
                    <a:pt x="42379" y="529247"/>
                  </a:lnTo>
                  <a:lnTo>
                    <a:pt x="41859" y="529247"/>
                  </a:lnTo>
                  <a:lnTo>
                    <a:pt x="40297" y="531888"/>
                  </a:lnTo>
                  <a:lnTo>
                    <a:pt x="40716" y="532066"/>
                  </a:lnTo>
                  <a:lnTo>
                    <a:pt x="41173" y="532066"/>
                  </a:lnTo>
                  <a:lnTo>
                    <a:pt x="41351" y="532066"/>
                  </a:lnTo>
                  <a:lnTo>
                    <a:pt x="42849" y="531812"/>
                  </a:lnTo>
                  <a:close/>
                </a:path>
                <a:path w="92709" h="635000">
                  <a:moveTo>
                    <a:pt x="61214" y="129717"/>
                  </a:moveTo>
                  <a:lnTo>
                    <a:pt x="60921" y="127736"/>
                  </a:lnTo>
                  <a:lnTo>
                    <a:pt x="59042" y="126834"/>
                  </a:lnTo>
                  <a:lnTo>
                    <a:pt x="56972" y="126822"/>
                  </a:lnTo>
                  <a:lnTo>
                    <a:pt x="55626" y="127000"/>
                  </a:lnTo>
                  <a:lnTo>
                    <a:pt x="53873" y="126898"/>
                  </a:lnTo>
                  <a:lnTo>
                    <a:pt x="53086" y="130175"/>
                  </a:lnTo>
                  <a:lnTo>
                    <a:pt x="55397" y="131902"/>
                  </a:lnTo>
                  <a:lnTo>
                    <a:pt x="57302" y="131902"/>
                  </a:lnTo>
                  <a:lnTo>
                    <a:pt x="58902" y="131800"/>
                  </a:lnTo>
                  <a:lnTo>
                    <a:pt x="61214" y="129717"/>
                  </a:lnTo>
                  <a:close/>
                </a:path>
                <a:path w="92709" h="635000">
                  <a:moveTo>
                    <a:pt x="64579" y="412267"/>
                  </a:moveTo>
                  <a:lnTo>
                    <a:pt x="64249" y="410768"/>
                  </a:lnTo>
                  <a:lnTo>
                    <a:pt x="63893" y="409282"/>
                  </a:lnTo>
                  <a:lnTo>
                    <a:pt x="63449" y="407543"/>
                  </a:lnTo>
                  <a:lnTo>
                    <a:pt x="63271" y="407390"/>
                  </a:lnTo>
                  <a:lnTo>
                    <a:pt x="62941" y="407390"/>
                  </a:lnTo>
                  <a:lnTo>
                    <a:pt x="62699" y="407517"/>
                  </a:lnTo>
                  <a:lnTo>
                    <a:pt x="62014" y="408330"/>
                  </a:lnTo>
                  <a:lnTo>
                    <a:pt x="62001" y="409879"/>
                  </a:lnTo>
                  <a:lnTo>
                    <a:pt x="62877" y="411175"/>
                  </a:lnTo>
                  <a:lnTo>
                    <a:pt x="63627" y="412508"/>
                  </a:lnTo>
                  <a:lnTo>
                    <a:pt x="64401" y="412711"/>
                  </a:lnTo>
                  <a:lnTo>
                    <a:pt x="64579" y="412267"/>
                  </a:lnTo>
                  <a:close/>
                </a:path>
                <a:path w="92709" h="635000">
                  <a:moveTo>
                    <a:pt x="65468" y="150634"/>
                  </a:moveTo>
                  <a:lnTo>
                    <a:pt x="65087" y="148818"/>
                  </a:lnTo>
                  <a:lnTo>
                    <a:pt x="64719" y="148399"/>
                  </a:lnTo>
                  <a:lnTo>
                    <a:pt x="64096" y="148399"/>
                  </a:lnTo>
                  <a:lnTo>
                    <a:pt x="63881" y="148501"/>
                  </a:lnTo>
                  <a:lnTo>
                    <a:pt x="63677" y="148704"/>
                  </a:lnTo>
                  <a:lnTo>
                    <a:pt x="62725" y="149720"/>
                  </a:lnTo>
                  <a:lnTo>
                    <a:pt x="60464" y="149288"/>
                  </a:lnTo>
                  <a:lnTo>
                    <a:pt x="60591" y="151714"/>
                  </a:lnTo>
                  <a:lnTo>
                    <a:pt x="60934" y="152095"/>
                  </a:lnTo>
                  <a:lnTo>
                    <a:pt x="61277" y="152755"/>
                  </a:lnTo>
                  <a:lnTo>
                    <a:pt x="61823" y="153035"/>
                  </a:lnTo>
                  <a:lnTo>
                    <a:pt x="62014" y="153111"/>
                  </a:lnTo>
                  <a:lnTo>
                    <a:pt x="62458" y="153111"/>
                  </a:lnTo>
                  <a:lnTo>
                    <a:pt x="62484" y="152527"/>
                  </a:lnTo>
                  <a:lnTo>
                    <a:pt x="62649" y="152196"/>
                  </a:lnTo>
                  <a:lnTo>
                    <a:pt x="62877" y="151765"/>
                  </a:lnTo>
                  <a:lnTo>
                    <a:pt x="63131" y="151066"/>
                  </a:lnTo>
                  <a:lnTo>
                    <a:pt x="64630" y="150990"/>
                  </a:lnTo>
                  <a:lnTo>
                    <a:pt x="65468" y="150634"/>
                  </a:lnTo>
                  <a:close/>
                </a:path>
                <a:path w="92709" h="635000">
                  <a:moveTo>
                    <a:pt x="67640" y="561924"/>
                  </a:moveTo>
                  <a:lnTo>
                    <a:pt x="66090" y="560514"/>
                  </a:lnTo>
                  <a:lnTo>
                    <a:pt x="64909" y="560514"/>
                  </a:lnTo>
                  <a:lnTo>
                    <a:pt x="64719" y="560565"/>
                  </a:lnTo>
                  <a:lnTo>
                    <a:pt x="64058" y="561073"/>
                  </a:lnTo>
                  <a:lnTo>
                    <a:pt x="64681" y="562241"/>
                  </a:lnTo>
                  <a:lnTo>
                    <a:pt x="65087" y="563448"/>
                  </a:lnTo>
                  <a:lnTo>
                    <a:pt x="66522" y="563765"/>
                  </a:lnTo>
                  <a:lnTo>
                    <a:pt x="66675" y="563765"/>
                  </a:lnTo>
                  <a:lnTo>
                    <a:pt x="67132" y="563765"/>
                  </a:lnTo>
                  <a:lnTo>
                    <a:pt x="67513" y="563448"/>
                  </a:lnTo>
                  <a:lnTo>
                    <a:pt x="67551" y="562991"/>
                  </a:lnTo>
                  <a:lnTo>
                    <a:pt x="67640" y="561924"/>
                  </a:lnTo>
                  <a:close/>
                </a:path>
                <a:path w="92709" h="635000">
                  <a:moveTo>
                    <a:pt x="69875" y="634085"/>
                  </a:moveTo>
                  <a:lnTo>
                    <a:pt x="68834" y="633183"/>
                  </a:lnTo>
                  <a:lnTo>
                    <a:pt x="69151" y="632180"/>
                  </a:lnTo>
                  <a:lnTo>
                    <a:pt x="69164" y="631888"/>
                  </a:lnTo>
                  <a:lnTo>
                    <a:pt x="69215" y="631380"/>
                  </a:lnTo>
                  <a:lnTo>
                    <a:pt x="69202" y="630885"/>
                  </a:lnTo>
                  <a:lnTo>
                    <a:pt x="68910" y="630491"/>
                  </a:lnTo>
                  <a:lnTo>
                    <a:pt x="68148" y="630732"/>
                  </a:lnTo>
                  <a:lnTo>
                    <a:pt x="67970" y="632015"/>
                  </a:lnTo>
                  <a:lnTo>
                    <a:pt x="68364" y="633425"/>
                  </a:lnTo>
                  <a:lnTo>
                    <a:pt x="66738" y="634276"/>
                  </a:lnTo>
                  <a:lnTo>
                    <a:pt x="66192" y="634580"/>
                  </a:lnTo>
                  <a:lnTo>
                    <a:pt x="67043" y="634936"/>
                  </a:lnTo>
                  <a:lnTo>
                    <a:pt x="67462" y="634949"/>
                  </a:lnTo>
                  <a:lnTo>
                    <a:pt x="67602" y="634974"/>
                  </a:lnTo>
                  <a:lnTo>
                    <a:pt x="67932" y="634974"/>
                  </a:lnTo>
                  <a:lnTo>
                    <a:pt x="68313" y="634974"/>
                  </a:lnTo>
                  <a:lnTo>
                    <a:pt x="68668" y="634936"/>
                  </a:lnTo>
                  <a:lnTo>
                    <a:pt x="69875" y="634085"/>
                  </a:lnTo>
                  <a:close/>
                </a:path>
                <a:path w="92709" h="635000">
                  <a:moveTo>
                    <a:pt x="70370" y="584873"/>
                  </a:moveTo>
                  <a:lnTo>
                    <a:pt x="69189" y="584098"/>
                  </a:lnTo>
                  <a:lnTo>
                    <a:pt x="68999" y="584073"/>
                  </a:lnTo>
                  <a:lnTo>
                    <a:pt x="68389" y="584073"/>
                  </a:lnTo>
                  <a:lnTo>
                    <a:pt x="68097" y="584441"/>
                  </a:lnTo>
                  <a:lnTo>
                    <a:pt x="68046" y="585495"/>
                  </a:lnTo>
                  <a:lnTo>
                    <a:pt x="68072" y="586371"/>
                  </a:lnTo>
                  <a:lnTo>
                    <a:pt x="68440" y="586765"/>
                  </a:lnTo>
                  <a:lnTo>
                    <a:pt x="68656" y="586994"/>
                  </a:lnTo>
                  <a:lnTo>
                    <a:pt x="68808" y="587082"/>
                  </a:lnTo>
                  <a:lnTo>
                    <a:pt x="69138" y="587082"/>
                  </a:lnTo>
                  <a:lnTo>
                    <a:pt x="69088" y="586574"/>
                  </a:lnTo>
                  <a:lnTo>
                    <a:pt x="69037" y="586270"/>
                  </a:lnTo>
                  <a:lnTo>
                    <a:pt x="68973" y="585533"/>
                  </a:lnTo>
                  <a:lnTo>
                    <a:pt x="70370" y="584873"/>
                  </a:lnTo>
                  <a:close/>
                </a:path>
                <a:path w="92709" h="635000">
                  <a:moveTo>
                    <a:pt x="72110" y="501002"/>
                  </a:moveTo>
                  <a:lnTo>
                    <a:pt x="71501" y="499960"/>
                  </a:lnTo>
                  <a:lnTo>
                    <a:pt x="71323" y="499935"/>
                  </a:lnTo>
                  <a:lnTo>
                    <a:pt x="70650" y="499935"/>
                  </a:lnTo>
                  <a:lnTo>
                    <a:pt x="70383" y="500303"/>
                  </a:lnTo>
                  <a:lnTo>
                    <a:pt x="70256" y="500748"/>
                  </a:lnTo>
                  <a:lnTo>
                    <a:pt x="70116" y="501256"/>
                  </a:lnTo>
                  <a:lnTo>
                    <a:pt x="70256" y="501789"/>
                  </a:lnTo>
                  <a:lnTo>
                    <a:pt x="70777" y="501954"/>
                  </a:lnTo>
                  <a:lnTo>
                    <a:pt x="70904" y="502005"/>
                  </a:lnTo>
                  <a:lnTo>
                    <a:pt x="71043" y="502018"/>
                  </a:lnTo>
                  <a:lnTo>
                    <a:pt x="71170" y="502018"/>
                  </a:lnTo>
                  <a:lnTo>
                    <a:pt x="71729" y="502018"/>
                  </a:lnTo>
                  <a:lnTo>
                    <a:pt x="72072" y="501573"/>
                  </a:lnTo>
                  <a:lnTo>
                    <a:pt x="72110" y="501002"/>
                  </a:lnTo>
                  <a:close/>
                </a:path>
                <a:path w="92709" h="635000">
                  <a:moveTo>
                    <a:pt x="76517" y="303390"/>
                  </a:moveTo>
                  <a:lnTo>
                    <a:pt x="76403" y="302298"/>
                  </a:lnTo>
                  <a:lnTo>
                    <a:pt x="75882" y="301548"/>
                  </a:lnTo>
                  <a:lnTo>
                    <a:pt x="74764" y="301802"/>
                  </a:lnTo>
                  <a:lnTo>
                    <a:pt x="74193" y="302526"/>
                  </a:lnTo>
                  <a:lnTo>
                    <a:pt x="74295" y="303707"/>
                  </a:lnTo>
                  <a:lnTo>
                    <a:pt x="74345" y="304139"/>
                  </a:lnTo>
                  <a:lnTo>
                    <a:pt x="74460" y="304673"/>
                  </a:lnTo>
                  <a:lnTo>
                    <a:pt x="74866" y="304673"/>
                  </a:lnTo>
                  <a:lnTo>
                    <a:pt x="76149" y="304330"/>
                  </a:lnTo>
                  <a:lnTo>
                    <a:pt x="76517" y="303390"/>
                  </a:lnTo>
                  <a:close/>
                </a:path>
                <a:path w="92709" h="635000">
                  <a:moveTo>
                    <a:pt x="77216" y="323824"/>
                  </a:moveTo>
                  <a:lnTo>
                    <a:pt x="76657" y="323037"/>
                  </a:lnTo>
                  <a:lnTo>
                    <a:pt x="76022" y="322338"/>
                  </a:lnTo>
                  <a:lnTo>
                    <a:pt x="75399" y="321602"/>
                  </a:lnTo>
                  <a:lnTo>
                    <a:pt x="75247" y="322491"/>
                  </a:lnTo>
                  <a:lnTo>
                    <a:pt x="75679" y="323329"/>
                  </a:lnTo>
                  <a:lnTo>
                    <a:pt x="75565" y="324561"/>
                  </a:lnTo>
                  <a:lnTo>
                    <a:pt x="76911" y="324624"/>
                  </a:lnTo>
                  <a:lnTo>
                    <a:pt x="77216" y="323824"/>
                  </a:lnTo>
                  <a:close/>
                </a:path>
                <a:path w="92709" h="635000">
                  <a:moveTo>
                    <a:pt x="85191" y="1778"/>
                  </a:moveTo>
                  <a:lnTo>
                    <a:pt x="85115" y="1206"/>
                  </a:lnTo>
                  <a:lnTo>
                    <a:pt x="85051" y="482"/>
                  </a:lnTo>
                  <a:lnTo>
                    <a:pt x="84556" y="0"/>
                  </a:lnTo>
                  <a:lnTo>
                    <a:pt x="83705" y="0"/>
                  </a:lnTo>
                  <a:lnTo>
                    <a:pt x="83146" y="38"/>
                  </a:lnTo>
                  <a:lnTo>
                    <a:pt x="82740" y="342"/>
                  </a:lnTo>
                  <a:lnTo>
                    <a:pt x="82791" y="1003"/>
                  </a:lnTo>
                  <a:lnTo>
                    <a:pt x="82905" y="1778"/>
                  </a:lnTo>
                  <a:lnTo>
                    <a:pt x="83400" y="2222"/>
                  </a:lnTo>
                  <a:lnTo>
                    <a:pt x="84137" y="2222"/>
                  </a:lnTo>
                  <a:lnTo>
                    <a:pt x="84747" y="2222"/>
                  </a:lnTo>
                  <a:lnTo>
                    <a:pt x="85191" y="1778"/>
                  </a:lnTo>
                  <a:close/>
                </a:path>
                <a:path w="92709" h="635000">
                  <a:moveTo>
                    <a:pt x="85369" y="269201"/>
                  </a:moveTo>
                  <a:lnTo>
                    <a:pt x="84543" y="268109"/>
                  </a:lnTo>
                  <a:lnTo>
                    <a:pt x="84035" y="267906"/>
                  </a:lnTo>
                  <a:lnTo>
                    <a:pt x="83591" y="267601"/>
                  </a:lnTo>
                  <a:lnTo>
                    <a:pt x="83083" y="267906"/>
                  </a:lnTo>
                  <a:lnTo>
                    <a:pt x="82410" y="268046"/>
                  </a:lnTo>
                  <a:lnTo>
                    <a:pt x="80225" y="273431"/>
                  </a:lnTo>
                  <a:lnTo>
                    <a:pt x="67754" y="279552"/>
                  </a:lnTo>
                  <a:lnTo>
                    <a:pt x="67881" y="279971"/>
                  </a:lnTo>
                  <a:lnTo>
                    <a:pt x="68262" y="280174"/>
                  </a:lnTo>
                  <a:lnTo>
                    <a:pt x="68656" y="280174"/>
                  </a:lnTo>
                  <a:lnTo>
                    <a:pt x="68884" y="280149"/>
                  </a:lnTo>
                  <a:lnTo>
                    <a:pt x="75095" y="278371"/>
                  </a:lnTo>
                  <a:lnTo>
                    <a:pt x="80543" y="275577"/>
                  </a:lnTo>
                  <a:lnTo>
                    <a:pt x="84772" y="269671"/>
                  </a:lnTo>
                  <a:lnTo>
                    <a:pt x="85369" y="269201"/>
                  </a:lnTo>
                  <a:close/>
                </a:path>
                <a:path w="92709" h="635000">
                  <a:moveTo>
                    <a:pt x="92202" y="501015"/>
                  </a:moveTo>
                  <a:lnTo>
                    <a:pt x="92125" y="500303"/>
                  </a:lnTo>
                  <a:lnTo>
                    <a:pt x="92087" y="499643"/>
                  </a:lnTo>
                  <a:lnTo>
                    <a:pt x="92075" y="498957"/>
                  </a:lnTo>
                  <a:lnTo>
                    <a:pt x="91732" y="498525"/>
                  </a:lnTo>
                  <a:lnTo>
                    <a:pt x="91059" y="498525"/>
                  </a:lnTo>
                  <a:lnTo>
                    <a:pt x="90919" y="498563"/>
                  </a:lnTo>
                  <a:lnTo>
                    <a:pt x="90754" y="498614"/>
                  </a:lnTo>
                  <a:lnTo>
                    <a:pt x="90424" y="498741"/>
                  </a:lnTo>
                  <a:lnTo>
                    <a:pt x="90131" y="499440"/>
                  </a:lnTo>
                  <a:lnTo>
                    <a:pt x="90144" y="499884"/>
                  </a:lnTo>
                  <a:lnTo>
                    <a:pt x="90170" y="500557"/>
                  </a:lnTo>
                  <a:lnTo>
                    <a:pt x="90424" y="501269"/>
                  </a:lnTo>
                  <a:lnTo>
                    <a:pt x="91287" y="501319"/>
                  </a:lnTo>
                  <a:lnTo>
                    <a:pt x="92202" y="50101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606883" y="8960594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5">
                  <a:moveTo>
                    <a:pt x="427" y="4215"/>
                  </a:moveTo>
                  <a:lnTo>
                    <a:pt x="1084" y="4215"/>
                  </a:lnTo>
                  <a:lnTo>
                    <a:pt x="1215" y="4215"/>
                  </a:lnTo>
                  <a:lnTo>
                    <a:pt x="3088" y="3903"/>
                  </a:lnTo>
                  <a:lnTo>
                    <a:pt x="4288" y="2690"/>
                  </a:lnTo>
                  <a:lnTo>
                    <a:pt x="5142" y="1164"/>
                  </a:lnTo>
                  <a:lnTo>
                    <a:pt x="4830" y="311"/>
                  </a:lnTo>
                  <a:lnTo>
                    <a:pt x="4534" y="98"/>
                  </a:lnTo>
                  <a:lnTo>
                    <a:pt x="4271" y="0"/>
                  </a:lnTo>
                  <a:lnTo>
                    <a:pt x="3581" y="0"/>
                  </a:lnTo>
                  <a:lnTo>
                    <a:pt x="2415" y="885"/>
                  </a:lnTo>
                  <a:lnTo>
                    <a:pt x="1988" y="1164"/>
                  </a:lnTo>
                  <a:lnTo>
                    <a:pt x="1281" y="1164"/>
                  </a:lnTo>
                  <a:lnTo>
                    <a:pt x="1067" y="1099"/>
                  </a:lnTo>
                  <a:lnTo>
                    <a:pt x="82" y="1099"/>
                  </a:lnTo>
                  <a:lnTo>
                    <a:pt x="16" y="2148"/>
                  </a:lnTo>
                  <a:lnTo>
                    <a:pt x="0" y="2870"/>
                  </a:lnTo>
                  <a:lnTo>
                    <a:pt x="82" y="3641"/>
                  </a:lnTo>
                  <a:lnTo>
                    <a:pt x="427" y="4215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82219" y="8388019"/>
              <a:ext cx="166370" cy="851535"/>
            </a:xfrm>
            <a:custGeom>
              <a:avLst/>
              <a:gdLst/>
              <a:ahLst/>
              <a:cxnLst/>
              <a:rect l="l" t="t" r="r" b="b"/>
              <a:pathLst>
                <a:path w="166370" h="851534">
                  <a:moveTo>
                    <a:pt x="2197" y="423684"/>
                  </a:moveTo>
                  <a:lnTo>
                    <a:pt x="2006" y="422859"/>
                  </a:lnTo>
                  <a:lnTo>
                    <a:pt x="1676" y="422033"/>
                  </a:lnTo>
                  <a:lnTo>
                    <a:pt x="685" y="421932"/>
                  </a:lnTo>
                  <a:lnTo>
                    <a:pt x="50" y="422529"/>
                  </a:lnTo>
                  <a:lnTo>
                    <a:pt x="0" y="423545"/>
                  </a:lnTo>
                  <a:lnTo>
                    <a:pt x="596" y="424053"/>
                  </a:lnTo>
                  <a:lnTo>
                    <a:pt x="1536" y="424243"/>
                  </a:lnTo>
                  <a:lnTo>
                    <a:pt x="2197" y="423684"/>
                  </a:lnTo>
                  <a:close/>
                </a:path>
                <a:path w="166370" h="851534">
                  <a:moveTo>
                    <a:pt x="13741" y="630694"/>
                  </a:moveTo>
                  <a:lnTo>
                    <a:pt x="12687" y="629780"/>
                  </a:lnTo>
                  <a:lnTo>
                    <a:pt x="11798" y="630047"/>
                  </a:lnTo>
                  <a:lnTo>
                    <a:pt x="11544" y="630872"/>
                  </a:lnTo>
                  <a:lnTo>
                    <a:pt x="11391" y="631685"/>
                  </a:lnTo>
                  <a:lnTo>
                    <a:pt x="11569" y="632548"/>
                  </a:lnTo>
                  <a:lnTo>
                    <a:pt x="11874" y="633222"/>
                  </a:lnTo>
                  <a:lnTo>
                    <a:pt x="12776" y="633222"/>
                  </a:lnTo>
                  <a:lnTo>
                    <a:pt x="12954" y="633222"/>
                  </a:lnTo>
                  <a:lnTo>
                    <a:pt x="12217" y="632079"/>
                  </a:lnTo>
                  <a:lnTo>
                    <a:pt x="12738" y="631317"/>
                  </a:lnTo>
                  <a:lnTo>
                    <a:pt x="13741" y="630694"/>
                  </a:lnTo>
                  <a:close/>
                </a:path>
                <a:path w="166370" h="851534">
                  <a:moveTo>
                    <a:pt x="17526" y="282727"/>
                  </a:moveTo>
                  <a:lnTo>
                    <a:pt x="17424" y="279869"/>
                  </a:lnTo>
                  <a:lnTo>
                    <a:pt x="13944" y="280365"/>
                  </a:lnTo>
                  <a:lnTo>
                    <a:pt x="12903" y="278206"/>
                  </a:lnTo>
                  <a:lnTo>
                    <a:pt x="12407" y="278168"/>
                  </a:lnTo>
                  <a:lnTo>
                    <a:pt x="11950" y="278485"/>
                  </a:lnTo>
                  <a:lnTo>
                    <a:pt x="11734" y="278790"/>
                  </a:lnTo>
                  <a:lnTo>
                    <a:pt x="11595" y="279692"/>
                  </a:lnTo>
                  <a:lnTo>
                    <a:pt x="13131" y="280835"/>
                  </a:lnTo>
                  <a:lnTo>
                    <a:pt x="14185" y="282956"/>
                  </a:lnTo>
                  <a:lnTo>
                    <a:pt x="16294" y="282956"/>
                  </a:lnTo>
                  <a:lnTo>
                    <a:pt x="16649" y="282956"/>
                  </a:lnTo>
                  <a:lnTo>
                    <a:pt x="17056" y="282892"/>
                  </a:lnTo>
                  <a:lnTo>
                    <a:pt x="17526" y="282727"/>
                  </a:lnTo>
                  <a:close/>
                </a:path>
                <a:path w="166370" h="851534">
                  <a:moveTo>
                    <a:pt x="17767" y="282917"/>
                  </a:moveTo>
                  <a:lnTo>
                    <a:pt x="17665" y="282689"/>
                  </a:lnTo>
                  <a:lnTo>
                    <a:pt x="17526" y="282727"/>
                  </a:lnTo>
                  <a:lnTo>
                    <a:pt x="17538" y="282854"/>
                  </a:lnTo>
                  <a:lnTo>
                    <a:pt x="17767" y="282917"/>
                  </a:lnTo>
                  <a:close/>
                </a:path>
                <a:path w="166370" h="851534">
                  <a:moveTo>
                    <a:pt x="19329" y="307987"/>
                  </a:moveTo>
                  <a:lnTo>
                    <a:pt x="19240" y="306425"/>
                  </a:lnTo>
                  <a:lnTo>
                    <a:pt x="18542" y="305879"/>
                  </a:lnTo>
                  <a:lnTo>
                    <a:pt x="16586" y="305879"/>
                  </a:lnTo>
                  <a:lnTo>
                    <a:pt x="16535" y="306616"/>
                  </a:lnTo>
                  <a:lnTo>
                    <a:pt x="16383" y="307200"/>
                  </a:lnTo>
                  <a:lnTo>
                    <a:pt x="16573" y="307987"/>
                  </a:lnTo>
                  <a:lnTo>
                    <a:pt x="16802" y="308635"/>
                  </a:lnTo>
                  <a:lnTo>
                    <a:pt x="18821" y="308660"/>
                  </a:lnTo>
                  <a:lnTo>
                    <a:pt x="19329" y="307987"/>
                  </a:lnTo>
                  <a:close/>
                </a:path>
                <a:path w="166370" h="851534">
                  <a:moveTo>
                    <a:pt x="19710" y="396709"/>
                  </a:moveTo>
                  <a:lnTo>
                    <a:pt x="19659" y="395973"/>
                  </a:lnTo>
                  <a:lnTo>
                    <a:pt x="19608" y="395046"/>
                  </a:lnTo>
                  <a:lnTo>
                    <a:pt x="19011" y="394347"/>
                  </a:lnTo>
                  <a:lnTo>
                    <a:pt x="18046" y="394347"/>
                  </a:lnTo>
                  <a:lnTo>
                    <a:pt x="17106" y="394398"/>
                  </a:lnTo>
                  <a:lnTo>
                    <a:pt x="16548" y="395071"/>
                  </a:lnTo>
                  <a:lnTo>
                    <a:pt x="16662" y="396201"/>
                  </a:lnTo>
                  <a:lnTo>
                    <a:pt x="16865" y="396938"/>
                  </a:lnTo>
                  <a:lnTo>
                    <a:pt x="17284" y="397408"/>
                  </a:lnTo>
                  <a:lnTo>
                    <a:pt x="18084" y="397408"/>
                  </a:lnTo>
                  <a:lnTo>
                    <a:pt x="18326" y="397395"/>
                  </a:lnTo>
                  <a:lnTo>
                    <a:pt x="18478" y="397357"/>
                  </a:lnTo>
                  <a:lnTo>
                    <a:pt x="19265" y="397230"/>
                  </a:lnTo>
                  <a:lnTo>
                    <a:pt x="19710" y="396709"/>
                  </a:lnTo>
                  <a:close/>
                </a:path>
                <a:path w="166370" h="851534">
                  <a:moveTo>
                    <a:pt x="20751" y="632409"/>
                  </a:moveTo>
                  <a:lnTo>
                    <a:pt x="20637" y="631659"/>
                  </a:lnTo>
                  <a:lnTo>
                    <a:pt x="20561" y="631075"/>
                  </a:lnTo>
                  <a:lnTo>
                    <a:pt x="20116" y="630580"/>
                  </a:lnTo>
                  <a:lnTo>
                    <a:pt x="19519" y="630580"/>
                  </a:lnTo>
                  <a:lnTo>
                    <a:pt x="19291" y="630643"/>
                  </a:lnTo>
                  <a:lnTo>
                    <a:pt x="18884" y="630859"/>
                  </a:lnTo>
                  <a:lnTo>
                    <a:pt x="18834" y="631761"/>
                  </a:lnTo>
                  <a:lnTo>
                    <a:pt x="18669" y="632218"/>
                  </a:lnTo>
                  <a:lnTo>
                    <a:pt x="18923" y="632714"/>
                  </a:lnTo>
                  <a:lnTo>
                    <a:pt x="18935" y="633260"/>
                  </a:lnTo>
                  <a:lnTo>
                    <a:pt x="19354" y="633260"/>
                  </a:lnTo>
                  <a:lnTo>
                    <a:pt x="19558" y="633222"/>
                  </a:lnTo>
                  <a:lnTo>
                    <a:pt x="19685" y="633171"/>
                  </a:lnTo>
                  <a:lnTo>
                    <a:pt x="20332" y="632891"/>
                  </a:lnTo>
                  <a:lnTo>
                    <a:pt x="20751" y="632409"/>
                  </a:lnTo>
                  <a:close/>
                </a:path>
                <a:path w="166370" h="851534">
                  <a:moveTo>
                    <a:pt x="24130" y="584949"/>
                  </a:moveTo>
                  <a:lnTo>
                    <a:pt x="23698" y="583895"/>
                  </a:lnTo>
                  <a:lnTo>
                    <a:pt x="23456" y="582942"/>
                  </a:lnTo>
                  <a:lnTo>
                    <a:pt x="23291" y="582244"/>
                  </a:lnTo>
                  <a:lnTo>
                    <a:pt x="23126" y="581126"/>
                  </a:lnTo>
                  <a:lnTo>
                    <a:pt x="22174" y="581126"/>
                  </a:lnTo>
                  <a:lnTo>
                    <a:pt x="20599" y="581482"/>
                  </a:lnTo>
                  <a:lnTo>
                    <a:pt x="22428" y="582510"/>
                  </a:lnTo>
                  <a:lnTo>
                    <a:pt x="21958" y="582942"/>
                  </a:lnTo>
                  <a:lnTo>
                    <a:pt x="21869" y="584161"/>
                  </a:lnTo>
                  <a:lnTo>
                    <a:pt x="21437" y="585228"/>
                  </a:lnTo>
                  <a:lnTo>
                    <a:pt x="22402" y="586016"/>
                  </a:lnTo>
                  <a:lnTo>
                    <a:pt x="23304" y="585838"/>
                  </a:lnTo>
                  <a:lnTo>
                    <a:pt x="24130" y="584949"/>
                  </a:lnTo>
                  <a:close/>
                </a:path>
                <a:path w="166370" h="851534">
                  <a:moveTo>
                    <a:pt x="27825" y="283692"/>
                  </a:moveTo>
                  <a:lnTo>
                    <a:pt x="27368" y="281457"/>
                  </a:lnTo>
                  <a:lnTo>
                    <a:pt x="26936" y="279209"/>
                  </a:lnTo>
                  <a:lnTo>
                    <a:pt x="26428" y="276987"/>
                  </a:lnTo>
                  <a:lnTo>
                    <a:pt x="25641" y="276466"/>
                  </a:lnTo>
                  <a:lnTo>
                    <a:pt x="25095" y="277139"/>
                  </a:lnTo>
                  <a:lnTo>
                    <a:pt x="24765" y="279895"/>
                  </a:lnTo>
                  <a:lnTo>
                    <a:pt x="26504" y="281940"/>
                  </a:lnTo>
                  <a:lnTo>
                    <a:pt x="27152" y="282816"/>
                  </a:lnTo>
                  <a:lnTo>
                    <a:pt x="27825" y="283692"/>
                  </a:lnTo>
                  <a:close/>
                </a:path>
                <a:path w="166370" h="851534">
                  <a:moveTo>
                    <a:pt x="28041" y="283972"/>
                  </a:moveTo>
                  <a:lnTo>
                    <a:pt x="27825" y="283692"/>
                  </a:lnTo>
                  <a:lnTo>
                    <a:pt x="27889" y="284086"/>
                  </a:lnTo>
                  <a:lnTo>
                    <a:pt x="28041" y="283972"/>
                  </a:lnTo>
                  <a:close/>
                </a:path>
                <a:path w="166370" h="851534">
                  <a:moveTo>
                    <a:pt x="30594" y="285280"/>
                  </a:moveTo>
                  <a:lnTo>
                    <a:pt x="27952" y="284111"/>
                  </a:lnTo>
                  <a:lnTo>
                    <a:pt x="26771" y="286791"/>
                  </a:lnTo>
                  <a:lnTo>
                    <a:pt x="25577" y="286791"/>
                  </a:lnTo>
                  <a:lnTo>
                    <a:pt x="24942" y="286499"/>
                  </a:lnTo>
                  <a:lnTo>
                    <a:pt x="21793" y="285127"/>
                  </a:lnTo>
                  <a:lnTo>
                    <a:pt x="20078" y="283438"/>
                  </a:lnTo>
                  <a:lnTo>
                    <a:pt x="17767" y="282917"/>
                  </a:lnTo>
                  <a:lnTo>
                    <a:pt x="18491" y="285877"/>
                  </a:lnTo>
                  <a:lnTo>
                    <a:pt x="20574" y="287248"/>
                  </a:lnTo>
                  <a:lnTo>
                    <a:pt x="24663" y="287870"/>
                  </a:lnTo>
                  <a:lnTo>
                    <a:pt x="27609" y="288163"/>
                  </a:lnTo>
                  <a:lnTo>
                    <a:pt x="28155" y="288302"/>
                  </a:lnTo>
                  <a:lnTo>
                    <a:pt x="28625" y="288302"/>
                  </a:lnTo>
                  <a:lnTo>
                    <a:pt x="29298" y="288302"/>
                  </a:lnTo>
                  <a:lnTo>
                    <a:pt x="29870" y="288048"/>
                  </a:lnTo>
                  <a:lnTo>
                    <a:pt x="30594" y="285280"/>
                  </a:lnTo>
                  <a:close/>
                </a:path>
                <a:path w="166370" h="851534">
                  <a:moveTo>
                    <a:pt x="33743" y="575729"/>
                  </a:moveTo>
                  <a:lnTo>
                    <a:pt x="33528" y="575703"/>
                  </a:lnTo>
                  <a:lnTo>
                    <a:pt x="33299" y="575678"/>
                  </a:lnTo>
                  <a:lnTo>
                    <a:pt x="32867" y="575678"/>
                  </a:lnTo>
                  <a:lnTo>
                    <a:pt x="31254" y="575741"/>
                  </a:lnTo>
                  <a:lnTo>
                    <a:pt x="29743" y="575995"/>
                  </a:lnTo>
                  <a:lnTo>
                    <a:pt x="28232" y="576173"/>
                  </a:lnTo>
                  <a:lnTo>
                    <a:pt x="27686" y="577062"/>
                  </a:lnTo>
                  <a:lnTo>
                    <a:pt x="27101" y="578154"/>
                  </a:lnTo>
                  <a:lnTo>
                    <a:pt x="27571" y="578916"/>
                  </a:lnTo>
                  <a:lnTo>
                    <a:pt x="27889" y="579437"/>
                  </a:lnTo>
                  <a:lnTo>
                    <a:pt x="28244" y="579615"/>
                  </a:lnTo>
                  <a:lnTo>
                    <a:pt x="28638" y="579615"/>
                  </a:lnTo>
                  <a:lnTo>
                    <a:pt x="29311" y="579615"/>
                  </a:lnTo>
                  <a:lnTo>
                    <a:pt x="30060" y="579094"/>
                  </a:lnTo>
                  <a:lnTo>
                    <a:pt x="31419" y="578535"/>
                  </a:lnTo>
                  <a:lnTo>
                    <a:pt x="32156" y="578421"/>
                  </a:lnTo>
                  <a:lnTo>
                    <a:pt x="32880" y="578269"/>
                  </a:lnTo>
                  <a:lnTo>
                    <a:pt x="33134" y="577405"/>
                  </a:lnTo>
                  <a:lnTo>
                    <a:pt x="33413" y="576554"/>
                  </a:lnTo>
                  <a:lnTo>
                    <a:pt x="33743" y="575729"/>
                  </a:lnTo>
                  <a:close/>
                </a:path>
                <a:path w="166370" h="851534">
                  <a:moveTo>
                    <a:pt x="35280" y="736"/>
                  </a:moveTo>
                  <a:lnTo>
                    <a:pt x="34988" y="304"/>
                  </a:lnTo>
                  <a:lnTo>
                    <a:pt x="34493" y="50"/>
                  </a:lnTo>
                  <a:lnTo>
                    <a:pt x="34277" y="0"/>
                  </a:lnTo>
                  <a:lnTo>
                    <a:pt x="33705" y="0"/>
                  </a:lnTo>
                  <a:lnTo>
                    <a:pt x="33489" y="419"/>
                  </a:lnTo>
                  <a:lnTo>
                    <a:pt x="33439" y="838"/>
                  </a:lnTo>
                  <a:lnTo>
                    <a:pt x="33413" y="1308"/>
                  </a:lnTo>
                  <a:lnTo>
                    <a:pt x="33502" y="2108"/>
                  </a:lnTo>
                  <a:lnTo>
                    <a:pt x="33769" y="2209"/>
                  </a:lnTo>
                  <a:lnTo>
                    <a:pt x="33921" y="2273"/>
                  </a:lnTo>
                  <a:lnTo>
                    <a:pt x="34061" y="2311"/>
                  </a:lnTo>
                  <a:lnTo>
                    <a:pt x="34201" y="2311"/>
                  </a:lnTo>
                  <a:lnTo>
                    <a:pt x="34721" y="2311"/>
                  </a:lnTo>
                  <a:lnTo>
                    <a:pt x="35064" y="1866"/>
                  </a:lnTo>
                  <a:lnTo>
                    <a:pt x="35280" y="736"/>
                  </a:lnTo>
                  <a:close/>
                </a:path>
                <a:path w="166370" h="851534">
                  <a:moveTo>
                    <a:pt x="60947" y="849312"/>
                  </a:moveTo>
                  <a:lnTo>
                    <a:pt x="60223" y="848779"/>
                  </a:lnTo>
                  <a:lnTo>
                    <a:pt x="59563" y="847979"/>
                  </a:lnTo>
                  <a:lnTo>
                    <a:pt x="58762" y="847788"/>
                  </a:lnTo>
                  <a:lnTo>
                    <a:pt x="58610" y="847737"/>
                  </a:lnTo>
                  <a:lnTo>
                    <a:pt x="58470" y="847725"/>
                  </a:lnTo>
                  <a:lnTo>
                    <a:pt x="57315" y="847725"/>
                  </a:lnTo>
                  <a:lnTo>
                    <a:pt x="57264" y="848893"/>
                  </a:lnTo>
                  <a:lnTo>
                    <a:pt x="56921" y="850468"/>
                  </a:lnTo>
                  <a:lnTo>
                    <a:pt x="57086" y="851077"/>
                  </a:lnTo>
                  <a:lnTo>
                    <a:pt x="58000" y="851166"/>
                  </a:lnTo>
                  <a:lnTo>
                    <a:pt x="59207" y="850912"/>
                  </a:lnTo>
                  <a:lnTo>
                    <a:pt x="60071" y="850099"/>
                  </a:lnTo>
                  <a:lnTo>
                    <a:pt x="60947" y="849312"/>
                  </a:lnTo>
                  <a:close/>
                </a:path>
                <a:path w="166370" h="851534">
                  <a:moveTo>
                    <a:pt x="98869" y="669213"/>
                  </a:moveTo>
                  <a:lnTo>
                    <a:pt x="98691" y="667829"/>
                  </a:lnTo>
                  <a:lnTo>
                    <a:pt x="98158" y="667626"/>
                  </a:lnTo>
                  <a:lnTo>
                    <a:pt x="97586" y="667626"/>
                  </a:lnTo>
                  <a:lnTo>
                    <a:pt x="96748" y="667664"/>
                  </a:lnTo>
                  <a:lnTo>
                    <a:pt x="96354" y="668172"/>
                  </a:lnTo>
                  <a:lnTo>
                    <a:pt x="96456" y="669340"/>
                  </a:lnTo>
                  <a:lnTo>
                    <a:pt x="96659" y="669658"/>
                  </a:lnTo>
                  <a:lnTo>
                    <a:pt x="97015" y="669658"/>
                  </a:lnTo>
                  <a:lnTo>
                    <a:pt x="97142" y="669658"/>
                  </a:lnTo>
                  <a:lnTo>
                    <a:pt x="97269" y="669620"/>
                  </a:lnTo>
                  <a:lnTo>
                    <a:pt x="97434" y="669544"/>
                  </a:lnTo>
                  <a:lnTo>
                    <a:pt x="97967" y="669226"/>
                  </a:lnTo>
                  <a:lnTo>
                    <a:pt x="98869" y="669213"/>
                  </a:lnTo>
                  <a:close/>
                </a:path>
                <a:path w="166370" h="851534">
                  <a:moveTo>
                    <a:pt x="99009" y="747306"/>
                  </a:moveTo>
                  <a:lnTo>
                    <a:pt x="98590" y="746734"/>
                  </a:lnTo>
                  <a:lnTo>
                    <a:pt x="97751" y="746721"/>
                  </a:lnTo>
                  <a:lnTo>
                    <a:pt x="96367" y="746696"/>
                  </a:lnTo>
                  <a:lnTo>
                    <a:pt x="95300" y="747014"/>
                  </a:lnTo>
                  <a:lnTo>
                    <a:pt x="94627" y="748080"/>
                  </a:lnTo>
                  <a:lnTo>
                    <a:pt x="94780" y="749261"/>
                  </a:lnTo>
                  <a:lnTo>
                    <a:pt x="95859" y="749160"/>
                  </a:lnTo>
                  <a:lnTo>
                    <a:pt x="96570" y="749477"/>
                  </a:lnTo>
                  <a:lnTo>
                    <a:pt x="96850" y="749604"/>
                  </a:lnTo>
                  <a:lnTo>
                    <a:pt x="97104" y="749668"/>
                  </a:lnTo>
                  <a:lnTo>
                    <a:pt x="97345" y="749668"/>
                  </a:lnTo>
                  <a:lnTo>
                    <a:pt x="98132" y="749668"/>
                  </a:lnTo>
                  <a:lnTo>
                    <a:pt x="98577" y="748944"/>
                  </a:lnTo>
                  <a:lnTo>
                    <a:pt x="99009" y="747306"/>
                  </a:lnTo>
                  <a:close/>
                </a:path>
                <a:path w="166370" h="851534">
                  <a:moveTo>
                    <a:pt x="103555" y="543814"/>
                  </a:moveTo>
                  <a:lnTo>
                    <a:pt x="102946" y="543382"/>
                  </a:lnTo>
                  <a:lnTo>
                    <a:pt x="102120" y="543369"/>
                  </a:lnTo>
                  <a:lnTo>
                    <a:pt x="101206" y="543369"/>
                  </a:lnTo>
                  <a:lnTo>
                    <a:pt x="100279" y="543306"/>
                  </a:lnTo>
                  <a:lnTo>
                    <a:pt x="99034" y="543306"/>
                  </a:lnTo>
                  <a:lnTo>
                    <a:pt x="98386" y="543763"/>
                  </a:lnTo>
                  <a:lnTo>
                    <a:pt x="99047" y="544461"/>
                  </a:lnTo>
                  <a:lnTo>
                    <a:pt x="100012" y="544766"/>
                  </a:lnTo>
                  <a:lnTo>
                    <a:pt x="101015" y="544957"/>
                  </a:lnTo>
                  <a:lnTo>
                    <a:pt x="102247" y="545287"/>
                  </a:lnTo>
                  <a:lnTo>
                    <a:pt x="102501" y="545338"/>
                  </a:lnTo>
                  <a:lnTo>
                    <a:pt x="102730" y="545338"/>
                  </a:lnTo>
                  <a:lnTo>
                    <a:pt x="103149" y="545338"/>
                  </a:lnTo>
                  <a:lnTo>
                    <a:pt x="103479" y="545160"/>
                  </a:lnTo>
                  <a:lnTo>
                    <a:pt x="103555" y="543814"/>
                  </a:lnTo>
                  <a:close/>
                </a:path>
                <a:path w="166370" h="851534">
                  <a:moveTo>
                    <a:pt x="108267" y="738174"/>
                  </a:moveTo>
                  <a:lnTo>
                    <a:pt x="107975" y="737362"/>
                  </a:lnTo>
                  <a:lnTo>
                    <a:pt x="107772" y="736790"/>
                  </a:lnTo>
                  <a:lnTo>
                    <a:pt x="107213" y="736117"/>
                  </a:lnTo>
                  <a:lnTo>
                    <a:pt x="106692" y="735952"/>
                  </a:lnTo>
                  <a:lnTo>
                    <a:pt x="106540" y="735926"/>
                  </a:lnTo>
                  <a:lnTo>
                    <a:pt x="105664" y="735901"/>
                  </a:lnTo>
                  <a:lnTo>
                    <a:pt x="105930" y="736790"/>
                  </a:lnTo>
                  <a:lnTo>
                    <a:pt x="105740" y="737235"/>
                  </a:lnTo>
                  <a:lnTo>
                    <a:pt x="105943" y="737844"/>
                  </a:lnTo>
                  <a:lnTo>
                    <a:pt x="105968" y="738657"/>
                  </a:lnTo>
                  <a:lnTo>
                    <a:pt x="106743" y="738657"/>
                  </a:lnTo>
                  <a:lnTo>
                    <a:pt x="107492" y="738593"/>
                  </a:lnTo>
                  <a:lnTo>
                    <a:pt x="108267" y="738174"/>
                  </a:lnTo>
                  <a:close/>
                </a:path>
                <a:path w="166370" h="851534">
                  <a:moveTo>
                    <a:pt x="110248" y="667740"/>
                  </a:moveTo>
                  <a:lnTo>
                    <a:pt x="108089" y="667512"/>
                  </a:lnTo>
                  <a:lnTo>
                    <a:pt x="107200" y="666089"/>
                  </a:lnTo>
                  <a:lnTo>
                    <a:pt x="106273" y="666089"/>
                  </a:lnTo>
                  <a:lnTo>
                    <a:pt x="104965" y="666800"/>
                  </a:lnTo>
                  <a:lnTo>
                    <a:pt x="106108" y="668388"/>
                  </a:lnTo>
                  <a:lnTo>
                    <a:pt x="105981" y="669632"/>
                  </a:lnTo>
                  <a:lnTo>
                    <a:pt x="106032" y="670267"/>
                  </a:lnTo>
                  <a:lnTo>
                    <a:pt x="105994" y="670966"/>
                  </a:lnTo>
                  <a:lnTo>
                    <a:pt x="106260" y="672312"/>
                  </a:lnTo>
                  <a:lnTo>
                    <a:pt x="105867" y="673442"/>
                  </a:lnTo>
                  <a:lnTo>
                    <a:pt x="106946" y="673442"/>
                  </a:lnTo>
                  <a:lnTo>
                    <a:pt x="107111" y="673442"/>
                  </a:lnTo>
                  <a:lnTo>
                    <a:pt x="108966" y="673214"/>
                  </a:lnTo>
                  <a:lnTo>
                    <a:pt x="108292" y="672274"/>
                  </a:lnTo>
                  <a:lnTo>
                    <a:pt x="106654" y="669429"/>
                  </a:lnTo>
                  <a:lnTo>
                    <a:pt x="108940" y="670585"/>
                  </a:lnTo>
                  <a:lnTo>
                    <a:pt x="109575" y="668934"/>
                  </a:lnTo>
                  <a:lnTo>
                    <a:pt x="110248" y="667740"/>
                  </a:lnTo>
                  <a:close/>
                </a:path>
                <a:path w="166370" h="851534">
                  <a:moveTo>
                    <a:pt x="116890" y="706183"/>
                  </a:moveTo>
                  <a:lnTo>
                    <a:pt x="116547" y="705015"/>
                  </a:lnTo>
                  <a:lnTo>
                    <a:pt x="116293" y="704888"/>
                  </a:lnTo>
                  <a:lnTo>
                    <a:pt x="115824" y="704888"/>
                  </a:lnTo>
                  <a:lnTo>
                    <a:pt x="114935" y="705154"/>
                  </a:lnTo>
                  <a:lnTo>
                    <a:pt x="114554" y="705154"/>
                  </a:lnTo>
                  <a:lnTo>
                    <a:pt x="114388" y="705104"/>
                  </a:lnTo>
                  <a:lnTo>
                    <a:pt x="114249" y="705002"/>
                  </a:lnTo>
                  <a:lnTo>
                    <a:pt x="113830" y="704951"/>
                  </a:lnTo>
                  <a:lnTo>
                    <a:pt x="113372" y="704837"/>
                  </a:lnTo>
                  <a:lnTo>
                    <a:pt x="112407" y="704837"/>
                  </a:lnTo>
                  <a:lnTo>
                    <a:pt x="111912" y="705015"/>
                  </a:lnTo>
                  <a:lnTo>
                    <a:pt x="111340" y="706615"/>
                  </a:lnTo>
                  <a:lnTo>
                    <a:pt x="111861" y="707415"/>
                  </a:lnTo>
                  <a:lnTo>
                    <a:pt x="112788" y="707847"/>
                  </a:lnTo>
                  <a:lnTo>
                    <a:pt x="112991" y="707859"/>
                  </a:lnTo>
                  <a:lnTo>
                    <a:pt x="114134" y="707859"/>
                  </a:lnTo>
                  <a:lnTo>
                    <a:pt x="116890" y="706183"/>
                  </a:lnTo>
                  <a:close/>
                </a:path>
                <a:path w="166370" h="851534">
                  <a:moveTo>
                    <a:pt x="132156" y="601218"/>
                  </a:moveTo>
                  <a:lnTo>
                    <a:pt x="131927" y="599897"/>
                  </a:lnTo>
                  <a:lnTo>
                    <a:pt x="131495" y="599173"/>
                  </a:lnTo>
                  <a:lnTo>
                    <a:pt x="130606" y="599173"/>
                  </a:lnTo>
                  <a:lnTo>
                    <a:pt x="130479" y="599186"/>
                  </a:lnTo>
                  <a:lnTo>
                    <a:pt x="129692" y="599401"/>
                  </a:lnTo>
                  <a:lnTo>
                    <a:pt x="129298" y="600011"/>
                  </a:lnTo>
                  <a:lnTo>
                    <a:pt x="129298" y="600760"/>
                  </a:lnTo>
                  <a:lnTo>
                    <a:pt x="129463" y="601560"/>
                  </a:lnTo>
                  <a:lnTo>
                    <a:pt x="130098" y="601814"/>
                  </a:lnTo>
                  <a:lnTo>
                    <a:pt x="130771" y="601814"/>
                  </a:lnTo>
                  <a:lnTo>
                    <a:pt x="131559" y="601814"/>
                  </a:lnTo>
                  <a:lnTo>
                    <a:pt x="132156" y="601218"/>
                  </a:lnTo>
                  <a:close/>
                </a:path>
                <a:path w="166370" h="851534">
                  <a:moveTo>
                    <a:pt x="132257" y="549135"/>
                  </a:moveTo>
                  <a:lnTo>
                    <a:pt x="132207" y="548005"/>
                  </a:lnTo>
                  <a:lnTo>
                    <a:pt x="132168" y="546823"/>
                  </a:lnTo>
                  <a:lnTo>
                    <a:pt x="131445" y="546379"/>
                  </a:lnTo>
                  <a:lnTo>
                    <a:pt x="130213" y="546379"/>
                  </a:lnTo>
                  <a:lnTo>
                    <a:pt x="130022" y="546404"/>
                  </a:lnTo>
                  <a:lnTo>
                    <a:pt x="128866" y="546531"/>
                  </a:lnTo>
                  <a:lnTo>
                    <a:pt x="128358" y="547217"/>
                  </a:lnTo>
                  <a:lnTo>
                    <a:pt x="129247" y="550392"/>
                  </a:lnTo>
                  <a:lnTo>
                    <a:pt x="130213" y="550392"/>
                  </a:lnTo>
                  <a:lnTo>
                    <a:pt x="130352" y="550392"/>
                  </a:lnTo>
                  <a:lnTo>
                    <a:pt x="131610" y="550113"/>
                  </a:lnTo>
                  <a:lnTo>
                    <a:pt x="132257" y="549135"/>
                  </a:lnTo>
                  <a:close/>
                </a:path>
                <a:path w="166370" h="851534">
                  <a:moveTo>
                    <a:pt x="132930" y="595185"/>
                  </a:moveTo>
                  <a:lnTo>
                    <a:pt x="132600" y="594169"/>
                  </a:lnTo>
                  <a:lnTo>
                    <a:pt x="131356" y="594169"/>
                  </a:lnTo>
                  <a:lnTo>
                    <a:pt x="131076" y="594194"/>
                  </a:lnTo>
                  <a:lnTo>
                    <a:pt x="130314" y="594347"/>
                  </a:lnTo>
                  <a:lnTo>
                    <a:pt x="129247" y="594360"/>
                  </a:lnTo>
                  <a:lnTo>
                    <a:pt x="129133" y="595591"/>
                  </a:lnTo>
                  <a:lnTo>
                    <a:pt x="129247" y="596214"/>
                  </a:lnTo>
                  <a:lnTo>
                    <a:pt x="129463" y="596417"/>
                  </a:lnTo>
                  <a:lnTo>
                    <a:pt x="129933" y="596417"/>
                  </a:lnTo>
                  <a:lnTo>
                    <a:pt x="130708" y="595985"/>
                  </a:lnTo>
                  <a:lnTo>
                    <a:pt x="130949" y="595845"/>
                  </a:lnTo>
                  <a:lnTo>
                    <a:pt x="131356" y="595845"/>
                  </a:lnTo>
                  <a:lnTo>
                    <a:pt x="131483" y="595909"/>
                  </a:lnTo>
                  <a:lnTo>
                    <a:pt x="131597" y="596074"/>
                  </a:lnTo>
                  <a:lnTo>
                    <a:pt x="132029" y="596773"/>
                  </a:lnTo>
                  <a:lnTo>
                    <a:pt x="132346" y="596773"/>
                  </a:lnTo>
                  <a:lnTo>
                    <a:pt x="132537" y="596773"/>
                  </a:lnTo>
                  <a:lnTo>
                    <a:pt x="132676" y="596607"/>
                  </a:lnTo>
                  <a:lnTo>
                    <a:pt x="132930" y="595185"/>
                  </a:lnTo>
                  <a:close/>
                </a:path>
                <a:path w="166370" h="851534">
                  <a:moveTo>
                    <a:pt x="132994" y="495503"/>
                  </a:moveTo>
                  <a:lnTo>
                    <a:pt x="131381" y="495274"/>
                  </a:lnTo>
                  <a:lnTo>
                    <a:pt x="130022" y="495274"/>
                  </a:lnTo>
                  <a:lnTo>
                    <a:pt x="130149" y="496468"/>
                  </a:lnTo>
                  <a:lnTo>
                    <a:pt x="130086" y="497205"/>
                  </a:lnTo>
                  <a:lnTo>
                    <a:pt x="130149" y="498055"/>
                  </a:lnTo>
                  <a:lnTo>
                    <a:pt x="130187" y="498729"/>
                  </a:lnTo>
                  <a:lnTo>
                    <a:pt x="130238" y="499402"/>
                  </a:lnTo>
                  <a:lnTo>
                    <a:pt x="130302" y="500062"/>
                  </a:lnTo>
                  <a:lnTo>
                    <a:pt x="130492" y="500786"/>
                  </a:lnTo>
                  <a:lnTo>
                    <a:pt x="131165" y="500786"/>
                  </a:lnTo>
                  <a:lnTo>
                    <a:pt x="132067" y="500659"/>
                  </a:lnTo>
                  <a:lnTo>
                    <a:pt x="132143" y="499872"/>
                  </a:lnTo>
                  <a:lnTo>
                    <a:pt x="132003" y="498665"/>
                  </a:lnTo>
                  <a:lnTo>
                    <a:pt x="132067" y="498144"/>
                  </a:lnTo>
                  <a:lnTo>
                    <a:pt x="132461" y="496697"/>
                  </a:lnTo>
                  <a:lnTo>
                    <a:pt x="132994" y="495503"/>
                  </a:lnTo>
                  <a:close/>
                </a:path>
                <a:path w="166370" h="851534">
                  <a:moveTo>
                    <a:pt x="133858" y="573595"/>
                  </a:moveTo>
                  <a:lnTo>
                    <a:pt x="133515" y="572985"/>
                  </a:lnTo>
                  <a:lnTo>
                    <a:pt x="132664" y="572985"/>
                  </a:lnTo>
                  <a:lnTo>
                    <a:pt x="131775" y="573062"/>
                  </a:lnTo>
                  <a:lnTo>
                    <a:pt x="131114" y="573659"/>
                  </a:lnTo>
                  <a:lnTo>
                    <a:pt x="130835" y="574560"/>
                  </a:lnTo>
                  <a:lnTo>
                    <a:pt x="130695" y="575310"/>
                  </a:lnTo>
                  <a:lnTo>
                    <a:pt x="131229" y="575424"/>
                  </a:lnTo>
                  <a:lnTo>
                    <a:pt x="131902" y="575551"/>
                  </a:lnTo>
                  <a:lnTo>
                    <a:pt x="132067" y="575564"/>
                  </a:lnTo>
                  <a:lnTo>
                    <a:pt x="132219" y="575564"/>
                  </a:lnTo>
                  <a:lnTo>
                    <a:pt x="132956" y="575564"/>
                  </a:lnTo>
                  <a:lnTo>
                    <a:pt x="133489" y="575157"/>
                  </a:lnTo>
                  <a:lnTo>
                    <a:pt x="133858" y="573595"/>
                  </a:lnTo>
                  <a:close/>
                </a:path>
                <a:path w="166370" h="851534">
                  <a:moveTo>
                    <a:pt x="136867" y="756297"/>
                  </a:moveTo>
                  <a:lnTo>
                    <a:pt x="136563" y="755307"/>
                  </a:lnTo>
                  <a:lnTo>
                    <a:pt x="136055" y="755192"/>
                  </a:lnTo>
                  <a:lnTo>
                    <a:pt x="135305" y="755192"/>
                  </a:lnTo>
                  <a:lnTo>
                    <a:pt x="134899" y="755230"/>
                  </a:lnTo>
                  <a:lnTo>
                    <a:pt x="134454" y="755281"/>
                  </a:lnTo>
                  <a:lnTo>
                    <a:pt x="133845" y="755281"/>
                  </a:lnTo>
                  <a:lnTo>
                    <a:pt x="134010" y="756056"/>
                  </a:lnTo>
                  <a:lnTo>
                    <a:pt x="134340" y="756627"/>
                  </a:lnTo>
                  <a:lnTo>
                    <a:pt x="134772" y="757199"/>
                  </a:lnTo>
                  <a:lnTo>
                    <a:pt x="135458" y="757199"/>
                  </a:lnTo>
                  <a:lnTo>
                    <a:pt x="136309" y="757110"/>
                  </a:lnTo>
                  <a:lnTo>
                    <a:pt x="136867" y="756297"/>
                  </a:lnTo>
                  <a:close/>
                </a:path>
                <a:path w="166370" h="851534">
                  <a:moveTo>
                    <a:pt x="138861" y="674547"/>
                  </a:moveTo>
                  <a:lnTo>
                    <a:pt x="138404" y="673849"/>
                  </a:lnTo>
                  <a:lnTo>
                    <a:pt x="137363" y="673836"/>
                  </a:lnTo>
                  <a:lnTo>
                    <a:pt x="136753" y="674204"/>
                  </a:lnTo>
                  <a:lnTo>
                    <a:pt x="136232" y="674751"/>
                  </a:lnTo>
                  <a:lnTo>
                    <a:pt x="136359" y="675398"/>
                  </a:lnTo>
                  <a:lnTo>
                    <a:pt x="136867" y="675360"/>
                  </a:lnTo>
                  <a:lnTo>
                    <a:pt x="137312" y="675398"/>
                  </a:lnTo>
                  <a:lnTo>
                    <a:pt x="137541" y="675398"/>
                  </a:lnTo>
                  <a:lnTo>
                    <a:pt x="138150" y="675398"/>
                  </a:lnTo>
                  <a:lnTo>
                    <a:pt x="138696" y="675233"/>
                  </a:lnTo>
                  <a:lnTo>
                    <a:pt x="138861" y="674547"/>
                  </a:lnTo>
                  <a:close/>
                </a:path>
                <a:path w="166370" h="851534">
                  <a:moveTo>
                    <a:pt x="140233" y="500380"/>
                  </a:moveTo>
                  <a:lnTo>
                    <a:pt x="139674" y="499795"/>
                  </a:lnTo>
                  <a:lnTo>
                    <a:pt x="138963" y="499795"/>
                  </a:lnTo>
                  <a:lnTo>
                    <a:pt x="138264" y="499821"/>
                  </a:lnTo>
                  <a:lnTo>
                    <a:pt x="137769" y="500392"/>
                  </a:lnTo>
                  <a:lnTo>
                    <a:pt x="137795" y="501421"/>
                  </a:lnTo>
                  <a:lnTo>
                    <a:pt x="137845" y="501916"/>
                  </a:lnTo>
                  <a:lnTo>
                    <a:pt x="138214" y="502208"/>
                  </a:lnTo>
                  <a:lnTo>
                    <a:pt x="138722" y="502208"/>
                  </a:lnTo>
                  <a:lnTo>
                    <a:pt x="138861" y="502208"/>
                  </a:lnTo>
                  <a:lnTo>
                    <a:pt x="139001" y="502196"/>
                  </a:lnTo>
                  <a:lnTo>
                    <a:pt x="139153" y="502145"/>
                  </a:lnTo>
                  <a:lnTo>
                    <a:pt x="139560" y="502031"/>
                  </a:lnTo>
                  <a:lnTo>
                    <a:pt x="140055" y="501523"/>
                  </a:lnTo>
                  <a:lnTo>
                    <a:pt x="140119" y="501129"/>
                  </a:lnTo>
                  <a:lnTo>
                    <a:pt x="140233" y="500380"/>
                  </a:lnTo>
                  <a:close/>
                </a:path>
                <a:path w="166370" h="851534">
                  <a:moveTo>
                    <a:pt x="146494" y="536473"/>
                  </a:moveTo>
                  <a:lnTo>
                    <a:pt x="146075" y="535965"/>
                  </a:lnTo>
                  <a:lnTo>
                    <a:pt x="144653" y="535279"/>
                  </a:lnTo>
                  <a:lnTo>
                    <a:pt x="143510" y="534390"/>
                  </a:lnTo>
                  <a:lnTo>
                    <a:pt x="142544" y="534390"/>
                  </a:lnTo>
                  <a:lnTo>
                    <a:pt x="141820" y="534593"/>
                  </a:lnTo>
                  <a:lnTo>
                    <a:pt x="141338" y="534670"/>
                  </a:lnTo>
                  <a:lnTo>
                    <a:pt x="139661" y="534670"/>
                  </a:lnTo>
                  <a:lnTo>
                    <a:pt x="138811" y="533996"/>
                  </a:lnTo>
                  <a:lnTo>
                    <a:pt x="137756" y="532447"/>
                  </a:lnTo>
                  <a:lnTo>
                    <a:pt x="137363" y="532193"/>
                  </a:lnTo>
                  <a:lnTo>
                    <a:pt x="136690" y="532193"/>
                  </a:lnTo>
                  <a:lnTo>
                    <a:pt x="136448" y="532257"/>
                  </a:lnTo>
                  <a:lnTo>
                    <a:pt x="135585" y="532841"/>
                  </a:lnTo>
                  <a:lnTo>
                    <a:pt x="135255" y="533488"/>
                  </a:lnTo>
                  <a:lnTo>
                    <a:pt x="135445" y="536448"/>
                  </a:lnTo>
                  <a:lnTo>
                    <a:pt x="138252" y="537629"/>
                  </a:lnTo>
                  <a:lnTo>
                    <a:pt x="137744" y="540156"/>
                  </a:lnTo>
                  <a:lnTo>
                    <a:pt x="138023" y="540321"/>
                  </a:lnTo>
                  <a:lnTo>
                    <a:pt x="138404" y="539953"/>
                  </a:lnTo>
                  <a:lnTo>
                    <a:pt x="139153" y="537921"/>
                  </a:lnTo>
                  <a:lnTo>
                    <a:pt x="140385" y="537464"/>
                  </a:lnTo>
                  <a:lnTo>
                    <a:pt x="142862" y="537464"/>
                  </a:lnTo>
                  <a:lnTo>
                    <a:pt x="144018" y="537730"/>
                  </a:lnTo>
                  <a:lnTo>
                    <a:pt x="145122" y="537794"/>
                  </a:lnTo>
                  <a:lnTo>
                    <a:pt x="146253" y="536981"/>
                  </a:lnTo>
                  <a:lnTo>
                    <a:pt x="146494" y="536473"/>
                  </a:lnTo>
                  <a:close/>
                </a:path>
                <a:path w="166370" h="851534">
                  <a:moveTo>
                    <a:pt x="150304" y="767892"/>
                  </a:moveTo>
                  <a:lnTo>
                    <a:pt x="149847" y="766699"/>
                  </a:lnTo>
                  <a:lnTo>
                    <a:pt x="149885" y="766394"/>
                  </a:lnTo>
                  <a:lnTo>
                    <a:pt x="150012" y="765517"/>
                  </a:lnTo>
                  <a:lnTo>
                    <a:pt x="148488" y="765517"/>
                  </a:lnTo>
                  <a:lnTo>
                    <a:pt x="148043" y="766394"/>
                  </a:lnTo>
                  <a:lnTo>
                    <a:pt x="148386" y="767384"/>
                  </a:lnTo>
                  <a:lnTo>
                    <a:pt x="148894" y="768273"/>
                  </a:lnTo>
                  <a:lnTo>
                    <a:pt x="148678" y="767892"/>
                  </a:lnTo>
                  <a:lnTo>
                    <a:pt x="150304" y="767892"/>
                  </a:lnTo>
                  <a:close/>
                </a:path>
                <a:path w="166370" h="851534">
                  <a:moveTo>
                    <a:pt x="153517" y="676986"/>
                  </a:moveTo>
                  <a:lnTo>
                    <a:pt x="153136" y="675449"/>
                  </a:lnTo>
                  <a:lnTo>
                    <a:pt x="153136" y="674916"/>
                  </a:lnTo>
                  <a:lnTo>
                    <a:pt x="152565" y="674916"/>
                  </a:lnTo>
                  <a:lnTo>
                    <a:pt x="152349" y="674966"/>
                  </a:lnTo>
                  <a:lnTo>
                    <a:pt x="152146" y="676440"/>
                  </a:lnTo>
                  <a:lnTo>
                    <a:pt x="150050" y="675640"/>
                  </a:lnTo>
                  <a:lnTo>
                    <a:pt x="149885" y="677583"/>
                  </a:lnTo>
                  <a:lnTo>
                    <a:pt x="150914" y="678014"/>
                  </a:lnTo>
                  <a:lnTo>
                    <a:pt x="151625" y="678014"/>
                  </a:lnTo>
                  <a:lnTo>
                    <a:pt x="151752" y="678002"/>
                  </a:lnTo>
                  <a:lnTo>
                    <a:pt x="152869" y="677862"/>
                  </a:lnTo>
                  <a:lnTo>
                    <a:pt x="153517" y="676986"/>
                  </a:lnTo>
                  <a:close/>
                </a:path>
                <a:path w="166370" h="851534">
                  <a:moveTo>
                    <a:pt x="155054" y="724509"/>
                  </a:moveTo>
                  <a:lnTo>
                    <a:pt x="154609" y="723684"/>
                  </a:lnTo>
                  <a:lnTo>
                    <a:pt x="153289" y="723684"/>
                  </a:lnTo>
                  <a:lnTo>
                    <a:pt x="151917" y="723861"/>
                  </a:lnTo>
                  <a:lnTo>
                    <a:pt x="151472" y="724763"/>
                  </a:lnTo>
                  <a:lnTo>
                    <a:pt x="151447" y="725906"/>
                  </a:lnTo>
                  <a:lnTo>
                    <a:pt x="151790" y="726846"/>
                  </a:lnTo>
                  <a:lnTo>
                    <a:pt x="152031" y="727951"/>
                  </a:lnTo>
                  <a:lnTo>
                    <a:pt x="153174" y="727951"/>
                  </a:lnTo>
                  <a:lnTo>
                    <a:pt x="153352" y="727951"/>
                  </a:lnTo>
                  <a:lnTo>
                    <a:pt x="154686" y="727773"/>
                  </a:lnTo>
                  <a:lnTo>
                    <a:pt x="155054" y="726706"/>
                  </a:lnTo>
                  <a:lnTo>
                    <a:pt x="155054" y="724509"/>
                  </a:lnTo>
                  <a:close/>
                </a:path>
                <a:path w="166370" h="851534">
                  <a:moveTo>
                    <a:pt x="156032" y="699262"/>
                  </a:moveTo>
                  <a:lnTo>
                    <a:pt x="155663" y="698093"/>
                  </a:lnTo>
                  <a:lnTo>
                    <a:pt x="155079" y="697255"/>
                  </a:lnTo>
                  <a:lnTo>
                    <a:pt x="153911" y="696836"/>
                  </a:lnTo>
                  <a:lnTo>
                    <a:pt x="153250" y="696823"/>
                  </a:lnTo>
                  <a:lnTo>
                    <a:pt x="153263" y="697382"/>
                  </a:lnTo>
                  <a:lnTo>
                    <a:pt x="153263" y="697750"/>
                  </a:lnTo>
                  <a:lnTo>
                    <a:pt x="153289" y="698677"/>
                  </a:lnTo>
                  <a:lnTo>
                    <a:pt x="153682" y="699465"/>
                  </a:lnTo>
                  <a:lnTo>
                    <a:pt x="154660" y="699643"/>
                  </a:lnTo>
                  <a:lnTo>
                    <a:pt x="154800" y="699655"/>
                  </a:lnTo>
                  <a:lnTo>
                    <a:pt x="155168" y="699655"/>
                  </a:lnTo>
                  <a:lnTo>
                    <a:pt x="155613" y="699376"/>
                  </a:lnTo>
                  <a:lnTo>
                    <a:pt x="156032" y="699262"/>
                  </a:lnTo>
                  <a:close/>
                </a:path>
                <a:path w="166370" h="851534">
                  <a:moveTo>
                    <a:pt x="156210" y="746023"/>
                  </a:moveTo>
                  <a:lnTo>
                    <a:pt x="155930" y="745375"/>
                  </a:lnTo>
                  <a:lnTo>
                    <a:pt x="155206" y="745121"/>
                  </a:lnTo>
                  <a:lnTo>
                    <a:pt x="154520" y="745109"/>
                  </a:lnTo>
                  <a:lnTo>
                    <a:pt x="151676" y="747864"/>
                  </a:lnTo>
                  <a:lnTo>
                    <a:pt x="151815" y="748385"/>
                  </a:lnTo>
                  <a:lnTo>
                    <a:pt x="152031" y="749096"/>
                  </a:lnTo>
                  <a:lnTo>
                    <a:pt x="152679" y="749401"/>
                  </a:lnTo>
                  <a:lnTo>
                    <a:pt x="153733" y="749566"/>
                  </a:lnTo>
                  <a:lnTo>
                    <a:pt x="153936" y="749566"/>
                  </a:lnTo>
                  <a:lnTo>
                    <a:pt x="155536" y="749566"/>
                  </a:lnTo>
                  <a:lnTo>
                    <a:pt x="156121" y="748385"/>
                  </a:lnTo>
                  <a:lnTo>
                    <a:pt x="156171" y="746734"/>
                  </a:lnTo>
                  <a:lnTo>
                    <a:pt x="156210" y="746023"/>
                  </a:lnTo>
                  <a:close/>
                </a:path>
                <a:path w="166370" h="851534">
                  <a:moveTo>
                    <a:pt x="156591" y="518401"/>
                  </a:moveTo>
                  <a:lnTo>
                    <a:pt x="156311" y="515467"/>
                  </a:lnTo>
                  <a:lnTo>
                    <a:pt x="151003" y="510984"/>
                  </a:lnTo>
                  <a:lnTo>
                    <a:pt x="148501" y="510971"/>
                  </a:lnTo>
                  <a:lnTo>
                    <a:pt x="146685" y="513245"/>
                  </a:lnTo>
                  <a:lnTo>
                    <a:pt x="146608" y="517779"/>
                  </a:lnTo>
                  <a:lnTo>
                    <a:pt x="149606" y="521398"/>
                  </a:lnTo>
                  <a:lnTo>
                    <a:pt x="151841" y="521398"/>
                  </a:lnTo>
                  <a:lnTo>
                    <a:pt x="153911" y="521360"/>
                  </a:lnTo>
                  <a:lnTo>
                    <a:pt x="156591" y="518401"/>
                  </a:lnTo>
                  <a:close/>
                </a:path>
                <a:path w="166370" h="851534">
                  <a:moveTo>
                    <a:pt x="156616" y="637984"/>
                  </a:moveTo>
                  <a:lnTo>
                    <a:pt x="156425" y="635673"/>
                  </a:lnTo>
                  <a:lnTo>
                    <a:pt x="155714" y="635469"/>
                  </a:lnTo>
                  <a:lnTo>
                    <a:pt x="154749" y="635469"/>
                  </a:lnTo>
                  <a:lnTo>
                    <a:pt x="154584" y="635482"/>
                  </a:lnTo>
                  <a:lnTo>
                    <a:pt x="154419" y="635482"/>
                  </a:lnTo>
                  <a:lnTo>
                    <a:pt x="154254" y="635508"/>
                  </a:lnTo>
                  <a:lnTo>
                    <a:pt x="153708" y="635508"/>
                  </a:lnTo>
                  <a:lnTo>
                    <a:pt x="153517" y="635482"/>
                  </a:lnTo>
                  <a:lnTo>
                    <a:pt x="153314" y="635457"/>
                  </a:lnTo>
                  <a:lnTo>
                    <a:pt x="153187" y="635419"/>
                  </a:lnTo>
                  <a:lnTo>
                    <a:pt x="153060" y="635406"/>
                  </a:lnTo>
                  <a:lnTo>
                    <a:pt x="152247" y="635406"/>
                  </a:lnTo>
                  <a:lnTo>
                    <a:pt x="152311" y="636079"/>
                  </a:lnTo>
                  <a:lnTo>
                    <a:pt x="152247" y="636549"/>
                  </a:lnTo>
                  <a:lnTo>
                    <a:pt x="152463" y="638187"/>
                  </a:lnTo>
                  <a:lnTo>
                    <a:pt x="153708" y="639610"/>
                  </a:lnTo>
                  <a:lnTo>
                    <a:pt x="154813" y="639610"/>
                  </a:lnTo>
                  <a:lnTo>
                    <a:pt x="154965" y="639610"/>
                  </a:lnTo>
                  <a:lnTo>
                    <a:pt x="155092" y="639584"/>
                  </a:lnTo>
                  <a:lnTo>
                    <a:pt x="156387" y="639114"/>
                  </a:lnTo>
                  <a:lnTo>
                    <a:pt x="156616" y="637984"/>
                  </a:lnTo>
                  <a:close/>
                </a:path>
                <a:path w="166370" h="851534">
                  <a:moveTo>
                    <a:pt x="157657" y="376402"/>
                  </a:moveTo>
                  <a:lnTo>
                    <a:pt x="157607" y="375754"/>
                  </a:lnTo>
                  <a:lnTo>
                    <a:pt x="157556" y="375018"/>
                  </a:lnTo>
                  <a:lnTo>
                    <a:pt x="157289" y="374256"/>
                  </a:lnTo>
                  <a:lnTo>
                    <a:pt x="156260" y="374256"/>
                  </a:lnTo>
                  <a:lnTo>
                    <a:pt x="155409" y="374446"/>
                  </a:lnTo>
                  <a:lnTo>
                    <a:pt x="155206" y="375158"/>
                  </a:lnTo>
                  <a:lnTo>
                    <a:pt x="155333" y="375869"/>
                  </a:lnTo>
                  <a:lnTo>
                    <a:pt x="155448" y="376542"/>
                  </a:lnTo>
                  <a:lnTo>
                    <a:pt x="155702" y="377139"/>
                  </a:lnTo>
                  <a:lnTo>
                    <a:pt x="156451" y="377139"/>
                  </a:lnTo>
                  <a:lnTo>
                    <a:pt x="157429" y="377050"/>
                  </a:lnTo>
                  <a:lnTo>
                    <a:pt x="157657" y="376402"/>
                  </a:lnTo>
                  <a:close/>
                </a:path>
                <a:path w="166370" h="851534">
                  <a:moveTo>
                    <a:pt x="158750" y="359130"/>
                  </a:moveTo>
                  <a:lnTo>
                    <a:pt x="157492" y="357174"/>
                  </a:lnTo>
                  <a:lnTo>
                    <a:pt x="156616" y="356984"/>
                  </a:lnTo>
                  <a:lnTo>
                    <a:pt x="155244" y="356717"/>
                  </a:lnTo>
                  <a:lnTo>
                    <a:pt x="154635" y="356514"/>
                  </a:lnTo>
                  <a:lnTo>
                    <a:pt x="153631" y="356514"/>
                  </a:lnTo>
                  <a:lnTo>
                    <a:pt x="153212" y="356666"/>
                  </a:lnTo>
                  <a:lnTo>
                    <a:pt x="152933" y="357162"/>
                  </a:lnTo>
                  <a:lnTo>
                    <a:pt x="152501" y="358013"/>
                  </a:lnTo>
                  <a:lnTo>
                    <a:pt x="153314" y="358851"/>
                  </a:lnTo>
                  <a:lnTo>
                    <a:pt x="155727" y="359549"/>
                  </a:lnTo>
                  <a:lnTo>
                    <a:pt x="154660" y="362051"/>
                  </a:lnTo>
                  <a:lnTo>
                    <a:pt x="156845" y="362051"/>
                  </a:lnTo>
                  <a:lnTo>
                    <a:pt x="157962" y="361403"/>
                  </a:lnTo>
                  <a:lnTo>
                    <a:pt x="158673" y="360324"/>
                  </a:lnTo>
                  <a:lnTo>
                    <a:pt x="158750" y="359130"/>
                  </a:lnTo>
                  <a:close/>
                </a:path>
                <a:path w="166370" h="851534">
                  <a:moveTo>
                    <a:pt x="160413" y="662927"/>
                  </a:moveTo>
                  <a:lnTo>
                    <a:pt x="160121" y="662343"/>
                  </a:lnTo>
                  <a:lnTo>
                    <a:pt x="159296" y="662139"/>
                  </a:lnTo>
                  <a:lnTo>
                    <a:pt x="158381" y="662127"/>
                  </a:lnTo>
                  <a:lnTo>
                    <a:pt x="158470" y="662914"/>
                  </a:lnTo>
                  <a:lnTo>
                    <a:pt x="158546" y="663930"/>
                  </a:lnTo>
                  <a:lnTo>
                    <a:pt x="158572" y="664679"/>
                  </a:lnTo>
                  <a:lnTo>
                    <a:pt x="159346" y="664679"/>
                  </a:lnTo>
                  <a:lnTo>
                    <a:pt x="159473" y="664679"/>
                  </a:lnTo>
                  <a:lnTo>
                    <a:pt x="160070" y="664603"/>
                  </a:lnTo>
                  <a:lnTo>
                    <a:pt x="160388" y="664222"/>
                  </a:lnTo>
                  <a:lnTo>
                    <a:pt x="160388" y="663663"/>
                  </a:lnTo>
                  <a:lnTo>
                    <a:pt x="160413" y="662927"/>
                  </a:lnTo>
                  <a:close/>
                </a:path>
                <a:path w="166370" h="851534">
                  <a:moveTo>
                    <a:pt x="160540" y="506933"/>
                  </a:moveTo>
                  <a:lnTo>
                    <a:pt x="160312" y="506704"/>
                  </a:lnTo>
                  <a:lnTo>
                    <a:pt x="157035" y="506704"/>
                  </a:lnTo>
                  <a:lnTo>
                    <a:pt x="155155" y="504520"/>
                  </a:lnTo>
                  <a:lnTo>
                    <a:pt x="152412" y="504050"/>
                  </a:lnTo>
                  <a:lnTo>
                    <a:pt x="152171" y="503961"/>
                  </a:lnTo>
                  <a:lnTo>
                    <a:pt x="151688" y="503961"/>
                  </a:lnTo>
                  <a:lnTo>
                    <a:pt x="151472" y="504063"/>
                  </a:lnTo>
                  <a:lnTo>
                    <a:pt x="151295" y="504825"/>
                  </a:lnTo>
                  <a:lnTo>
                    <a:pt x="151447" y="505460"/>
                  </a:lnTo>
                  <a:lnTo>
                    <a:pt x="152869" y="507365"/>
                  </a:lnTo>
                  <a:lnTo>
                    <a:pt x="154381" y="508203"/>
                  </a:lnTo>
                  <a:lnTo>
                    <a:pt x="156273" y="508203"/>
                  </a:lnTo>
                  <a:lnTo>
                    <a:pt x="156768" y="508152"/>
                  </a:lnTo>
                  <a:lnTo>
                    <a:pt x="157162" y="508215"/>
                  </a:lnTo>
                  <a:lnTo>
                    <a:pt x="157835" y="508228"/>
                  </a:lnTo>
                  <a:lnTo>
                    <a:pt x="158508" y="508228"/>
                  </a:lnTo>
                  <a:lnTo>
                    <a:pt x="159054" y="508101"/>
                  </a:lnTo>
                  <a:lnTo>
                    <a:pt x="159575" y="507784"/>
                  </a:lnTo>
                  <a:lnTo>
                    <a:pt x="160362" y="507161"/>
                  </a:lnTo>
                  <a:lnTo>
                    <a:pt x="160540" y="506933"/>
                  </a:lnTo>
                  <a:close/>
                </a:path>
                <a:path w="166370" h="851534">
                  <a:moveTo>
                    <a:pt x="165519" y="476504"/>
                  </a:moveTo>
                  <a:lnTo>
                    <a:pt x="165227" y="474357"/>
                  </a:lnTo>
                  <a:lnTo>
                    <a:pt x="164287" y="473862"/>
                  </a:lnTo>
                  <a:lnTo>
                    <a:pt x="163156" y="473786"/>
                  </a:lnTo>
                  <a:lnTo>
                    <a:pt x="161340" y="473824"/>
                  </a:lnTo>
                  <a:lnTo>
                    <a:pt x="159626" y="475373"/>
                  </a:lnTo>
                  <a:lnTo>
                    <a:pt x="159753" y="477913"/>
                  </a:lnTo>
                  <a:lnTo>
                    <a:pt x="160248" y="478739"/>
                  </a:lnTo>
                  <a:lnTo>
                    <a:pt x="161201" y="478980"/>
                  </a:lnTo>
                  <a:lnTo>
                    <a:pt x="162496" y="478980"/>
                  </a:lnTo>
                  <a:lnTo>
                    <a:pt x="165519" y="476504"/>
                  </a:lnTo>
                  <a:close/>
                </a:path>
                <a:path w="166370" h="851534">
                  <a:moveTo>
                    <a:pt x="166065" y="195783"/>
                  </a:moveTo>
                  <a:lnTo>
                    <a:pt x="164084" y="195783"/>
                  </a:lnTo>
                  <a:lnTo>
                    <a:pt x="163588" y="197129"/>
                  </a:lnTo>
                  <a:lnTo>
                    <a:pt x="163944" y="197866"/>
                  </a:lnTo>
                  <a:lnTo>
                    <a:pt x="165823" y="197866"/>
                  </a:lnTo>
                  <a:lnTo>
                    <a:pt x="166001" y="197129"/>
                  </a:lnTo>
                  <a:lnTo>
                    <a:pt x="166065" y="195783"/>
                  </a:lnTo>
                  <a:close/>
                </a:path>
                <a:path w="166370" h="851534">
                  <a:moveTo>
                    <a:pt x="166154" y="306590"/>
                  </a:moveTo>
                  <a:lnTo>
                    <a:pt x="165773" y="305320"/>
                  </a:lnTo>
                  <a:lnTo>
                    <a:pt x="165735" y="304584"/>
                  </a:lnTo>
                  <a:lnTo>
                    <a:pt x="164922" y="304584"/>
                  </a:lnTo>
                  <a:lnTo>
                    <a:pt x="164757" y="304609"/>
                  </a:lnTo>
                  <a:lnTo>
                    <a:pt x="164033" y="304952"/>
                  </a:lnTo>
                  <a:lnTo>
                    <a:pt x="163664" y="305511"/>
                  </a:lnTo>
                  <a:lnTo>
                    <a:pt x="163842" y="306260"/>
                  </a:lnTo>
                  <a:lnTo>
                    <a:pt x="164007" y="306870"/>
                  </a:lnTo>
                  <a:lnTo>
                    <a:pt x="164376" y="307517"/>
                  </a:lnTo>
                  <a:lnTo>
                    <a:pt x="165036" y="307517"/>
                  </a:lnTo>
                  <a:lnTo>
                    <a:pt x="165163" y="307517"/>
                  </a:lnTo>
                  <a:lnTo>
                    <a:pt x="165963" y="307365"/>
                  </a:lnTo>
                  <a:lnTo>
                    <a:pt x="166154" y="30659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415108" y="8963744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2542"/>
                  </a:moveTo>
                  <a:lnTo>
                    <a:pt x="131" y="2509"/>
                  </a:lnTo>
                  <a:lnTo>
                    <a:pt x="262" y="2493"/>
                  </a:lnTo>
                  <a:lnTo>
                    <a:pt x="1232" y="2263"/>
                  </a:lnTo>
                  <a:lnTo>
                    <a:pt x="2283" y="2099"/>
                  </a:lnTo>
                  <a:lnTo>
                    <a:pt x="1905" y="328"/>
                  </a:lnTo>
                  <a:lnTo>
                    <a:pt x="1413" y="98"/>
                  </a:lnTo>
                  <a:lnTo>
                    <a:pt x="854" y="0"/>
                  </a:lnTo>
                  <a:lnTo>
                    <a:pt x="525" y="820"/>
                  </a:lnTo>
                  <a:lnTo>
                    <a:pt x="246" y="1673"/>
                  </a:lnTo>
                  <a:lnTo>
                    <a:pt x="0" y="2542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79564" y="8308098"/>
              <a:ext cx="44450" cy="828675"/>
            </a:xfrm>
            <a:custGeom>
              <a:avLst/>
              <a:gdLst/>
              <a:ahLst/>
              <a:cxnLst/>
              <a:rect l="l" t="t" r="r" b="b"/>
              <a:pathLst>
                <a:path w="44450" h="828675">
                  <a:moveTo>
                    <a:pt x="2120" y="520293"/>
                  </a:moveTo>
                  <a:lnTo>
                    <a:pt x="1905" y="519785"/>
                  </a:lnTo>
                  <a:lnTo>
                    <a:pt x="1498" y="518731"/>
                  </a:lnTo>
                  <a:lnTo>
                    <a:pt x="952" y="517753"/>
                  </a:lnTo>
                  <a:lnTo>
                    <a:pt x="457" y="516737"/>
                  </a:lnTo>
                  <a:lnTo>
                    <a:pt x="431" y="517131"/>
                  </a:lnTo>
                  <a:lnTo>
                    <a:pt x="381" y="517486"/>
                  </a:lnTo>
                  <a:lnTo>
                    <a:pt x="355" y="517652"/>
                  </a:lnTo>
                  <a:lnTo>
                    <a:pt x="406" y="519468"/>
                  </a:lnTo>
                  <a:lnTo>
                    <a:pt x="0" y="520471"/>
                  </a:lnTo>
                  <a:lnTo>
                    <a:pt x="1168" y="520738"/>
                  </a:lnTo>
                  <a:lnTo>
                    <a:pt x="1308" y="520750"/>
                  </a:lnTo>
                  <a:lnTo>
                    <a:pt x="1752" y="520750"/>
                  </a:lnTo>
                  <a:lnTo>
                    <a:pt x="2120" y="520293"/>
                  </a:lnTo>
                  <a:close/>
                </a:path>
                <a:path w="44450" h="828675">
                  <a:moveTo>
                    <a:pt x="8864" y="286626"/>
                  </a:moveTo>
                  <a:lnTo>
                    <a:pt x="8801" y="285800"/>
                  </a:lnTo>
                  <a:lnTo>
                    <a:pt x="8724" y="284581"/>
                  </a:lnTo>
                  <a:lnTo>
                    <a:pt x="8280" y="283743"/>
                  </a:lnTo>
                  <a:lnTo>
                    <a:pt x="6057" y="283743"/>
                  </a:lnTo>
                  <a:lnTo>
                    <a:pt x="5727" y="284581"/>
                  </a:lnTo>
                  <a:lnTo>
                    <a:pt x="5829" y="285800"/>
                  </a:lnTo>
                  <a:lnTo>
                    <a:pt x="5930" y="286626"/>
                  </a:lnTo>
                  <a:lnTo>
                    <a:pt x="6273" y="287616"/>
                  </a:lnTo>
                  <a:lnTo>
                    <a:pt x="8293" y="287616"/>
                  </a:lnTo>
                  <a:lnTo>
                    <a:pt x="8864" y="286626"/>
                  </a:lnTo>
                  <a:close/>
                </a:path>
                <a:path w="44450" h="828675">
                  <a:moveTo>
                    <a:pt x="9105" y="686346"/>
                  </a:moveTo>
                  <a:lnTo>
                    <a:pt x="8991" y="685647"/>
                  </a:lnTo>
                  <a:lnTo>
                    <a:pt x="8902" y="685063"/>
                  </a:lnTo>
                  <a:lnTo>
                    <a:pt x="8229" y="684961"/>
                  </a:lnTo>
                  <a:lnTo>
                    <a:pt x="7315" y="684961"/>
                  </a:lnTo>
                  <a:lnTo>
                    <a:pt x="6604" y="684999"/>
                  </a:lnTo>
                  <a:lnTo>
                    <a:pt x="6007" y="685330"/>
                  </a:lnTo>
                  <a:lnTo>
                    <a:pt x="5994" y="686130"/>
                  </a:lnTo>
                  <a:lnTo>
                    <a:pt x="6261" y="686765"/>
                  </a:lnTo>
                  <a:lnTo>
                    <a:pt x="6642" y="687070"/>
                  </a:lnTo>
                  <a:lnTo>
                    <a:pt x="7150" y="687070"/>
                  </a:lnTo>
                  <a:lnTo>
                    <a:pt x="7315" y="687070"/>
                  </a:lnTo>
                  <a:lnTo>
                    <a:pt x="7480" y="687031"/>
                  </a:lnTo>
                  <a:lnTo>
                    <a:pt x="8331" y="686765"/>
                  </a:lnTo>
                  <a:lnTo>
                    <a:pt x="9105" y="686346"/>
                  </a:lnTo>
                  <a:close/>
                </a:path>
                <a:path w="44450" h="828675">
                  <a:moveTo>
                    <a:pt x="11912" y="827201"/>
                  </a:moveTo>
                  <a:lnTo>
                    <a:pt x="10401" y="824357"/>
                  </a:lnTo>
                  <a:lnTo>
                    <a:pt x="9588" y="824306"/>
                  </a:lnTo>
                  <a:lnTo>
                    <a:pt x="9029" y="824522"/>
                  </a:lnTo>
                  <a:lnTo>
                    <a:pt x="8915" y="824966"/>
                  </a:lnTo>
                  <a:lnTo>
                    <a:pt x="8940" y="825474"/>
                  </a:lnTo>
                  <a:lnTo>
                    <a:pt x="8991" y="826541"/>
                  </a:lnTo>
                  <a:lnTo>
                    <a:pt x="9588" y="827354"/>
                  </a:lnTo>
                  <a:lnTo>
                    <a:pt x="10401" y="827989"/>
                  </a:lnTo>
                  <a:lnTo>
                    <a:pt x="10579" y="828116"/>
                  </a:lnTo>
                  <a:lnTo>
                    <a:pt x="10820" y="828421"/>
                  </a:lnTo>
                  <a:lnTo>
                    <a:pt x="11087" y="828421"/>
                  </a:lnTo>
                  <a:lnTo>
                    <a:pt x="11252" y="828421"/>
                  </a:lnTo>
                  <a:lnTo>
                    <a:pt x="11404" y="828332"/>
                  </a:lnTo>
                  <a:lnTo>
                    <a:pt x="11912" y="827201"/>
                  </a:lnTo>
                  <a:close/>
                </a:path>
                <a:path w="44450" h="828675">
                  <a:moveTo>
                    <a:pt x="12357" y="2235"/>
                  </a:moveTo>
                  <a:lnTo>
                    <a:pt x="12319" y="1790"/>
                  </a:lnTo>
                  <a:lnTo>
                    <a:pt x="12268" y="939"/>
                  </a:lnTo>
                  <a:lnTo>
                    <a:pt x="11811" y="177"/>
                  </a:lnTo>
                  <a:lnTo>
                    <a:pt x="10896" y="25"/>
                  </a:lnTo>
                  <a:lnTo>
                    <a:pt x="10299" y="0"/>
                  </a:lnTo>
                  <a:lnTo>
                    <a:pt x="10020" y="444"/>
                  </a:lnTo>
                  <a:lnTo>
                    <a:pt x="9855" y="927"/>
                  </a:lnTo>
                  <a:lnTo>
                    <a:pt x="9804" y="1905"/>
                  </a:lnTo>
                  <a:lnTo>
                    <a:pt x="10477" y="2362"/>
                  </a:lnTo>
                  <a:lnTo>
                    <a:pt x="11379" y="2578"/>
                  </a:lnTo>
                  <a:lnTo>
                    <a:pt x="11518" y="2578"/>
                  </a:lnTo>
                  <a:lnTo>
                    <a:pt x="11963" y="2578"/>
                  </a:lnTo>
                  <a:lnTo>
                    <a:pt x="12357" y="2235"/>
                  </a:lnTo>
                  <a:close/>
                </a:path>
                <a:path w="44450" h="828675">
                  <a:moveTo>
                    <a:pt x="30975" y="655942"/>
                  </a:moveTo>
                  <a:lnTo>
                    <a:pt x="30822" y="655993"/>
                  </a:lnTo>
                  <a:lnTo>
                    <a:pt x="30975" y="655942"/>
                  </a:lnTo>
                  <a:close/>
                </a:path>
                <a:path w="44450" h="828675">
                  <a:moveTo>
                    <a:pt x="31813" y="654354"/>
                  </a:moveTo>
                  <a:lnTo>
                    <a:pt x="30975" y="653910"/>
                  </a:lnTo>
                  <a:lnTo>
                    <a:pt x="30645" y="653745"/>
                  </a:lnTo>
                  <a:lnTo>
                    <a:pt x="30264" y="653681"/>
                  </a:lnTo>
                  <a:lnTo>
                    <a:pt x="29248" y="653681"/>
                  </a:lnTo>
                  <a:lnTo>
                    <a:pt x="28600" y="653796"/>
                  </a:lnTo>
                  <a:lnTo>
                    <a:pt x="28041" y="653948"/>
                  </a:lnTo>
                  <a:lnTo>
                    <a:pt x="27673" y="654024"/>
                  </a:lnTo>
                  <a:lnTo>
                    <a:pt x="27927" y="654837"/>
                  </a:lnTo>
                  <a:lnTo>
                    <a:pt x="28359" y="655091"/>
                  </a:lnTo>
                  <a:lnTo>
                    <a:pt x="28943" y="655485"/>
                  </a:lnTo>
                  <a:lnTo>
                    <a:pt x="29476" y="656145"/>
                  </a:lnTo>
                  <a:lnTo>
                    <a:pt x="30213" y="656145"/>
                  </a:lnTo>
                  <a:lnTo>
                    <a:pt x="30391" y="656145"/>
                  </a:lnTo>
                  <a:lnTo>
                    <a:pt x="30607" y="656094"/>
                  </a:lnTo>
                  <a:lnTo>
                    <a:pt x="30822" y="655993"/>
                  </a:lnTo>
                  <a:lnTo>
                    <a:pt x="31216" y="655269"/>
                  </a:lnTo>
                  <a:lnTo>
                    <a:pt x="31813" y="654354"/>
                  </a:lnTo>
                  <a:close/>
                </a:path>
                <a:path w="44450" h="828675">
                  <a:moveTo>
                    <a:pt x="36703" y="485749"/>
                  </a:moveTo>
                  <a:lnTo>
                    <a:pt x="36258" y="485254"/>
                  </a:lnTo>
                  <a:lnTo>
                    <a:pt x="35483" y="485114"/>
                  </a:lnTo>
                  <a:lnTo>
                    <a:pt x="34747" y="485178"/>
                  </a:lnTo>
                  <a:lnTo>
                    <a:pt x="34112" y="485432"/>
                  </a:lnTo>
                  <a:lnTo>
                    <a:pt x="34010" y="486244"/>
                  </a:lnTo>
                  <a:lnTo>
                    <a:pt x="33921" y="487045"/>
                  </a:lnTo>
                  <a:lnTo>
                    <a:pt x="34404" y="487565"/>
                  </a:lnTo>
                  <a:lnTo>
                    <a:pt x="35191" y="487616"/>
                  </a:lnTo>
                  <a:lnTo>
                    <a:pt x="35318" y="487616"/>
                  </a:lnTo>
                  <a:lnTo>
                    <a:pt x="35991" y="487616"/>
                  </a:lnTo>
                  <a:lnTo>
                    <a:pt x="36588" y="487324"/>
                  </a:lnTo>
                  <a:lnTo>
                    <a:pt x="36652" y="486524"/>
                  </a:lnTo>
                  <a:lnTo>
                    <a:pt x="36703" y="485749"/>
                  </a:lnTo>
                  <a:close/>
                </a:path>
                <a:path w="44450" h="828675">
                  <a:moveTo>
                    <a:pt x="37045" y="128752"/>
                  </a:moveTo>
                  <a:lnTo>
                    <a:pt x="36753" y="127901"/>
                  </a:lnTo>
                  <a:lnTo>
                    <a:pt x="35636" y="127762"/>
                  </a:lnTo>
                  <a:lnTo>
                    <a:pt x="34417" y="127749"/>
                  </a:lnTo>
                  <a:lnTo>
                    <a:pt x="33909" y="128549"/>
                  </a:lnTo>
                  <a:lnTo>
                    <a:pt x="33807" y="129565"/>
                  </a:lnTo>
                  <a:lnTo>
                    <a:pt x="33743" y="130340"/>
                  </a:lnTo>
                  <a:lnTo>
                    <a:pt x="34251" y="130771"/>
                  </a:lnTo>
                  <a:lnTo>
                    <a:pt x="35064" y="130873"/>
                  </a:lnTo>
                  <a:lnTo>
                    <a:pt x="35991" y="130873"/>
                  </a:lnTo>
                  <a:lnTo>
                    <a:pt x="36753" y="130670"/>
                  </a:lnTo>
                  <a:lnTo>
                    <a:pt x="36918" y="129654"/>
                  </a:lnTo>
                  <a:lnTo>
                    <a:pt x="37045" y="128752"/>
                  </a:lnTo>
                  <a:close/>
                </a:path>
                <a:path w="44450" h="828675">
                  <a:moveTo>
                    <a:pt x="38950" y="121323"/>
                  </a:moveTo>
                  <a:lnTo>
                    <a:pt x="38646" y="120929"/>
                  </a:lnTo>
                  <a:lnTo>
                    <a:pt x="37947" y="120764"/>
                  </a:lnTo>
                  <a:lnTo>
                    <a:pt x="37769" y="120751"/>
                  </a:lnTo>
                  <a:lnTo>
                    <a:pt x="36233" y="120751"/>
                  </a:lnTo>
                  <a:lnTo>
                    <a:pt x="34442" y="121729"/>
                  </a:lnTo>
                  <a:lnTo>
                    <a:pt x="34340" y="122631"/>
                  </a:lnTo>
                  <a:lnTo>
                    <a:pt x="34417" y="123545"/>
                  </a:lnTo>
                  <a:lnTo>
                    <a:pt x="34810" y="124218"/>
                  </a:lnTo>
                  <a:lnTo>
                    <a:pt x="35801" y="124421"/>
                  </a:lnTo>
                  <a:lnTo>
                    <a:pt x="35928" y="124460"/>
                  </a:lnTo>
                  <a:lnTo>
                    <a:pt x="36068" y="124472"/>
                  </a:lnTo>
                  <a:lnTo>
                    <a:pt x="36195" y="124472"/>
                  </a:lnTo>
                  <a:lnTo>
                    <a:pt x="37528" y="124472"/>
                  </a:lnTo>
                  <a:lnTo>
                    <a:pt x="38950" y="123202"/>
                  </a:lnTo>
                  <a:lnTo>
                    <a:pt x="38950" y="121323"/>
                  </a:lnTo>
                  <a:close/>
                </a:path>
                <a:path w="44450" h="828675">
                  <a:moveTo>
                    <a:pt x="39001" y="433819"/>
                  </a:moveTo>
                  <a:lnTo>
                    <a:pt x="38887" y="433133"/>
                  </a:lnTo>
                  <a:lnTo>
                    <a:pt x="38188" y="432701"/>
                  </a:lnTo>
                  <a:lnTo>
                    <a:pt x="37998" y="432663"/>
                  </a:lnTo>
                  <a:lnTo>
                    <a:pt x="37414" y="432663"/>
                  </a:lnTo>
                  <a:lnTo>
                    <a:pt x="37223" y="433095"/>
                  </a:lnTo>
                  <a:lnTo>
                    <a:pt x="37134" y="433539"/>
                  </a:lnTo>
                  <a:lnTo>
                    <a:pt x="36995" y="434047"/>
                  </a:lnTo>
                  <a:lnTo>
                    <a:pt x="36918" y="434657"/>
                  </a:lnTo>
                  <a:lnTo>
                    <a:pt x="37604" y="435025"/>
                  </a:lnTo>
                  <a:lnTo>
                    <a:pt x="37744" y="435063"/>
                  </a:lnTo>
                  <a:lnTo>
                    <a:pt x="37884" y="435063"/>
                  </a:lnTo>
                  <a:lnTo>
                    <a:pt x="38227" y="435063"/>
                  </a:lnTo>
                  <a:lnTo>
                    <a:pt x="38582" y="434822"/>
                  </a:lnTo>
                  <a:lnTo>
                    <a:pt x="38709" y="434467"/>
                  </a:lnTo>
                  <a:lnTo>
                    <a:pt x="39001" y="433819"/>
                  </a:lnTo>
                  <a:close/>
                </a:path>
                <a:path w="44450" h="828675">
                  <a:moveTo>
                    <a:pt x="42621" y="550164"/>
                  </a:moveTo>
                  <a:lnTo>
                    <a:pt x="41694" y="548576"/>
                  </a:lnTo>
                  <a:lnTo>
                    <a:pt x="42202" y="547966"/>
                  </a:lnTo>
                  <a:lnTo>
                    <a:pt x="42164" y="546912"/>
                  </a:lnTo>
                  <a:lnTo>
                    <a:pt x="42303" y="545630"/>
                  </a:lnTo>
                  <a:lnTo>
                    <a:pt x="40792" y="545553"/>
                  </a:lnTo>
                  <a:lnTo>
                    <a:pt x="39928" y="545553"/>
                  </a:lnTo>
                  <a:lnTo>
                    <a:pt x="39319" y="546354"/>
                  </a:lnTo>
                  <a:lnTo>
                    <a:pt x="38989" y="548690"/>
                  </a:lnTo>
                  <a:lnTo>
                    <a:pt x="39814" y="549871"/>
                  </a:lnTo>
                  <a:lnTo>
                    <a:pt x="41160" y="550151"/>
                  </a:lnTo>
                  <a:lnTo>
                    <a:pt x="41300" y="550164"/>
                  </a:lnTo>
                  <a:lnTo>
                    <a:pt x="42621" y="550164"/>
                  </a:lnTo>
                  <a:close/>
                </a:path>
                <a:path w="44450" h="828675">
                  <a:moveTo>
                    <a:pt x="43802" y="543356"/>
                  </a:moveTo>
                  <a:lnTo>
                    <a:pt x="41490" y="543077"/>
                  </a:lnTo>
                  <a:lnTo>
                    <a:pt x="41516" y="542632"/>
                  </a:lnTo>
                  <a:lnTo>
                    <a:pt x="41643" y="540981"/>
                  </a:lnTo>
                  <a:lnTo>
                    <a:pt x="41694" y="540207"/>
                  </a:lnTo>
                  <a:lnTo>
                    <a:pt x="39103" y="539038"/>
                  </a:lnTo>
                  <a:lnTo>
                    <a:pt x="38646" y="538810"/>
                  </a:lnTo>
                  <a:lnTo>
                    <a:pt x="37553" y="538810"/>
                  </a:lnTo>
                  <a:lnTo>
                    <a:pt x="37071" y="539038"/>
                  </a:lnTo>
                  <a:lnTo>
                    <a:pt x="36131" y="540588"/>
                  </a:lnTo>
                  <a:lnTo>
                    <a:pt x="34963" y="540042"/>
                  </a:lnTo>
                  <a:lnTo>
                    <a:pt x="34112" y="540588"/>
                  </a:lnTo>
                  <a:lnTo>
                    <a:pt x="33502" y="540981"/>
                  </a:lnTo>
                  <a:lnTo>
                    <a:pt x="33693" y="542632"/>
                  </a:lnTo>
                  <a:lnTo>
                    <a:pt x="35039" y="542632"/>
                  </a:lnTo>
                  <a:lnTo>
                    <a:pt x="35636" y="543077"/>
                  </a:lnTo>
                  <a:lnTo>
                    <a:pt x="36614" y="543928"/>
                  </a:lnTo>
                  <a:lnTo>
                    <a:pt x="36944" y="544220"/>
                  </a:lnTo>
                  <a:lnTo>
                    <a:pt x="37414" y="544703"/>
                  </a:lnTo>
                  <a:lnTo>
                    <a:pt x="38252" y="544703"/>
                  </a:lnTo>
                  <a:lnTo>
                    <a:pt x="38989" y="544093"/>
                  </a:lnTo>
                  <a:lnTo>
                    <a:pt x="39509" y="543928"/>
                  </a:lnTo>
                  <a:lnTo>
                    <a:pt x="40906" y="543928"/>
                  </a:lnTo>
                  <a:lnTo>
                    <a:pt x="41681" y="544537"/>
                  </a:lnTo>
                  <a:lnTo>
                    <a:pt x="43129" y="544537"/>
                  </a:lnTo>
                  <a:lnTo>
                    <a:pt x="43751" y="544220"/>
                  </a:lnTo>
                  <a:lnTo>
                    <a:pt x="43649" y="543928"/>
                  </a:lnTo>
                  <a:lnTo>
                    <a:pt x="43802" y="543356"/>
                  </a:lnTo>
                  <a:close/>
                </a:path>
                <a:path w="44450" h="828675">
                  <a:moveTo>
                    <a:pt x="44157" y="108102"/>
                  </a:moveTo>
                  <a:lnTo>
                    <a:pt x="44132" y="107378"/>
                  </a:lnTo>
                  <a:lnTo>
                    <a:pt x="44119" y="106654"/>
                  </a:lnTo>
                  <a:lnTo>
                    <a:pt x="43586" y="106133"/>
                  </a:lnTo>
                  <a:lnTo>
                    <a:pt x="42176" y="106133"/>
                  </a:lnTo>
                  <a:lnTo>
                    <a:pt x="41681" y="106603"/>
                  </a:lnTo>
                  <a:lnTo>
                    <a:pt x="41605" y="107429"/>
                  </a:lnTo>
                  <a:lnTo>
                    <a:pt x="41732" y="108089"/>
                  </a:lnTo>
                  <a:lnTo>
                    <a:pt x="42202" y="108559"/>
                  </a:lnTo>
                  <a:lnTo>
                    <a:pt x="43002" y="108597"/>
                  </a:lnTo>
                  <a:lnTo>
                    <a:pt x="43700" y="108597"/>
                  </a:lnTo>
                  <a:lnTo>
                    <a:pt x="44157" y="10810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601421" y="8927198"/>
              <a:ext cx="18415" cy="53975"/>
            </a:xfrm>
            <a:custGeom>
              <a:avLst/>
              <a:gdLst/>
              <a:ahLst/>
              <a:cxnLst/>
              <a:rect l="l" t="t" r="r" b="b"/>
              <a:pathLst>
                <a:path w="18415" h="53975">
                  <a:moveTo>
                    <a:pt x="3149" y="812"/>
                  </a:moveTo>
                  <a:lnTo>
                    <a:pt x="3022" y="101"/>
                  </a:lnTo>
                  <a:lnTo>
                    <a:pt x="2679" y="0"/>
                  </a:lnTo>
                  <a:lnTo>
                    <a:pt x="2019" y="0"/>
                  </a:lnTo>
                  <a:lnTo>
                    <a:pt x="1727" y="50"/>
                  </a:lnTo>
                  <a:lnTo>
                    <a:pt x="1460" y="50"/>
                  </a:lnTo>
                  <a:lnTo>
                    <a:pt x="1333" y="76"/>
                  </a:lnTo>
                  <a:lnTo>
                    <a:pt x="838" y="0"/>
                  </a:lnTo>
                  <a:lnTo>
                    <a:pt x="317" y="0"/>
                  </a:lnTo>
                  <a:lnTo>
                    <a:pt x="0" y="152"/>
                  </a:lnTo>
                  <a:lnTo>
                    <a:pt x="266" y="1219"/>
                  </a:lnTo>
                  <a:lnTo>
                    <a:pt x="965" y="1397"/>
                  </a:lnTo>
                  <a:lnTo>
                    <a:pt x="1511" y="1714"/>
                  </a:lnTo>
                  <a:lnTo>
                    <a:pt x="2108" y="1282"/>
                  </a:lnTo>
                  <a:lnTo>
                    <a:pt x="3149" y="812"/>
                  </a:lnTo>
                  <a:close/>
                </a:path>
                <a:path w="18415" h="53975">
                  <a:moveTo>
                    <a:pt x="17932" y="51320"/>
                  </a:moveTo>
                  <a:lnTo>
                    <a:pt x="17322" y="50901"/>
                  </a:lnTo>
                  <a:lnTo>
                    <a:pt x="16535" y="50901"/>
                  </a:lnTo>
                  <a:lnTo>
                    <a:pt x="15836" y="50939"/>
                  </a:lnTo>
                  <a:lnTo>
                    <a:pt x="15278" y="51384"/>
                  </a:lnTo>
                  <a:lnTo>
                    <a:pt x="15163" y="52171"/>
                  </a:lnTo>
                  <a:lnTo>
                    <a:pt x="15176" y="52933"/>
                  </a:lnTo>
                  <a:lnTo>
                    <a:pt x="15621" y="53632"/>
                  </a:lnTo>
                  <a:lnTo>
                    <a:pt x="16370" y="53657"/>
                  </a:lnTo>
                  <a:lnTo>
                    <a:pt x="17233" y="53657"/>
                  </a:lnTo>
                  <a:lnTo>
                    <a:pt x="17894" y="52984"/>
                  </a:lnTo>
                  <a:lnTo>
                    <a:pt x="17932" y="5132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40766" y="8219071"/>
              <a:ext cx="140970" cy="1082675"/>
            </a:xfrm>
            <a:custGeom>
              <a:avLst/>
              <a:gdLst/>
              <a:ahLst/>
              <a:cxnLst/>
              <a:rect l="l" t="t" r="r" b="b"/>
              <a:pathLst>
                <a:path w="140970" h="1082675">
                  <a:moveTo>
                    <a:pt x="2171" y="1981"/>
                  </a:moveTo>
                  <a:lnTo>
                    <a:pt x="2159" y="1549"/>
                  </a:lnTo>
                  <a:lnTo>
                    <a:pt x="838" y="0"/>
                  </a:lnTo>
                  <a:lnTo>
                    <a:pt x="304" y="0"/>
                  </a:lnTo>
                  <a:lnTo>
                    <a:pt x="241" y="431"/>
                  </a:lnTo>
                  <a:lnTo>
                    <a:pt x="203" y="622"/>
                  </a:lnTo>
                  <a:lnTo>
                    <a:pt x="0" y="1879"/>
                  </a:lnTo>
                  <a:lnTo>
                    <a:pt x="431" y="2552"/>
                  </a:lnTo>
                  <a:lnTo>
                    <a:pt x="1473" y="2870"/>
                  </a:lnTo>
                  <a:lnTo>
                    <a:pt x="1638" y="2882"/>
                  </a:lnTo>
                  <a:lnTo>
                    <a:pt x="2070" y="2882"/>
                  </a:lnTo>
                  <a:lnTo>
                    <a:pt x="2159" y="2425"/>
                  </a:lnTo>
                  <a:lnTo>
                    <a:pt x="2171" y="1981"/>
                  </a:lnTo>
                  <a:close/>
                </a:path>
                <a:path w="140970" h="1082675">
                  <a:moveTo>
                    <a:pt x="34683" y="80949"/>
                  </a:moveTo>
                  <a:lnTo>
                    <a:pt x="34201" y="80352"/>
                  </a:lnTo>
                  <a:lnTo>
                    <a:pt x="33274" y="80251"/>
                  </a:lnTo>
                  <a:lnTo>
                    <a:pt x="32499" y="80251"/>
                  </a:lnTo>
                  <a:lnTo>
                    <a:pt x="32092" y="80391"/>
                  </a:lnTo>
                  <a:lnTo>
                    <a:pt x="31750" y="81813"/>
                  </a:lnTo>
                  <a:lnTo>
                    <a:pt x="32258" y="82029"/>
                  </a:lnTo>
                  <a:lnTo>
                    <a:pt x="32880" y="82257"/>
                  </a:lnTo>
                  <a:lnTo>
                    <a:pt x="33083" y="82283"/>
                  </a:lnTo>
                  <a:lnTo>
                    <a:pt x="33261" y="82283"/>
                  </a:lnTo>
                  <a:lnTo>
                    <a:pt x="33782" y="82283"/>
                  </a:lnTo>
                  <a:lnTo>
                    <a:pt x="34251" y="82029"/>
                  </a:lnTo>
                  <a:lnTo>
                    <a:pt x="34404" y="81597"/>
                  </a:lnTo>
                  <a:lnTo>
                    <a:pt x="34683" y="80949"/>
                  </a:lnTo>
                  <a:close/>
                </a:path>
                <a:path w="140970" h="1082675">
                  <a:moveTo>
                    <a:pt x="40970" y="1081633"/>
                  </a:moveTo>
                  <a:lnTo>
                    <a:pt x="40944" y="1080985"/>
                  </a:lnTo>
                  <a:lnTo>
                    <a:pt x="40932" y="1080592"/>
                  </a:lnTo>
                  <a:lnTo>
                    <a:pt x="40589" y="1079969"/>
                  </a:lnTo>
                  <a:lnTo>
                    <a:pt x="40220" y="1079842"/>
                  </a:lnTo>
                  <a:lnTo>
                    <a:pt x="40093" y="1079779"/>
                  </a:lnTo>
                  <a:lnTo>
                    <a:pt x="39941" y="1079766"/>
                  </a:lnTo>
                  <a:lnTo>
                    <a:pt x="39306" y="1079766"/>
                  </a:lnTo>
                  <a:lnTo>
                    <a:pt x="38950" y="1080173"/>
                  </a:lnTo>
                  <a:lnTo>
                    <a:pt x="38874" y="1080782"/>
                  </a:lnTo>
                  <a:lnTo>
                    <a:pt x="38785" y="1081468"/>
                  </a:lnTo>
                  <a:lnTo>
                    <a:pt x="39027" y="1082040"/>
                  </a:lnTo>
                  <a:lnTo>
                    <a:pt x="39789" y="1082255"/>
                  </a:lnTo>
                  <a:lnTo>
                    <a:pt x="40665" y="1082255"/>
                  </a:lnTo>
                  <a:lnTo>
                    <a:pt x="40970" y="1081633"/>
                  </a:lnTo>
                  <a:close/>
                </a:path>
                <a:path w="140970" h="1082675">
                  <a:moveTo>
                    <a:pt x="43522" y="917549"/>
                  </a:moveTo>
                  <a:lnTo>
                    <a:pt x="43256" y="915631"/>
                  </a:lnTo>
                  <a:lnTo>
                    <a:pt x="43154" y="915073"/>
                  </a:lnTo>
                  <a:lnTo>
                    <a:pt x="42494" y="915022"/>
                  </a:lnTo>
                  <a:lnTo>
                    <a:pt x="41579" y="915022"/>
                  </a:lnTo>
                  <a:lnTo>
                    <a:pt x="40182" y="916990"/>
                  </a:lnTo>
                  <a:lnTo>
                    <a:pt x="40360" y="918159"/>
                  </a:lnTo>
                  <a:lnTo>
                    <a:pt x="41490" y="918781"/>
                  </a:lnTo>
                  <a:lnTo>
                    <a:pt x="42570" y="918273"/>
                  </a:lnTo>
                  <a:lnTo>
                    <a:pt x="43522" y="917549"/>
                  </a:lnTo>
                  <a:close/>
                </a:path>
                <a:path w="140970" h="1082675">
                  <a:moveTo>
                    <a:pt x="44678" y="904722"/>
                  </a:moveTo>
                  <a:lnTo>
                    <a:pt x="44272" y="903770"/>
                  </a:lnTo>
                  <a:lnTo>
                    <a:pt x="42824" y="903516"/>
                  </a:lnTo>
                  <a:lnTo>
                    <a:pt x="42176" y="903490"/>
                  </a:lnTo>
                  <a:lnTo>
                    <a:pt x="41732" y="903986"/>
                  </a:lnTo>
                  <a:lnTo>
                    <a:pt x="41998" y="904443"/>
                  </a:lnTo>
                  <a:lnTo>
                    <a:pt x="42481" y="905344"/>
                  </a:lnTo>
                  <a:lnTo>
                    <a:pt x="43103" y="906183"/>
                  </a:lnTo>
                  <a:lnTo>
                    <a:pt x="43167" y="907084"/>
                  </a:lnTo>
                  <a:lnTo>
                    <a:pt x="44208" y="906983"/>
                  </a:lnTo>
                  <a:lnTo>
                    <a:pt x="44488" y="906894"/>
                  </a:lnTo>
                  <a:lnTo>
                    <a:pt x="44678" y="904722"/>
                  </a:lnTo>
                  <a:close/>
                </a:path>
                <a:path w="140970" h="1082675">
                  <a:moveTo>
                    <a:pt x="45224" y="660247"/>
                  </a:moveTo>
                  <a:lnTo>
                    <a:pt x="45072" y="658825"/>
                  </a:lnTo>
                  <a:lnTo>
                    <a:pt x="43014" y="657237"/>
                  </a:lnTo>
                  <a:lnTo>
                    <a:pt x="41452" y="657237"/>
                  </a:lnTo>
                  <a:lnTo>
                    <a:pt x="41325" y="657250"/>
                  </a:lnTo>
                  <a:lnTo>
                    <a:pt x="40665" y="657402"/>
                  </a:lnTo>
                  <a:lnTo>
                    <a:pt x="40271" y="657694"/>
                  </a:lnTo>
                  <a:lnTo>
                    <a:pt x="40297" y="658253"/>
                  </a:lnTo>
                  <a:lnTo>
                    <a:pt x="40868" y="658876"/>
                  </a:lnTo>
                  <a:lnTo>
                    <a:pt x="41313" y="658622"/>
                  </a:lnTo>
                  <a:lnTo>
                    <a:pt x="41668" y="658507"/>
                  </a:lnTo>
                  <a:lnTo>
                    <a:pt x="42938" y="658507"/>
                  </a:lnTo>
                  <a:lnTo>
                    <a:pt x="43154" y="659765"/>
                  </a:lnTo>
                  <a:lnTo>
                    <a:pt x="43675" y="660552"/>
                  </a:lnTo>
                  <a:lnTo>
                    <a:pt x="44551" y="660793"/>
                  </a:lnTo>
                  <a:lnTo>
                    <a:pt x="45224" y="660247"/>
                  </a:lnTo>
                  <a:close/>
                </a:path>
                <a:path w="140970" h="1082675">
                  <a:moveTo>
                    <a:pt x="45339" y="842111"/>
                  </a:moveTo>
                  <a:lnTo>
                    <a:pt x="45173" y="839419"/>
                  </a:lnTo>
                  <a:lnTo>
                    <a:pt x="43484" y="839419"/>
                  </a:lnTo>
                  <a:lnTo>
                    <a:pt x="42151" y="838885"/>
                  </a:lnTo>
                  <a:lnTo>
                    <a:pt x="42011" y="838847"/>
                  </a:lnTo>
                  <a:lnTo>
                    <a:pt x="41313" y="838847"/>
                  </a:lnTo>
                  <a:lnTo>
                    <a:pt x="41300" y="839635"/>
                  </a:lnTo>
                  <a:lnTo>
                    <a:pt x="41262" y="840130"/>
                  </a:lnTo>
                  <a:lnTo>
                    <a:pt x="41160" y="841946"/>
                  </a:lnTo>
                  <a:lnTo>
                    <a:pt x="42329" y="842391"/>
                  </a:lnTo>
                  <a:lnTo>
                    <a:pt x="43878" y="842391"/>
                  </a:lnTo>
                  <a:lnTo>
                    <a:pt x="44615" y="842289"/>
                  </a:lnTo>
                  <a:lnTo>
                    <a:pt x="45339" y="842111"/>
                  </a:lnTo>
                  <a:close/>
                </a:path>
                <a:path w="140970" h="1082675">
                  <a:moveTo>
                    <a:pt x="45351" y="800087"/>
                  </a:moveTo>
                  <a:lnTo>
                    <a:pt x="45300" y="798753"/>
                  </a:lnTo>
                  <a:lnTo>
                    <a:pt x="44843" y="798182"/>
                  </a:lnTo>
                  <a:lnTo>
                    <a:pt x="44272" y="797966"/>
                  </a:lnTo>
                  <a:lnTo>
                    <a:pt x="44107" y="797941"/>
                  </a:lnTo>
                  <a:lnTo>
                    <a:pt x="43218" y="797941"/>
                  </a:lnTo>
                  <a:lnTo>
                    <a:pt x="43180" y="798918"/>
                  </a:lnTo>
                  <a:lnTo>
                    <a:pt x="42811" y="799388"/>
                  </a:lnTo>
                  <a:lnTo>
                    <a:pt x="42481" y="800239"/>
                  </a:lnTo>
                  <a:lnTo>
                    <a:pt x="43154" y="800265"/>
                  </a:lnTo>
                  <a:lnTo>
                    <a:pt x="43573" y="800328"/>
                  </a:lnTo>
                  <a:lnTo>
                    <a:pt x="43764" y="800366"/>
                  </a:lnTo>
                  <a:lnTo>
                    <a:pt x="44081" y="800366"/>
                  </a:lnTo>
                  <a:lnTo>
                    <a:pt x="44792" y="800366"/>
                  </a:lnTo>
                  <a:lnTo>
                    <a:pt x="45351" y="800087"/>
                  </a:lnTo>
                  <a:close/>
                </a:path>
                <a:path w="140970" h="1082675">
                  <a:moveTo>
                    <a:pt x="46532" y="1065555"/>
                  </a:moveTo>
                  <a:lnTo>
                    <a:pt x="46304" y="1065288"/>
                  </a:lnTo>
                  <a:lnTo>
                    <a:pt x="45834" y="1065288"/>
                  </a:lnTo>
                  <a:lnTo>
                    <a:pt x="45161" y="1065999"/>
                  </a:lnTo>
                  <a:lnTo>
                    <a:pt x="43853" y="1065923"/>
                  </a:lnTo>
                  <a:lnTo>
                    <a:pt x="43459" y="1067015"/>
                  </a:lnTo>
                  <a:lnTo>
                    <a:pt x="43891" y="1067701"/>
                  </a:lnTo>
                  <a:lnTo>
                    <a:pt x="44691" y="1067066"/>
                  </a:lnTo>
                  <a:lnTo>
                    <a:pt x="45529" y="1066469"/>
                  </a:lnTo>
                  <a:lnTo>
                    <a:pt x="46278" y="1065784"/>
                  </a:lnTo>
                  <a:lnTo>
                    <a:pt x="46532" y="1065555"/>
                  </a:lnTo>
                  <a:close/>
                </a:path>
                <a:path w="140970" h="1082675">
                  <a:moveTo>
                    <a:pt x="46786" y="896378"/>
                  </a:moveTo>
                  <a:lnTo>
                    <a:pt x="46697" y="895819"/>
                  </a:lnTo>
                  <a:lnTo>
                    <a:pt x="46532" y="894930"/>
                  </a:lnTo>
                  <a:lnTo>
                    <a:pt x="46151" y="894143"/>
                  </a:lnTo>
                  <a:lnTo>
                    <a:pt x="45123" y="894041"/>
                  </a:lnTo>
                  <a:lnTo>
                    <a:pt x="44462" y="894041"/>
                  </a:lnTo>
                  <a:lnTo>
                    <a:pt x="44272" y="894499"/>
                  </a:lnTo>
                  <a:lnTo>
                    <a:pt x="44183" y="895007"/>
                  </a:lnTo>
                  <a:lnTo>
                    <a:pt x="44348" y="895946"/>
                  </a:lnTo>
                  <a:lnTo>
                    <a:pt x="44945" y="896556"/>
                  </a:lnTo>
                  <a:lnTo>
                    <a:pt x="45872" y="896747"/>
                  </a:lnTo>
                  <a:lnTo>
                    <a:pt x="45999" y="896747"/>
                  </a:lnTo>
                  <a:lnTo>
                    <a:pt x="46456" y="896747"/>
                  </a:lnTo>
                  <a:lnTo>
                    <a:pt x="46786" y="896378"/>
                  </a:lnTo>
                  <a:close/>
                </a:path>
                <a:path w="140970" h="1082675">
                  <a:moveTo>
                    <a:pt x="47396" y="954265"/>
                  </a:moveTo>
                  <a:lnTo>
                    <a:pt x="46634" y="953808"/>
                  </a:lnTo>
                  <a:lnTo>
                    <a:pt x="45478" y="954163"/>
                  </a:lnTo>
                  <a:lnTo>
                    <a:pt x="44462" y="954747"/>
                  </a:lnTo>
                  <a:lnTo>
                    <a:pt x="44297" y="956094"/>
                  </a:lnTo>
                  <a:lnTo>
                    <a:pt x="44970" y="956589"/>
                  </a:lnTo>
                  <a:lnTo>
                    <a:pt x="45732" y="955725"/>
                  </a:lnTo>
                  <a:lnTo>
                    <a:pt x="47307" y="955751"/>
                  </a:lnTo>
                  <a:lnTo>
                    <a:pt x="47396" y="954265"/>
                  </a:lnTo>
                  <a:close/>
                </a:path>
                <a:path w="140970" h="1082675">
                  <a:moveTo>
                    <a:pt x="48907" y="946924"/>
                  </a:moveTo>
                  <a:lnTo>
                    <a:pt x="46507" y="946924"/>
                  </a:lnTo>
                  <a:lnTo>
                    <a:pt x="46393" y="948207"/>
                  </a:lnTo>
                  <a:lnTo>
                    <a:pt x="46316" y="948994"/>
                  </a:lnTo>
                  <a:lnTo>
                    <a:pt x="46583" y="950010"/>
                  </a:lnTo>
                  <a:lnTo>
                    <a:pt x="48399" y="950010"/>
                  </a:lnTo>
                  <a:lnTo>
                    <a:pt x="48488" y="948207"/>
                  </a:lnTo>
                  <a:lnTo>
                    <a:pt x="48907" y="946924"/>
                  </a:lnTo>
                  <a:close/>
                </a:path>
                <a:path w="140970" h="1082675">
                  <a:moveTo>
                    <a:pt x="50152" y="967943"/>
                  </a:moveTo>
                  <a:lnTo>
                    <a:pt x="49720" y="967155"/>
                  </a:lnTo>
                  <a:lnTo>
                    <a:pt x="49504" y="967117"/>
                  </a:lnTo>
                  <a:lnTo>
                    <a:pt x="47853" y="967117"/>
                  </a:lnTo>
                  <a:lnTo>
                    <a:pt x="49212" y="969340"/>
                  </a:lnTo>
                  <a:lnTo>
                    <a:pt x="47866" y="969365"/>
                  </a:lnTo>
                  <a:lnTo>
                    <a:pt x="48044" y="970495"/>
                  </a:lnTo>
                  <a:lnTo>
                    <a:pt x="49428" y="970216"/>
                  </a:lnTo>
                  <a:lnTo>
                    <a:pt x="49606" y="968908"/>
                  </a:lnTo>
                  <a:lnTo>
                    <a:pt x="50152" y="967943"/>
                  </a:lnTo>
                  <a:close/>
                </a:path>
                <a:path w="140970" h="1082675">
                  <a:moveTo>
                    <a:pt x="67348" y="268681"/>
                  </a:moveTo>
                  <a:lnTo>
                    <a:pt x="66192" y="266090"/>
                  </a:lnTo>
                  <a:lnTo>
                    <a:pt x="65087" y="266090"/>
                  </a:lnTo>
                  <a:lnTo>
                    <a:pt x="64579" y="266801"/>
                  </a:lnTo>
                  <a:lnTo>
                    <a:pt x="64312" y="267728"/>
                  </a:lnTo>
                  <a:lnTo>
                    <a:pt x="64262" y="268846"/>
                  </a:lnTo>
                  <a:lnTo>
                    <a:pt x="64960" y="269316"/>
                  </a:lnTo>
                  <a:lnTo>
                    <a:pt x="65887" y="269328"/>
                  </a:lnTo>
                  <a:lnTo>
                    <a:pt x="66865" y="269328"/>
                  </a:lnTo>
                  <a:lnTo>
                    <a:pt x="67348" y="268681"/>
                  </a:lnTo>
                  <a:close/>
                </a:path>
                <a:path w="140970" h="1082675">
                  <a:moveTo>
                    <a:pt x="67665" y="137109"/>
                  </a:moveTo>
                  <a:lnTo>
                    <a:pt x="66598" y="135890"/>
                  </a:lnTo>
                  <a:lnTo>
                    <a:pt x="66751" y="135153"/>
                  </a:lnTo>
                  <a:lnTo>
                    <a:pt x="66649" y="134416"/>
                  </a:lnTo>
                  <a:lnTo>
                    <a:pt x="67386" y="133223"/>
                  </a:lnTo>
                  <a:lnTo>
                    <a:pt x="66065" y="133172"/>
                  </a:lnTo>
                  <a:lnTo>
                    <a:pt x="65049" y="133172"/>
                  </a:lnTo>
                  <a:lnTo>
                    <a:pt x="65100" y="134366"/>
                  </a:lnTo>
                  <a:lnTo>
                    <a:pt x="65354" y="135978"/>
                  </a:lnTo>
                  <a:lnTo>
                    <a:pt x="65443" y="137325"/>
                  </a:lnTo>
                  <a:lnTo>
                    <a:pt x="66395" y="137325"/>
                  </a:lnTo>
                  <a:lnTo>
                    <a:pt x="66548" y="137299"/>
                  </a:lnTo>
                  <a:lnTo>
                    <a:pt x="67665" y="137109"/>
                  </a:lnTo>
                  <a:close/>
                </a:path>
                <a:path w="140970" h="1082675">
                  <a:moveTo>
                    <a:pt x="68287" y="526808"/>
                  </a:moveTo>
                  <a:lnTo>
                    <a:pt x="68237" y="525843"/>
                  </a:lnTo>
                  <a:lnTo>
                    <a:pt x="68186" y="525056"/>
                  </a:lnTo>
                  <a:lnTo>
                    <a:pt x="67386" y="524776"/>
                  </a:lnTo>
                  <a:lnTo>
                    <a:pt x="66649" y="524764"/>
                  </a:lnTo>
                  <a:lnTo>
                    <a:pt x="65951" y="524764"/>
                  </a:lnTo>
                  <a:lnTo>
                    <a:pt x="65366" y="525068"/>
                  </a:lnTo>
                  <a:lnTo>
                    <a:pt x="65214" y="525881"/>
                  </a:lnTo>
                  <a:lnTo>
                    <a:pt x="65366" y="526618"/>
                  </a:lnTo>
                  <a:lnTo>
                    <a:pt x="65722" y="527138"/>
                  </a:lnTo>
                  <a:lnTo>
                    <a:pt x="66535" y="527202"/>
                  </a:lnTo>
                  <a:lnTo>
                    <a:pt x="66751" y="527202"/>
                  </a:lnTo>
                  <a:lnTo>
                    <a:pt x="67614" y="527202"/>
                  </a:lnTo>
                  <a:lnTo>
                    <a:pt x="68287" y="526808"/>
                  </a:lnTo>
                  <a:close/>
                </a:path>
                <a:path w="140970" h="1082675">
                  <a:moveTo>
                    <a:pt x="69138" y="478434"/>
                  </a:moveTo>
                  <a:lnTo>
                    <a:pt x="68122" y="478116"/>
                  </a:lnTo>
                  <a:lnTo>
                    <a:pt x="66865" y="478066"/>
                  </a:lnTo>
                  <a:lnTo>
                    <a:pt x="65913" y="478066"/>
                  </a:lnTo>
                  <a:lnTo>
                    <a:pt x="65252" y="478434"/>
                  </a:lnTo>
                  <a:lnTo>
                    <a:pt x="65430" y="480491"/>
                  </a:lnTo>
                  <a:lnTo>
                    <a:pt x="65951" y="481152"/>
                  </a:lnTo>
                  <a:lnTo>
                    <a:pt x="67119" y="481190"/>
                  </a:lnTo>
                  <a:lnTo>
                    <a:pt x="68046" y="481190"/>
                  </a:lnTo>
                  <a:lnTo>
                    <a:pt x="68821" y="480771"/>
                  </a:lnTo>
                  <a:lnTo>
                    <a:pt x="69138" y="478434"/>
                  </a:lnTo>
                  <a:close/>
                </a:path>
                <a:path w="140970" h="1082675">
                  <a:moveTo>
                    <a:pt x="70446" y="256959"/>
                  </a:moveTo>
                  <a:lnTo>
                    <a:pt x="70307" y="256032"/>
                  </a:lnTo>
                  <a:lnTo>
                    <a:pt x="69951" y="255600"/>
                  </a:lnTo>
                  <a:lnTo>
                    <a:pt x="69126" y="253961"/>
                  </a:lnTo>
                  <a:lnTo>
                    <a:pt x="68846" y="253377"/>
                  </a:lnTo>
                  <a:lnTo>
                    <a:pt x="68224" y="253911"/>
                  </a:lnTo>
                  <a:lnTo>
                    <a:pt x="68453" y="254609"/>
                  </a:lnTo>
                  <a:lnTo>
                    <a:pt x="68491" y="255422"/>
                  </a:lnTo>
                  <a:lnTo>
                    <a:pt x="68567" y="255765"/>
                  </a:lnTo>
                  <a:lnTo>
                    <a:pt x="68630" y="256298"/>
                  </a:lnTo>
                  <a:lnTo>
                    <a:pt x="69100" y="257263"/>
                  </a:lnTo>
                  <a:lnTo>
                    <a:pt x="69303" y="257937"/>
                  </a:lnTo>
                  <a:lnTo>
                    <a:pt x="69938" y="257937"/>
                  </a:lnTo>
                  <a:lnTo>
                    <a:pt x="70129" y="257898"/>
                  </a:lnTo>
                  <a:lnTo>
                    <a:pt x="70307" y="257873"/>
                  </a:lnTo>
                  <a:lnTo>
                    <a:pt x="70446" y="256959"/>
                  </a:lnTo>
                  <a:close/>
                </a:path>
                <a:path w="140970" h="1082675">
                  <a:moveTo>
                    <a:pt x="70624" y="381279"/>
                  </a:moveTo>
                  <a:lnTo>
                    <a:pt x="69888" y="380606"/>
                  </a:lnTo>
                  <a:lnTo>
                    <a:pt x="68999" y="380060"/>
                  </a:lnTo>
                  <a:lnTo>
                    <a:pt x="68237" y="380212"/>
                  </a:lnTo>
                  <a:lnTo>
                    <a:pt x="67792" y="380720"/>
                  </a:lnTo>
                  <a:lnTo>
                    <a:pt x="67627" y="381419"/>
                  </a:lnTo>
                  <a:lnTo>
                    <a:pt x="67335" y="382612"/>
                  </a:lnTo>
                  <a:lnTo>
                    <a:pt x="67894" y="383451"/>
                  </a:lnTo>
                  <a:lnTo>
                    <a:pt x="69075" y="383616"/>
                  </a:lnTo>
                  <a:lnTo>
                    <a:pt x="69253" y="383628"/>
                  </a:lnTo>
                  <a:lnTo>
                    <a:pt x="69837" y="383628"/>
                  </a:lnTo>
                  <a:lnTo>
                    <a:pt x="70421" y="383235"/>
                  </a:lnTo>
                  <a:lnTo>
                    <a:pt x="70510" y="382460"/>
                  </a:lnTo>
                  <a:lnTo>
                    <a:pt x="70624" y="381279"/>
                  </a:lnTo>
                  <a:close/>
                </a:path>
                <a:path w="140970" h="1082675">
                  <a:moveTo>
                    <a:pt x="70637" y="90373"/>
                  </a:moveTo>
                  <a:lnTo>
                    <a:pt x="69799" y="90373"/>
                  </a:lnTo>
                  <a:lnTo>
                    <a:pt x="69672" y="90385"/>
                  </a:lnTo>
                  <a:lnTo>
                    <a:pt x="69507" y="90436"/>
                  </a:lnTo>
                  <a:lnTo>
                    <a:pt x="68821" y="90627"/>
                  </a:lnTo>
                  <a:lnTo>
                    <a:pt x="68173" y="91033"/>
                  </a:lnTo>
                  <a:lnTo>
                    <a:pt x="67995" y="92710"/>
                  </a:lnTo>
                  <a:lnTo>
                    <a:pt x="68770" y="92900"/>
                  </a:lnTo>
                  <a:lnTo>
                    <a:pt x="69418" y="93027"/>
                  </a:lnTo>
                  <a:lnTo>
                    <a:pt x="69634" y="93065"/>
                  </a:lnTo>
                  <a:lnTo>
                    <a:pt x="70485" y="93065"/>
                  </a:lnTo>
                  <a:lnTo>
                    <a:pt x="70307" y="92214"/>
                  </a:lnTo>
                  <a:lnTo>
                    <a:pt x="70573" y="91782"/>
                  </a:lnTo>
                  <a:lnTo>
                    <a:pt x="70332" y="91262"/>
                  </a:lnTo>
                  <a:lnTo>
                    <a:pt x="70637" y="90373"/>
                  </a:lnTo>
                  <a:close/>
                </a:path>
                <a:path w="140970" h="1082675">
                  <a:moveTo>
                    <a:pt x="70751" y="145110"/>
                  </a:moveTo>
                  <a:lnTo>
                    <a:pt x="70739" y="144576"/>
                  </a:lnTo>
                  <a:lnTo>
                    <a:pt x="70688" y="143598"/>
                  </a:lnTo>
                  <a:lnTo>
                    <a:pt x="70065" y="142951"/>
                  </a:lnTo>
                  <a:lnTo>
                    <a:pt x="69113" y="142849"/>
                  </a:lnTo>
                  <a:lnTo>
                    <a:pt x="68237" y="142849"/>
                  </a:lnTo>
                  <a:lnTo>
                    <a:pt x="67818" y="143395"/>
                  </a:lnTo>
                  <a:lnTo>
                    <a:pt x="68122" y="145008"/>
                  </a:lnTo>
                  <a:lnTo>
                    <a:pt x="68630" y="145605"/>
                  </a:lnTo>
                  <a:lnTo>
                    <a:pt x="69621" y="145605"/>
                  </a:lnTo>
                  <a:lnTo>
                    <a:pt x="69850" y="145605"/>
                  </a:lnTo>
                  <a:lnTo>
                    <a:pt x="70345" y="145491"/>
                  </a:lnTo>
                  <a:lnTo>
                    <a:pt x="70751" y="145110"/>
                  </a:lnTo>
                  <a:close/>
                </a:path>
                <a:path w="140970" h="1082675">
                  <a:moveTo>
                    <a:pt x="73202" y="662419"/>
                  </a:moveTo>
                  <a:lnTo>
                    <a:pt x="72872" y="660666"/>
                  </a:lnTo>
                  <a:lnTo>
                    <a:pt x="71589" y="659511"/>
                  </a:lnTo>
                  <a:lnTo>
                    <a:pt x="70459" y="658304"/>
                  </a:lnTo>
                  <a:lnTo>
                    <a:pt x="69583" y="658266"/>
                  </a:lnTo>
                  <a:lnTo>
                    <a:pt x="69329" y="658444"/>
                  </a:lnTo>
                  <a:lnTo>
                    <a:pt x="69227" y="658825"/>
                  </a:lnTo>
                  <a:lnTo>
                    <a:pt x="68999" y="659231"/>
                  </a:lnTo>
                  <a:lnTo>
                    <a:pt x="70142" y="660361"/>
                  </a:lnTo>
                  <a:lnTo>
                    <a:pt x="70751" y="662051"/>
                  </a:lnTo>
                  <a:lnTo>
                    <a:pt x="72377" y="662813"/>
                  </a:lnTo>
                  <a:lnTo>
                    <a:pt x="73202" y="662419"/>
                  </a:lnTo>
                  <a:close/>
                </a:path>
                <a:path w="140970" h="1082675">
                  <a:moveTo>
                    <a:pt x="78232" y="587095"/>
                  </a:moveTo>
                  <a:lnTo>
                    <a:pt x="76708" y="587248"/>
                  </a:lnTo>
                  <a:lnTo>
                    <a:pt x="75603" y="587108"/>
                  </a:lnTo>
                  <a:lnTo>
                    <a:pt x="74536" y="587121"/>
                  </a:lnTo>
                  <a:lnTo>
                    <a:pt x="73190" y="587082"/>
                  </a:lnTo>
                  <a:lnTo>
                    <a:pt x="73190" y="588352"/>
                  </a:lnTo>
                  <a:lnTo>
                    <a:pt x="73164" y="589749"/>
                  </a:lnTo>
                  <a:lnTo>
                    <a:pt x="74587" y="590092"/>
                  </a:lnTo>
                  <a:lnTo>
                    <a:pt x="75895" y="590232"/>
                  </a:lnTo>
                  <a:lnTo>
                    <a:pt x="76111" y="590232"/>
                  </a:lnTo>
                  <a:lnTo>
                    <a:pt x="77114" y="590232"/>
                  </a:lnTo>
                  <a:lnTo>
                    <a:pt x="78054" y="589788"/>
                  </a:lnTo>
                  <a:lnTo>
                    <a:pt x="78232" y="587095"/>
                  </a:lnTo>
                  <a:close/>
                </a:path>
                <a:path w="140970" h="1082675">
                  <a:moveTo>
                    <a:pt x="79857" y="616839"/>
                  </a:moveTo>
                  <a:lnTo>
                    <a:pt x="79616" y="616407"/>
                  </a:lnTo>
                  <a:lnTo>
                    <a:pt x="79095" y="616165"/>
                  </a:lnTo>
                  <a:lnTo>
                    <a:pt x="78397" y="616165"/>
                  </a:lnTo>
                  <a:lnTo>
                    <a:pt x="78143" y="616534"/>
                  </a:lnTo>
                  <a:lnTo>
                    <a:pt x="78066" y="617029"/>
                  </a:lnTo>
                  <a:lnTo>
                    <a:pt x="77978" y="617550"/>
                  </a:lnTo>
                  <a:lnTo>
                    <a:pt x="78143" y="618109"/>
                  </a:lnTo>
                  <a:lnTo>
                    <a:pt x="78752" y="618261"/>
                  </a:lnTo>
                  <a:lnTo>
                    <a:pt x="78892" y="618261"/>
                  </a:lnTo>
                  <a:lnTo>
                    <a:pt x="79362" y="618261"/>
                  </a:lnTo>
                  <a:lnTo>
                    <a:pt x="79641" y="617829"/>
                  </a:lnTo>
                  <a:lnTo>
                    <a:pt x="79743" y="617359"/>
                  </a:lnTo>
                  <a:lnTo>
                    <a:pt x="79857" y="616839"/>
                  </a:lnTo>
                  <a:close/>
                </a:path>
                <a:path w="140970" h="1082675">
                  <a:moveTo>
                    <a:pt x="88150" y="695236"/>
                  </a:moveTo>
                  <a:lnTo>
                    <a:pt x="87261" y="694359"/>
                  </a:lnTo>
                  <a:lnTo>
                    <a:pt x="87007" y="694283"/>
                  </a:lnTo>
                  <a:lnTo>
                    <a:pt x="86461" y="694283"/>
                  </a:lnTo>
                  <a:lnTo>
                    <a:pt x="86194" y="694397"/>
                  </a:lnTo>
                  <a:lnTo>
                    <a:pt x="86233" y="694588"/>
                  </a:lnTo>
                  <a:lnTo>
                    <a:pt x="86385" y="696048"/>
                  </a:lnTo>
                  <a:lnTo>
                    <a:pt x="86309" y="698017"/>
                  </a:lnTo>
                  <a:lnTo>
                    <a:pt x="87312" y="698830"/>
                  </a:lnTo>
                  <a:lnTo>
                    <a:pt x="87490" y="698881"/>
                  </a:lnTo>
                  <a:lnTo>
                    <a:pt x="87909" y="698881"/>
                  </a:lnTo>
                  <a:lnTo>
                    <a:pt x="87706" y="697522"/>
                  </a:lnTo>
                  <a:lnTo>
                    <a:pt x="88023" y="697179"/>
                  </a:lnTo>
                  <a:lnTo>
                    <a:pt x="88023" y="696112"/>
                  </a:lnTo>
                  <a:lnTo>
                    <a:pt x="88150" y="695236"/>
                  </a:lnTo>
                  <a:close/>
                </a:path>
                <a:path w="140970" h="1082675">
                  <a:moveTo>
                    <a:pt x="88519" y="119240"/>
                  </a:moveTo>
                  <a:lnTo>
                    <a:pt x="86956" y="119164"/>
                  </a:lnTo>
                  <a:lnTo>
                    <a:pt x="86004" y="118681"/>
                  </a:lnTo>
                  <a:lnTo>
                    <a:pt x="85864" y="118656"/>
                  </a:lnTo>
                  <a:lnTo>
                    <a:pt x="85496" y="118656"/>
                  </a:lnTo>
                  <a:lnTo>
                    <a:pt x="85572" y="119341"/>
                  </a:lnTo>
                  <a:lnTo>
                    <a:pt x="85471" y="119583"/>
                  </a:lnTo>
                  <a:lnTo>
                    <a:pt x="85166" y="120865"/>
                  </a:lnTo>
                  <a:lnTo>
                    <a:pt x="85509" y="121742"/>
                  </a:lnTo>
                  <a:lnTo>
                    <a:pt x="86804" y="121856"/>
                  </a:lnTo>
                  <a:lnTo>
                    <a:pt x="87007" y="121869"/>
                  </a:lnTo>
                  <a:lnTo>
                    <a:pt x="87630" y="121869"/>
                  </a:lnTo>
                  <a:lnTo>
                    <a:pt x="88290" y="121589"/>
                  </a:lnTo>
                  <a:lnTo>
                    <a:pt x="88353" y="120865"/>
                  </a:lnTo>
                  <a:lnTo>
                    <a:pt x="88519" y="119240"/>
                  </a:lnTo>
                  <a:close/>
                </a:path>
                <a:path w="140970" h="1082675">
                  <a:moveTo>
                    <a:pt x="88709" y="176212"/>
                  </a:moveTo>
                  <a:lnTo>
                    <a:pt x="88353" y="174967"/>
                  </a:lnTo>
                  <a:lnTo>
                    <a:pt x="88404" y="174282"/>
                  </a:lnTo>
                  <a:lnTo>
                    <a:pt x="88468" y="173062"/>
                  </a:lnTo>
                  <a:lnTo>
                    <a:pt x="87744" y="172402"/>
                  </a:lnTo>
                  <a:lnTo>
                    <a:pt x="86474" y="172402"/>
                  </a:lnTo>
                  <a:lnTo>
                    <a:pt x="85280" y="172669"/>
                  </a:lnTo>
                  <a:lnTo>
                    <a:pt x="84505" y="173418"/>
                  </a:lnTo>
                  <a:lnTo>
                    <a:pt x="84747" y="176225"/>
                  </a:lnTo>
                  <a:lnTo>
                    <a:pt x="86334" y="176136"/>
                  </a:lnTo>
                  <a:lnTo>
                    <a:pt x="87541" y="176212"/>
                  </a:lnTo>
                  <a:lnTo>
                    <a:pt x="88709" y="176212"/>
                  </a:lnTo>
                  <a:close/>
                </a:path>
                <a:path w="140970" h="1082675">
                  <a:moveTo>
                    <a:pt x="90398" y="824941"/>
                  </a:moveTo>
                  <a:lnTo>
                    <a:pt x="90093" y="824230"/>
                  </a:lnTo>
                  <a:lnTo>
                    <a:pt x="89496" y="824230"/>
                  </a:lnTo>
                  <a:lnTo>
                    <a:pt x="88379" y="824369"/>
                  </a:lnTo>
                  <a:lnTo>
                    <a:pt x="88480" y="825411"/>
                  </a:lnTo>
                  <a:lnTo>
                    <a:pt x="88265" y="826198"/>
                  </a:lnTo>
                  <a:lnTo>
                    <a:pt x="88201" y="827036"/>
                  </a:lnTo>
                  <a:lnTo>
                    <a:pt x="88201" y="827836"/>
                  </a:lnTo>
                  <a:lnTo>
                    <a:pt x="88849" y="828497"/>
                  </a:lnTo>
                  <a:lnTo>
                    <a:pt x="89712" y="827595"/>
                  </a:lnTo>
                  <a:lnTo>
                    <a:pt x="89039" y="826135"/>
                  </a:lnTo>
                  <a:lnTo>
                    <a:pt x="90081" y="825220"/>
                  </a:lnTo>
                  <a:lnTo>
                    <a:pt x="90398" y="824941"/>
                  </a:lnTo>
                  <a:close/>
                </a:path>
                <a:path w="140970" h="1082675">
                  <a:moveTo>
                    <a:pt x="90525" y="136944"/>
                  </a:moveTo>
                  <a:lnTo>
                    <a:pt x="90157" y="136271"/>
                  </a:lnTo>
                  <a:lnTo>
                    <a:pt x="88328" y="136271"/>
                  </a:lnTo>
                  <a:lnTo>
                    <a:pt x="87642" y="136702"/>
                  </a:lnTo>
                  <a:lnTo>
                    <a:pt x="87452" y="137693"/>
                  </a:lnTo>
                  <a:lnTo>
                    <a:pt x="87566" y="138468"/>
                  </a:lnTo>
                  <a:lnTo>
                    <a:pt x="88011" y="138925"/>
                  </a:lnTo>
                  <a:lnTo>
                    <a:pt x="88887" y="139039"/>
                  </a:lnTo>
                  <a:lnTo>
                    <a:pt x="89103" y="139039"/>
                  </a:lnTo>
                  <a:lnTo>
                    <a:pt x="89966" y="139039"/>
                  </a:lnTo>
                  <a:lnTo>
                    <a:pt x="90487" y="138569"/>
                  </a:lnTo>
                  <a:lnTo>
                    <a:pt x="90525" y="136944"/>
                  </a:lnTo>
                  <a:close/>
                </a:path>
                <a:path w="140970" h="1082675">
                  <a:moveTo>
                    <a:pt x="91605" y="621093"/>
                  </a:moveTo>
                  <a:lnTo>
                    <a:pt x="91541" y="620445"/>
                  </a:lnTo>
                  <a:lnTo>
                    <a:pt x="90766" y="620179"/>
                  </a:lnTo>
                  <a:lnTo>
                    <a:pt x="90106" y="620179"/>
                  </a:lnTo>
                  <a:lnTo>
                    <a:pt x="89865" y="620585"/>
                  </a:lnTo>
                  <a:lnTo>
                    <a:pt x="89700" y="621030"/>
                  </a:lnTo>
                  <a:lnTo>
                    <a:pt x="89420" y="621753"/>
                  </a:lnTo>
                  <a:lnTo>
                    <a:pt x="89700" y="622439"/>
                  </a:lnTo>
                  <a:lnTo>
                    <a:pt x="90335" y="622706"/>
                  </a:lnTo>
                  <a:lnTo>
                    <a:pt x="90500" y="622782"/>
                  </a:lnTo>
                  <a:lnTo>
                    <a:pt x="90665" y="622820"/>
                  </a:lnTo>
                  <a:lnTo>
                    <a:pt x="90805" y="622820"/>
                  </a:lnTo>
                  <a:lnTo>
                    <a:pt x="91287" y="622820"/>
                  </a:lnTo>
                  <a:lnTo>
                    <a:pt x="91605" y="622414"/>
                  </a:lnTo>
                  <a:lnTo>
                    <a:pt x="91605" y="621093"/>
                  </a:lnTo>
                  <a:close/>
                </a:path>
                <a:path w="140970" h="1082675">
                  <a:moveTo>
                    <a:pt x="92570" y="241236"/>
                  </a:moveTo>
                  <a:lnTo>
                    <a:pt x="92456" y="239445"/>
                  </a:lnTo>
                  <a:lnTo>
                    <a:pt x="91986" y="238899"/>
                  </a:lnTo>
                  <a:lnTo>
                    <a:pt x="91236" y="238899"/>
                  </a:lnTo>
                  <a:lnTo>
                    <a:pt x="90322" y="239115"/>
                  </a:lnTo>
                  <a:lnTo>
                    <a:pt x="89662" y="239801"/>
                  </a:lnTo>
                  <a:lnTo>
                    <a:pt x="89598" y="240804"/>
                  </a:lnTo>
                  <a:lnTo>
                    <a:pt x="89547" y="241795"/>
                  </a:lnTo>
                  <a:lnTo>
                    <a:pt x="90373" y="241769"/>
                  </a:lnTo>
                  <a:lnTo>
                    <a:pt x="90893" y="242023"/>
                  </a:lnTo>
                  <a:lnTo>
                    <a:pt x="91897" y="241693"/>
                  </a:lnTo>
                  <a:lnTo>
                    <a:pt x="92570" y="241236"/>
                  </a:lnTo>
                  <a:close/>
                </a:path>
                <a:path w="140970" h="1082675">
                  <a:moveTo>
                    <a:pt x="92735" y="1005090"/>
                  </a:moveTo>
                  <a:lnTo>
                    <a:pt x="92722" y="1004227"/>
                  </a:lnTo>
                  <a:lnTo>
                    <a:pt x="92633" y="1003388"/>
                  </a:lnTo>
                  <a:lnTo>
                    <a:pt x="92570" y="1002779"/>
                  </a:lnTo>
                  <a:lnTo>
                    <a:pt x="92316" y="1002423"/>
                  </a:lnTo>
                  <a:lnTo>
                    <a:pt x="91681" y="1002423"/>
                  </a:lnTo>
                  <a:lnTo>
                    <a:pt x="91490" y="1002474"/>
                  </a:lnTo>
                  <a:lnTo>
                    <a:pt x="90487" y="1002957"/>
                  </a:lnTo>
                  <a:lnTo>
                    <a:pt x="89763" y="1003427"/>
                  </a:lnTo>
                  <a:lnTo>
                    <a:pt x="89725" y="1004404"/>
                  </a:lnTo>
                  <a:lnTo>
                    <a:pt x="90030" y="1005078"/>
                  </a:lnTo>
                  <a:lnTo>
                    <a:pt x="90551" y="1005090"/>
                  </a:lnTo>
                  <a:lnTo>
                    <a:pt x="91605" y="1005090"/>
                  </a:lnTo>
                  <a:lnTo>
                    <a:pt x="92735" y="1005090"/>
                  </a:lnTo>
                  <a:close/>
                </a:path>
                <a:path w="140970" h="1082675">
                  <a:moveTo>
                    <a:pt x="94183" y="286258"/>
                  </a:moveTo>
                  <a:lnTo>
                    <a:pt x="93637" y="283667"/>
                  </a:lnTo>
                  <a:lnTo>
                    <a:pt x="93129" y="283159"/>
                  </a:lnTo>
                  <a:lnTo>
                    <a:pt x="92316" y="283108"/>
                  </a:lnTo>
                  <a:lnTo>
                    <a:pt x="90081" y="283870"/>
                  </a:lnTo>
                  <a:lnTo>
                    <a:pt x="87795" y="284607"/>
                  </a:lnTo>
                  <a:lnTo>
                    <a:pt x="84899" y="285699"/>
                  </a:lnTo>
                  <a:lnTo>
                    <a:pt x="84632" y="286461"/>
                  </a:lnTo>
                  <a:lnTo>
                    <a:pt x="85217" y="288086"/>
                  </a:lnTo>
                  <a:lnTo>
                    <a:pt x="89700" y="290576"/>
                  </a:lnTo>
                  <a:lnTo>
                    <a:pt x="90805" y="290576"/>
                  </a:lnTo>
                  <a:lnTo>
                    <a:pt x="92341" y="290131"/>
                  </a:lnTo>
                  <a:lnTo>
                    <a:pt x="94183" y="286258"/>
                  </a:lnTo>
                  <a:close/>
                </a:path>
                <a:path w="140970" h="1082675">
                  <a:moveTo>
                    <a:pt x="95567" y="644867"/>
                  </a:moveTo>
                  <a:lnTo>
                    <a:pt x="95478" y="644321"/>
                  </a:lnTo>
                  <a:lnTo>
                    <a:pt x="95415" y="643636"/>
                  </a:lnTo>
                  <a:lnTo>
                    <a:pt x="95034" y="643242"/>
                  </a:lnTo>
                  <a:lnTo>
                    <a:pt x="94310" y="643242"/>
                  </a:lnTo>
                  <a:lnTo>
                    <a:pt x="94183" y="643255"/>
                  </a:lnTo>
                  <a:lnTo>
                    <a:pt x="94030" y="643293"/>
                  </a:lnTo>
                  <a:lnTo>
                    <a:pt x="93510" y="643432"/>
                  </a:lnTo>
                  <a:lnTo>
                    <a:pt x="93243" y="643915"/>
                  </a:lnTo>
                  <a:lnTo>
                    <a:pt x="93218" y="644461"/>
                  </a:lnTo>
                  <a:lnTo>
                    <a:pt x="93383" y="645134"/>
                  </a:lnTo>
                  <a:lnTo>
                    <a:pt x="93789" y="645541"/>
                  </a:lnTo>
                  <a:lnTo>
                    <a:pt x="94386" y="645541"/>
                  </a:lnTo>
                  <a:lnTo>
                    <a:pt x="94729" y="645502"/>
                  </a:lnTo>
                  <a:lnTo>
                    <a:pt x="95288" y="645375"/>
                  </a:lnTo>
                  <a:lnTo>
                    <a:pt x="95567" y="644867"/>
                  </a:lnTo>
                  <a:close/>
                </a:path>
                <a:path w="140970" h="1082675">
                  <a:moveTo>
                    <a:pt x="100431" y="973594"/>
                  </a:moveTo>
                  <a:lnTo>
                    <a:pt x="100393" y="971905"/>
                  </a:lnTo>
                  <a:lnTo>
                    <a:pt x="99720" y="971397"/>
                  </a:lnTo>
                  <a:lnTo>
                    <a:pt x="98729" y="971397"/>
                  </a:lnTo>
                  <a:lnTo>
                    <a:pt x="97967" y="971473"/>
                  </a:lnTo>
                  <a:lnTo>
                    <a:pt x="97383" y="971943"/>
                  </a:lnTo>
                  <a:lnTo>
                    <a:pt x="97434" y="972693"/>
                  </a:lnTo>
                  <a:lnTo>
                    <a:pt x="97485" y="973582"/>
                  </a:lnTo>
                  <a:lnTo>
                    <a:pt x="98323" y="973442"/>
                  </a:lnTo>
                  <a:lnTo>
                    <a:pt x="98920" y="973582"/>
                  </a:lnTo>
                  <a:lnTo>
                    <a:pt x="99555" y="973569"/>
                  </a:lnTo>
                  <a:lnTo>
                    <a:pt x="100431" y="973594"/>
                  </a:lnTo>
                  <a:close/>
                </a:path>
                <a:path w="140970" h="1082675">
                  <a:moveTo>
                    <a:pt x="103847" y="1009446"/>
                  </a:moveTo>
                  <a:lnTo>
                    <a:pt x="103466" y="1008545"/>
                  </a:lnTo>
                  <a:lnTo>
                    <a:pt x="101269" y="1008545"/>
                  </a:lnTo>
                  <a:lnTo>
                    <a:pt x="101549" y="1009446"/>
                  </a:lnTo>
                  <a:lnTo>
                    <a:pt x="103847" y="1009446"/>
                  </a:lnTo>
                  <a:close/>
                </a:path>
                <a:path w="140970" h="1082675">
                  <a:moveTo>
                    <a:pt x="103962" y="311378"/>
                  </a:moveTo>
                  <a:lnTo>
                    <a:pt x="103822" y="310642"/>
                  </a:lnTo>
                  <a:lnTo>
                    <a:pt x="103682" y="309854"/>
                  </a:lnTo>
                  <a:lnTo>
                    <a:pt x="103403" y="308914"/>
                  </a:lnTo>
                  <a:lnTo>
                    <a:pt x="102400" y="308914"/>
                  </a:lnTo>
                  <a:lnTo>
                    <a:pt x="101663" y="308978"/>
                  </a:lnTo>
                  <a:lnTo>
                    <a:pt x="101320" y="309753"/>
                  </a:lnTo>
                  <a:lnTo>
                    <a:pt x="101295" y="310591"/>
                  </a:lnTo>
                  <a:lnTo>
                    <a:pt x="101396" y="311353"/>
                  </a:lnTo>
                  <a:lnTo>
                    <a:pt x="101625" y="312140"/>
                  </a:lnTo>
                  <a:lnTo>
                    <a:pt x="102552" y="312140"/>
                  </a:lnTo>
                  <a:lnTo>
                    <a:pt x="102692" y="312127"/>
                  </a:lnTo>
                  <a:lnTo>
                    <a:pt x="103543" y="312026"/>
                  </a:lnTo>
                  <a:lnTo>
                    <a:pt x="103962" y="311378"/>
                  </a:lnTo>
                  <a:close/>
                </a:path>
                <a:path w="140970" h="1082675">
                  <a:moveTo>
                    <a:pt x="104025" y="420420"/>
                  </a:moveTo>
                  <a:lnTo>
                    <a:pt x="103924" y="419671"/>
                  </a:lnTo>
                  <a:lnTo>
                    <a:pt x="103809" y="418846"/>
                  </a:lnTo>
                  <a:lnTo>
                    <a:pt x="103428" y="417995"/>
                  </a:lnTo>
                  <a:lnTo>
                    <a:pt x="102501" y="417995"/>
                  </a:lnTo>
                  <a:lnTo>
                    <a:pt x="101752" y="418058"/>
                  </a:lnTo>
                  <a:lnTo>
                    <a:pt x="101358" y="418795"/>
                  </a:lnTo>
                  <a:lnTo>
                    <a:pt x="101320" y="419608"/>
                  </a:lnTo>
                  <a:lnTo>
                    <a:pt x="101498" y="420395"/>
                  </a:lnTo>
                  <a:lnTo>
                    <a:pt x="101841" y="421182"/>
                  </a:lnTo>
                  <a:lnTo>
                    <a:pt x="102755" y="421182"/>
                  </a:lnTo>
                  <a:lnTo>
                    <a:pt x="102895" y="421182"/>
                  </a:lnTo>
                  <a:lnTo>
                    <a:pt x="103644" y="421106"/>
                  </a:lnTo>
                  <a:lnTo>
                    <a:pt x="104025" y="420420"/>
                  </a:lnTo>
                  <a:close/>
                </a:path>
                <a:path w="140970" h="1082675">
                  <a:moveTo>
                    <a:pt x="110959" y="278434"/>
                  </a:moveTo>
                  <a:lnTo>
                    <a:pt x="110871" y="277736"/>
                  </a:lnTo>
                  <a:lnTo>
                    <a:pt x="110832" y="277241"/>
                  </a:lnTo>
                  <a:lnTo>
                    <a:pt x="110578" y="276694"/>
                  </a:lnTo>
                  <a:lnTo>
                    <a:pt x="109918" y="276682"/>
                  </a:lnTo>
                  <a:lnTo>
                    <a:pt x="109156" y="276682"/>
                  </a:lnTo>
                  <a:lnTo>
                    <a:pt x="108889" y="277228"/>
                  </a:lnTo>
                  <a:lnTo>
                    <a:pt x="108889" y="277939"/>
                  </a:lnTo>
                  <a:lnTo>
                    <a:pt x="109004" y="278587"/>
                  </a:lnTo>
                  <a:lnTo>
                    <a:pt x="109181" y="279285"/>
                  </a:lnTo>
                  <a:lnTo>
                    <a:pt x="109880" y="279285"/>
                  </a:lnTo>
                  <a:lnTo>
                    <a:pt x="110756" y="279209"/>
                  </a:lnTo>
                  <a:lnTo>
                    <a:pt x="110959" y="278434"/>
                  </a:lnTo>
                  <a:close/>
                </a:path>
                <a:path w="140970" h="1082675">
                  <a:moveTo>
                    <a:pt x="112649" y="299313"/>
                  </a:moveTo>
                  <a:lnTo>
                    <a:pt x="111709" y="298907"/>
                  </a:lnTo>
                  <a:lnTo>
                    <a:pt x="110413" y="298729"/>
                  </a:lnTo>
                  <a:lnTo>
                    <a:pt x="108623" y="298729"/>
                  </a:lnTo>
                  <a:lnTo>
                    <a:pt x="107200" y="300355"/>
                  </a:lnTo>
                  <a:lnTo>
                    <a:pt x="107149" y="302374"/>
                  </a:lnTo>
                  <a:lnTo>
                    <a:pt x="107251" y="303364"/>
                  </a:lnTo>
                  <a:lnTo>
                    <a:pt x="107505" y="304368"/>
                  </a:lnTo>
                  <a:lnTo>
                    <a:pt x="108762" y="304368"/>
                  </a:lnTo>
                  <a:lnTo>
                    <a:pt x="110363" y="304304"/>
                  </a:lnTo>
                  <a:lnTo>
                    <a:pt x="112623" y="301955"/>
                  </a:lnTo>
                  <a:lnTo>
                    <a:pt x="112649" y="299313"/>
                  </a:lnTo>
                  <a:close/>
                </a:path>
                <a:path w="140970" h="1082675">
                  <a:moveTo>
                    <a:pt x="117551" y="194513"/>
                  </a:moveTo>
                  <a:lnTo>
                    <a:pt x="117157" y="193865"/>
                  </a:lnTo>
                  <a:lnTo>
                    <a:pt x="116992" y="193382"/>
                  </a:lnTo>
                  <a:lnTo>
                    <a:pt x="116840" y="192913"/>
                  </a:lnTo>
                  <a:lnTo>
                    <a:pt x="116827" y="192392"/>
                  </a:lnTo>
                  <a:lnTo>
                    <a:pt x="116459" y="191554"/>
                  </a:lnTo>
                  <a:lnTo>
                    <a:pt x="116128" y="191300"/>
                  </a:lnTo>
                  <a:lnTo>
                    <a:pt x="115658" y="191300"/>
                  </a:lnTo>
                  <a:lnTo>
                    <a:pt x="115443" y="191363"/>
                  </a:lnTo>
                  <a:lnTo>
                    <a:pt x="115252" y="192239"/>
                  </a:lnTo>
                  <a:lnTo>
                    <a:pt x="115417" y="192735"/>
                  </a:lnTo>
                  <a:lnTo>
                    <a:pt x="115544" y="193217"/>
                  </a:lnTo>
                  <a:lnTo>
                    <a:pt x="115722" y="193700"/>
                  </a:lnTo>
                  <a:lnTo>
                    <a:pt x="115925" y="194195"/>
                  </a:lnTo>
                  <a:lnTo>
                    <a:pt x="116154" y="194830"/>
                  </a:lnTo>
                  <a:lnTo>
                    <a:pt x="116674" y="194830"/>
                  </a:lnTo>
                  <a:lnTo>
                    <a:pt x="117055" y="194754"/>
                  </a:lnTo>
                  <a:lnTo>
                    <a:pt x="117551" y="194513"/>
                  </a:lnTo>
                  <a:close/>
                </a:path>
                <a:path w="140970" h="1082675">
                  <a:moveTo>
                    <a:pt x="120205" y="204393"/>
                  </a:moveTo>
                  <a:lnTo>
                    <a:pt x="119354" y="203314"/>
                  </a:lnTo>
                  <a:lnTo>
                    <a:pt x="117729" y="203047"/>
                  </a:lnTo>
                  <a:lnTo>
                    <a:pt x="117500" y="203034"/>
                  </a:lnTo>
                  <a:lnTo>
                    <a:pt x="116268" y="203034"/>
                  </a:lnTo>
                  <a:lnTo>
                    <a:pt x="115455" y="203479"/>
                  </a:lnTo>
                  <a:lnTo>
                    <a:pt x="115112" y="204749"/>
                  </a:lnTo>
                  <a:lnTo>
                    <a:pt x="115227" y="206032"/>
                  </a:lnTo>
                  <a:lnTo>
                    <a:pt x="115760" y="207022"/>
                  </a:lnTo>
                  <a:lnTo>
                    <a:pt x="117690" y="207187"/>
                  </a:lnTo>
                  <a:lnTo>
                    <a:pt x="117906" y="207187"/>
                  </a:lnTo>
                  <a:lnTo>
                    <a:pt x="118973" y="207187"/>
                  </a:lnTo>
                  <a:lnTo>
                    <a:pt x="119964" y="206870"/>
                  </a:lnTo>
                  <a:lnTo>
                    <a:pt x="120078" y="205625"/>
                  </a:lnTo>
                  <a:lnTo>
                    <a:pt x="120205" y="204393"/>
                  </a:lnTo>
                  <a:close/>
                </a:path>
                <a:path w="140970" h="1082675">
                  <a:moveTo>
                    <a:pt x="123761" y="544410"/>
                  </a:moveTo>
                  <a:lnTo>
                    <a:pt x="122643" y="543941"/>
                  </a:lnTo>
                  <a:lnTo>
                    <a:pt x="122529" y="544360"/>
                  </a:lnTo>
                  <a:lnTo>
                    <a:pt x="122301" y="544779"/>
                  </a:lnTo>
                  <a:lnTo>
                    <a:pt x="122326" y="545172"/>
                  </a:lnTo>
                  <a:lnTo>
                    <a:pt x="122377" y="546138"/>
                  </a:lnTo>
                  <a:lnTo>
                    <a:pt x="122262" y="547230"/>
                  </a:lnTo>
                  <a:lnTo>
                    <a:pt x="123558" y="547573"/>
                  </a:lnTo>
                  <a:lnTo>
                    <a:pt x="123621" y="547090"/>
                  </a:lnTo>
                  <a:lnTo>
                    <a:pt x="123736" y="546595"/>
                  </a:lnTo>
                  <a:lnTo>
                    <a:pt x="123736" y="546100"/>
                  </a:lnTo>
                  <a:lnTo>
                    <a:pt x="123723" y="545287"/>
                  </a:lnTo>
                  <a:lnTo>
                    <a:pt x="123761" y="544410"/>
                  </a:lnTo>
                  <a:close/>
                </a:path>
                <a:path w="140970" h="1082675">
                  <a:moveTo>
                    <a:pt x="125933" y="375513"/>
                  </a:moveTo>
                  <a:lnTo>
                    <a:pt x="125691" y="374459"/>
                  </a:lnTo>
                  <a:lnTo>
                    <a:pt x="125336" y="374269"/>
                  </a:lnTo>
                  <a:lnTo>
                    <a:pt x="124650" y="374269"/>
                  </a:lnTo>
                  <a:lnTo>
                    <a:pt x="124002" y="374459"/>
                  </a:lnTo>
                  <a:lnTo>
                    <a:pt x="123456" y="374865"/>
                  </a:lnTo>
                  <a:lnTo>
                    <a:pt x="123698" y="375627"/>
                  </a:lnTo>
                  <a:lnTo>
                    <a:pt x="123812" y="375983"/>
                  </a:lnTo>
                  <a:lnTo>
                    <a:pt x="124091" y="376123"/>
                  </a:lnTo>
                  <a:lnTo>
                    <a:pt x="124396" y="376123"/>
                  </a:lnTo>
                  <a:lnTo>
                    <a:pt x="124574" y="376123"/>
                  </a:lnTo>
                  <a:lnTo>
                    <a:pt x="124777" y="376072"/>
                  </a:lnTo>
                  <a:lnTo>
                    <a:pt x="125450" y="375818"/>
                  </a:lnTo>
                  <a:lnTo>
                    <a:pt x="125933" y="375513"/>
                  </a:lnTo>
                  <a:close/>
                </a:path>
                <a:path w="140970" h="1082675">
                  <a:moveTo>
                    <a:pt x="126174" y="633450"/>
                  </a:moveTo>
                  <a:lnTo>
                    <a:pt x="125526" y="633044"/>
                  </a:lnTo>
                  <a:lnTo>
                    <a:pt x="124790" y="632688"/>
                  </a:lnTo>
                  <a:lnTo>
                    <a:pt x="124625" y="632663"/>
                  </a:lnTo>
                  <a:lnTo>
                    <a:pt x="123952" y="632663"/>
                  </a:lnTo>
                  <a:lnTo>
                    <a:pt x="123609" y="633120"/>
                  </a:lnTo>
                  <a:lnTo>
                    <a:pt x="123609" y="633717"/>
                  </a:lnTo>
                  <a:lnTo>
                    <a:pt x="123596" y="634466"/>
                  </a:lnTo>
                  <a:lnTo>
                    <a:pt x="124282" y="634860"/>
                  </a:lnTo>
                  <a:lnTo>
                    <a:pt x="125120" y="635038"/>
                  </a:lnTo>
                  <a:lnTo>
                    <a:pt x="125628" y="635038"/>
                  </a:lnTo>
                  <a:lnTo>
                    <a:pt x="125958" y="634733"/>
                  </a:lnTo>
                  <a:lnTo>
                    <a:pt x="126123" y="634085"/>
                  </a:lnTo>
                  <a:lnTo>
                    <a:pt x="126174" y="633450"/>
                  </a:lnTo>
                  <a:close/>
                </a:path>
                <a:path w="140970" h="1082675">
                  <a:moveTo>
                    <a:pt x="126568" y="696239"/>
                  </a:moveTo>
                  <a:lnTo>
                    <a:pt x="125336" y="696239"/>
                  </a:lnTo>
                  <a:lnTo>
                    <a:pt x="124536" y="696366"/>
                  </a:lnTo>
                  <a:lnTo>
                    <a:pt x="124218" y="697026"/>
                  </a:lnTo>
                  <a:lnTo>
                    <a:pt x="124256" y="697763"/>
                  </a:lnTo>
                  <a:lnTo>
                    <a:pt x="124269" y="698500"/>
                  </a:lnTo>
                  <a:lnTo>
                    <a:pt x="124561" y="699109"/>
                  </a:lnTo>
                  <a:lnTo>
                    <a:pt x="125323" y="699223"/>
                  </a:lnTo>
                  <a:lnTo>
                    <a:pt x="125514" y="699236"/>
                  </a:lnTo>
                  <a:lnTo>
                    <a:pt x="126288" y="699236"/>
                  </a:lnTo>
                  <a:lnTo>
                    <a:pt x="126339" y="698449"/>
                  </a:lnTo>
                  <a:lnTo>
                    <a:pt x="126288" y="697915"/>
                  </a:lnTo>
                  <a:lnTo>
                    <a:pt x="126250" y="697293"/>
                  </a:lnTo>
                  <a:lnTo>
                    <a:pt x="126568" y="696239"/>
                  </a:lnTo>
                  <a:close/>
                </a:path>
                <a:path w="140970" h="1082675">
                  <a:moveTo>
                    <a:pt x="127000" y="664768"/>
                  </a:moveTo>
                  <a:lnTo>
                    <a:pt x="126123" y="664210"/>
                  </a:lnTo>
                  <a:lnTo>
                    <a:pt x="124650" y="664210"/>
                  </a:lnTo>
                  <a:lnTo>
                    <a:pt x="123482" y="664222"/>
                  </a:lnTo>
                  <a:lnTo>
                    <a:pt x="122186" y="664387"/>
                  </a:lnTo>
                  <a:lnTo>
                    <a:pt x="120650" y="664692"/>
                  </a:lnTo>
                  <a:lnTo>
                    <a:pt x="119710" y="664946"/>
                  </a:lnTo>
                  <a:lnTo>
                    <a:pt x="120027" y="666089"/>
                  </a:lnTo>
                  <a:lnTo>
                    <a:pt x="120205" y="666813"/>
                  </a:lnTo>
                  <a:lnTo>
                    <a:pt x="120700" y="666991"/>
                  </a:lnTo>
                  <a:lnTo>
                    <a:pt x="121539" y="666991"/>
                  </a:lnTo>
                  <a:lnTo>
                    <a:pt x="122694" y="666813"/>
                  </a:lnTo>
                  <a:lnTo>
                    <a:pt x="123177" y="666203"/>
                  </a:lnTo>
                  <a:lnTo>
                    <a:pt x="123952" y="666203"/>
                  </a:lnTo>
                  <a:lnTo>
                    <a:pt x="124167" y="666305"/>
                  </a:lnTo>
                  <a:lnTo>
                    <a:pt x="124409" y="666534"/>
                  </a:lnTo>
                  <a:lnTo>
                    <a:pt x="124879" y="666991"/>
                  </a:lnTo>
                  <a:lnTo>
                    <a:pt x="125336" y="667334"/>
                  </a:lnTo>
                  <a:lnTo>
                    <a:pt x="125730" y="667334"/>
                  </a:lnTo>
                  <a:lnTo>
                    <a:pt x="126085" y="667334"/>
                  </a:lnTo>
                  <a:lnTo>
                    <a:pt x="126403" y="667042"/>
                  </a:lnTo>
                  <a:lnTo>
                    <a:pt x="127000" y="664768"/>
                  </a:lnTo>
                  <a:close/>
                </a:path>
                <a:path w="140970" h="1082675">
                  <a:moveTo>
                    <a:pt x="128968" y="790892"/>
                  </a:moveTo>
                  <a:lnTo>
                    <a:pt x="128371" y="789889"/>
                  </a:lnTo>
                  <a:lnTo>
                    <a:pt x="128282" y="788543"/>
                  </a:lnTo>
                  <a:lnTo>
                    <a:pt x="127088" y="787946"/>
                  </a:lnTo>
                  <a:lnTo>
                    <a:pt x="126301" y="788454"/>
                  </a:lnTo>
                  <a:lnTo>
                    <a:pt x="127038" y="789393"/>
                  </a:lnTo>
                  <a:lnTo>
                    <a:pt x="127762" y="790346"/>
                  </a:lnTo>
                  <a:lnTo>
                    <a:pt x="128524" y="791248"/>
                  </a:lnTo>
                  <a:lnTo>
                    <a:pt x="128968" y="790892"/>
                  </a:lnTo>
                  <a:close/>
                </a:path>
                <a:path w="140970" h="1082675">
                  <a:moveTo>
                    <a:pt x="140436" y="832192"/>
                  </a:moveTo>
                  <a:lnTo>
                    <a:pt x="139623" y="831811"/>
                  </a:lnTo>
                  <a:lnTo>
                    <a:pt x="139166" y="831735"/>
                  </a:lnTo>
                  <a:lnTo>
                    <a:pt x="138036" y="831697"/>
                  </a:lnTo>
                  <a:lnTo>
                    <a:pt x="137718" y="832358"/>
                  </a:lnTo>
                  <a:lnTo>
                    <a:pt x="137579" y="833120"/>
                  </a:lnTo>
                  <a:lnTo>
                    <a:pt x="137680" y="833843"/>
                  </a:lnTo>
                  <a:lnTo>
                    <a:pt x="138150" y="834072"/>
                  </a:lnTo>
                  <a:lnTo>
                    <a:pt x="138709" y="834072"/>
                  </a:lnTo>
                  <a:lnTo>
                    <a:pt x="138887" y="834072"/>
                  </a:lnTo>
                  <a:lnTo>
                    <a:pt x="139992" y="833958"/>
                  </a:lnTo>
                  <a:lnTo>
                    <a:pt x="140271" y="833120"/>
                  </a:lnTo>
                  <a:lnTo>
                    <a:pt x="140398" y="832332"/>
                  </a:lnTo>
                  <a:lnTo>
                    <a:pt x="140436" y="83219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428790" y="8975178"/>
              <a:ext cx="6350" cy="15875"/>
            </a:xfrm>
            <a:custGeom>
              <a:avLst/>
              <a:gdLst/>
              <a:ahLst/>
              <a:cxnLst/>
              <a:rect l="l" t="t" r="r" b="b"/>
              <a:pathLst>
                <a:path w="6350" h="15875">
                  <a:moveTo>
                    <a:pt x="4292" y="13804"/>
                  </a:moveTo>
                  <a:lnTo>
                    <a:pt x="4191" y="13271"/>
                  </a:lnTo>
                  <a:lnTo>
                    <a:pt x="3860" y="12915"/>
                  </a:lnTo>
                  <a:lnTo>
                    <a:pt x="3302" y="12915"/>
                  </a:lnTo>
                  <a:lnTo>
                    <a:pt x="2463" y="13093"/>
                  </a:lnTo>
                  <a:lnTo>
                    <a:pt x="2247" y="13843"/>
                  </a:lnTo>
                  <a:lnTo>
                    <a:pt x="2095" y="14503"/>
                  </a:lnTo>
                  <a:lnTo>
                    <a:pt x="1981" y="15049"/>
                  </a:lnTo>
                  <a:lnTo>
                    <a:pt x="2222" y="15341"/>
                  </a:lnTo>
                  <a:lnTo>
                    <a:pt x="2616" y="15341"/>
                  </a:lnTo>
                  <a:lnTo>
                    <a:pt x="2857" y="15303"/>
                  </a:lnTo>
                  <a:lnTo>
                    <a:pt x="2984" y="15265"/>
                  </a:lnTo>
                  <a:lnTo>
                    <a:pt x="3619" y="14998"/>
                  </a:lnTo>
                  <a:lnTo>
                    <a:pt x="4203" y="14592"/>
                  </a:lnTo>
                  <a:lnTo>
                    <a:pt x="4292" y="13804"/>
                  </a:lnTo>
                  <a:close/>
                </a:path>
                <a:path w="6350" h="15875">
                  <a:moveTo>
                    <a:pt x="5765" y="1511"/>
                  </a:moveTo>
                  <a:lnTo>
                    <a:pt x="5600" y="723"/>
                  </a:lnTo>
                  <a:lnTo>
                    <a:pt x="4927" y="279"/>
                  </a:lnTo>
                  <a:lnTo>
                    <a:pt x="4254" y="0"/>
                  </a:lnTo>
                  <a:lnTo>
                    <a:pt x="2984" y="0"/>
                  </a:lnTo>
                  <a:lnTo>
                    <a:pt x="2374" y="215"/>
                  </a:lnTo>
                  <a:lnTo>
                    <a:pt x="1282" y="1168"/>
                  </a:lnTo>
                  <a:lnTo>
                    <a:pt x="609" y="1384"/>
                  </a:lnTo>
                  <a:lnTo>
                    <a:pt x="0" y="1689"/>
                  </a:lnTo>
                  <a:lnTo>
                    <a:pt x="266" y="2082"/>
                  </a:lnTo>
                  <a:lnTo>
                    <a:pt x="571" y="2171"/>
                  </a:lnTo>
                  <a:lnTo>
                    <a:pt x="1079" y="2171"/>
                  </a:lnTo>
                  <a:lnTo>
                    <a:pt x="1701" y="2108"/>
                  </a:lnTo>
                  <a:lnTo>
                    <a:pt x="2095" y="2108"/>
                  </a:lnTo>
                  <a:lnTo>
                    <a:pt x="2336" y="2133"/>
                  </a:lnTo>
                  <a:lnTo>
                    <a:pt x="2578" y="2222"/>
                  </a:lnTo>
                  <a:lnTo>
                    <a:pt x="4610" y="1790"/>
                  </a:lnTo>
                  <a:lnTo>
                    <a:pt x="5765" y="1511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97040" y="8314257"/>
              <a:ext cx="90805" cy="792480"/>
            </a:xfrm>
            <a:custGeom>
              <a:avLst/>
              <a:gdLst/>
              <a:ahLst/>
              <a:cxnLst/>
              <a:rect l="l" t="t" r="r" b="b"/>
              <a:pathLst>
                <a:path w="90804" h="792479">
                  <a:moveTo>
                    <a:pt x="2438" y="124980"/>
                  </a:moveTo>
                  <a:lnTo>
                    <a:pt x="2057" y="124244"/>
                  </a:lnTo>
                  <a:lnTo>
                    <a:pt x="1422" y="124180"/>
                  </a:lnTo>
                  <a:lnTo>
                    <a:pt x="0" y="124180"/>
                  </a:lnTo>
                  <a:lnTo>
                    <a:pt x="1079" y="125501"/>
                  </a:lnTo>
                  <a:lnTo>
                    <a:pt x="393" y="125793"/>
                  </a:lnTo>
                  <a:lnTo>
                    <a:pt x="762" y="126352"/>
                  </a:lnTo>
                  <a:lnTo>
                    <a:pt x="317" y="127266"/>
                  </a:lnTo>
                  <a:lnTo>
                    <a:pt x="1054" y="127266"/>
                  </a:lnTo>
                  <a:lnTo>
                    <a:pt x="1231" y="127266"/>
                  </a:lnTo>
                  <a:lnTo>
                    <a:pt x="2006" y="127101"/>
                  </a:lnTo>
                  <a:lnTo>
                    <a:pt x="2286" y="126377"/>
                  </a:lnTo>
                  <a:lnTo>
                    <a:pt x="2349" y="125704"/>
                  </a:lnTo>
                  <a:lnTo>
                    <a:pt x="2438" y="124980"/>
                  </a:lnTo>
                  <a:close/>
                </a:path>
                <a:path w="90804" h="792479">
                  <a:moveTo>
                    <a:pt x="7035" y="154419"/>
                  </a:moveTo>
                  <a:lnTo>
                    <a:pt x="6870" y="153720"/>
                  </a:lnTo>
                  <a:lnTo>
                    <a:pt x="6070" y="153543"/>
                  </a:lnTo>
                  <a:lnTo>
                    <a:pt x="5295" y="153530"/>
                  </a:lnTo>
                  <a:lnTo>
                    <a:pt x="4965" y="154051"/>
                  </a:lnTo>
                  <a:lnTo>
                    <a:pt x="4864" y="154698"/>
                  </a:lnTo>
                  <a:lnTo>
                    <a:pt x="4787" y="155346"/>
                  </a:lnTo>
                  <a:lnTo>
                    <a:pt x="4775" y="156032"/>
                  </a:lnTo>
                  <a:lnTo>
                    <a:pt x="5981" y="156248"/>
                  </a:lnTo>
                  <a:lnTo>
                    <a:pt x="6400" y="156235"/>
                  </a:lnTo>
                  <a:lnTo>
                    <a:pt x="6858" y="155905"/>
                  </a:lnTo>
                  <a:lnTo>
                    <a:pt x="6959" y="155117"/>
                  </a:lnTo>
                  <a:lnTo>
                    <a:pt x="7035" y="154419"/>
                  </a:lnTo>
                  <a:close/>
                </a:path>
                <a:path w="90804" h="792479">
                  <a:moveTo>
                    <a:pt x="7124" y="762"/>
                  </a:moveTo>
                  <a:lnTo>
                    <a:pt x="6007" y="12"/>
                  </a:lnTo>
                  <a:lnTo>
                    <a:pt x="4610" y="0"/>
                  </a:lnTo>
                  <a:lnTo>
                    <a:pt x="3429" y="0"/>
                  </a:lnTo>
                  <a:lnTo>
                    <a:pt x="2095" y="393"/>
                  </a:lnTo>
                  <a:lnTo>
                    <a:pt x="2222" y="1968"/>
                  </a:lnTo>
                  <a:lnTo>
                    <a:pt x="2349" y="3403"/>
                  </a:lnTo>
                  <a:lnTo>
                    <a:pt x="3302" y="4457"/>
                  </a:lnTo>
                  <a:lnTo>
                    <a:pt x="4851" y="4953"/>
                  </a:lnTo>
                  <a:lnTo>
                    <a:pt x="6197" y="4622"/>
                  </a:lnTo>
                  <a:lnTo>
                    <a:pt x="6565" y="3352"/>
                  </a:lnTo>
                  <a:lnTo>
                    <a:pt x="7124" y="762"/>
                  </a:lnTo>
                  <a:close/>
                </a:path>
                <a:path w="90804" h="792479">
                  <a:moveTo>
                    <a:pt x="26949" y="735368"/>
                  </a:moveTo>
                  <a:lnTo>
                    <a:pt x="26174" y="733869"/>
                  </a:lnTo>
                  <a:lnTo>
                    <a:pt x="25107" y="733259"/>
                  </a:lnTo>
                  <a:lnTo>
                    <a:pt x="23914" y="732688"/>
                  </a:lnTo>
                  <a:lnTo>
                    <a:pt x="23761" y="732650"/>
                  </a:lnTo>
                  <a:lnTo>
                    <a:pt x="23342" y="732650"/>
                  </a:lnTo>
                  <a:lnTo>
                    <a:pt x="23101" y="732891"/>
                  </a:lnTo>
                  <a:lnTo>
                    <a:pt x="23152" y="733437"/>
                  </a:lnTo>
                  <a:lnTo>
                    <a:pt x="23825" y="734580"/>
                  </a:lnTo>
                  <a:lnTo>
                    <a:pt x="24599" y="735711"/>
                  </a:lnTo>
                  <a:lnTo>
                    <a:pt x="26047" y="735965"/>
                  </a:lnTo>
                  <a:lnTo>
                    <a:pt x="26606" y="735990"/>
                  </a:lnTo>
                  <a:lnTo>
                    <a:pt x="26949" y="735368"/>
                  </a:lnTo>
                  <a:close/>
                </a:path>
                <a:path w="90804" h="792479">
                  <a:moveTo>
                    <a:pt x="37731" y="789889"/>
                  </a:moveTo>
                  <a:lnTo>
                    <a:pt x="37071" y="789432"/>
                  </a:lnTo>
                  <a:lnTo>
                    <a:pt x="36245" y="789787"/>
                  </a:lnTo>
                  <a:lnTo>
                    <a:pt x="35826" y="790473"/>
                  </a:lnTo>
                  <a:lnTo>
                    <a:pt x="35737" y="791362"/>
                  </a:lnTo>
                  <a:lnTo>
                    <a:pt x="36461" y="791883"/>
                  </a:lnTo>
                  <a:lnTo>
                    <a:pt x="37439" y="791603"/>
                  </a:lnTo>
                  <a:lnTo>
                    <a:pt x="37338" y="790575"/>
                  </a:lnTo>
                  <a:lnTo>
                    <a:pt x="37731" y="789889"/>
                  </a:lnTo>
                  <a:close/>
                </a:path>
                <a:path w="90804" h="792479">
                  <a:moveTo>
                    <a:pt x="90208" y="638403"/>
                  </a:moveTo>
                  <a:lnTo>
                    <a:pt x="88392" y="638403"/>
                  </a:lnTo>
                  <a:lnTo>
                    <a:pt x="88277" y="639368"/>
                  </a:lnTo>
                  <a:lnTo>
                    <a:pt x="89890" y="639368"/>
                  </a:lnTo>
                  <a:lnTo>
                    <a:pt x="90208" y="638403"/>
                  </a:lnTo>
                  <a:close/>
                </a:path>
                <a:path w="90804" h="792479">
                  <a:moveTo>
                    <a:pt x="90246" y="641832"/>
                  </a:moveTo>
                  <a:lnTo>
                    <a:pt x="89750" y="640651"/>
                  </a:lnTo>
                  <a:lnTo>
                    <a:pt x="88239" y="640651"/>
                  </a:lnTo>
                  <a:lnTo>
                    <a:pt x="88214" y="641832"/>
                  </a:lnTo>
                  <a:lnTo>
                    <a:pt x="90246" y="64183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44622" y="9448505"/>
              <a:ext cx="8255" cy="3810"/>
            </a:xfrm>
            <a:custGeom>
              <a:avLst/>
              <a:gdLst/>
              <a:ahLst/>
              <a:cxnLst/>
              <a:rect l="l" t="t" r="r" b="b"/>
              <a:pathLst>
                <a:path w="8255" h="3809">
                  <a:moveTo>
                    <a:pt x="6243" y="3247"/>
                  </a:moveTo>
                  <a:lnTo>
                    <a:pt x="6966" y="3247"/>
                  </a:lnTo>
                  <a:lnTo>
                    <a:pt x="7607" y="3083"/>
                  </a:lnTo>
                  <a:lnTo>
                    <a:pt x="7722" y="1459"/>
                  </a:lnTo>
                  <a:lnTo>
                    <a:pt x="7262" y="820"/>
                  </a:lnTo>
                  <a:lnTo>
                    <a:pt x="5980" y="344"/>
                  </a:lnTo>
                  <a:lnTo>
                    <a:pt x="5241" y="164"/>
                  </a:lnTo>
                  <a:lnTo>
                    <a:pt x="4386" y="164"/>
                  </a:lnTo>
                  <a:lnTo>
                    <a:pt x="3811" y="196"/>
                  </a:lnTo>
                  <a:lnTo>
                    <a:pt x="3466" y="196"/>
                  </a:lnTo>
                  <a:lnTo>
                    <a:pt x="1955" y="0"/>
                  </a:lnTo>
                  <a:lnTo>
                    <a:pt x="837" y="0"/>
                  </a:lnTo>
                  <a:lnTo>
                    <a:pt x="213" y="246"/>
                  </a:lnTo>
                  <a:lnTo>
                    <a:pt x="0" y="2591"/>
                  </a:lnTo>
                  <a:lnTo>
                    <a:pt x="591" y="2886"/>
                  </a:lnTo>
                  <a:lnTo>
                    <a:pt x="1659" y="2886"/>
                  </a:lnTo>
                  <a:lnTo>
                    <a:pt x="2300" y="2788"/>
                  </a:lnTo>
                  <a:lnTo>
                    <a:pt x="2941" y="2722"/>
                  </a:lnTo>
                  <a:lnTo>
                    <a:pt x="3516" y="2722"/>
                  </a:lnTo>
                  <a:lnTo>
                    <a:pt x="6243" y="3247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50109" y="9350201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09" h="2540">
                  <a:moveTo>
                    <a:pt x="460" y="2050"/>
                  </a:moveTo>
                  <a:lnTo>
                    <a:pt x="1396" y="1886"/>
                  </a:lnTo>
                  <a:lnTo>
                    <a:pt x="2250" y="1951"/>
                  </a:lnTo>
                  <a:lnTo>
                    <a:pt x="2793" y="1951"/>
                  </a:lnTo>
                  <a:lnTo>
                    <a:pt x="3187" y="1492"/>
                  </a:lnTo>
                  <a:lnTo>
                    <a:pt x="3056" y="0"/>
                  </a:lnTo>
                  <a:lnTo>
                    <a:pt x="2201" y="147"/>
                  </a:lnTo>
                  <a:lnTo>
                    <a:pt x="1560" y="98"/>
                  </a:lnTo>
                  <a:lnTo>
                    <a:pt x="706" y="98"/>
                  </a:lnTo>
                  <a:lnTo>
                    <a:pt x="164" y="311"/>
                  </a:lnTo>
                  <a:lnTo>
                    <a:pt x="0" y="1131"/>
                  </a:lnTo>
                  <a:lnTo>
                    <a:pt x="460" y="205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42091" y="9223339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09" h="3175">
                  <a:moveTo>
                    <a:pt x="772" y="3034"/>
                  </a:moveTo>
                  <a:lnTo>
                    <a:pt x="1544" y="3034"/>
                  </a:lnTo>
                  <a:lnTo>
                    <a:pt x="1741" y="3034"/>
                  </a:lnTo>
                  <a:lnTo>
                    <a:pt x="2760" y="2919"/>
                  </a:lnTo>
                  <a:lnTo>
                    <a:pt x="3516" y="2427"/>
                  </a:lnTo>
                  <a:lnTo>
                    <a:pt x="3088" y="459"/>
                  </a:lnTo>
                  <a:lnTo>
                    <a:pt x="2333" y="65"/>
                  </a:lnTo>
                  <a:lnTo>
                    <a:pt x="1297" y="0"/>
                  </a:lnTo>
                  <a:lnTo>
                    <a:pt x="345" y="114"/>
                  </a:lnTo>
                  <a:lnTo>
                    <a:pt x="0" y="852"/>
                  </a:lnTo>
                  <a:lnTo>
                    <a:pt x="131" y="2706"/>
                  </a:lnTo>
                  <a:lnTo>
                    <a:pt x="772" y="303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8722" y="9353384"/>
              <a:ext cx="19685" cy="38735"/>
            </a:xfrm>
            <a:custGeom>
              <a:avLst/>
              <a:gdLst/>
              <a:ahLst/>
              <a:cxnLst/>
              <a:rect l="l" t="t" r="r" b="b"/>
              <a:pathLst>
                <a:path w="19684" h="38734">
                  <a:moveTo>
                    <a:pt x="2070" y="36715"/>
                  </a:moveTo>
                  <a:lnTo>
                    <a:pt x="2044" y="36195"/>
                  </a:lnTo>
                  <a:lnTo>
                    <a:pt x="1790" y="35687"/>
                  </a:lnTo>
                  <a:lnTo>
                    <a:pt x="1282" y="35687"/>
                  </a:lnTo>
                  <a:lnTo>
                    <a:pt x="0" y="35763"/>
                  </a:lnTo>
                  <a:lnTo>
                    <a:pt x="406" y="36791"/>
                  </a:lnTo>
                  <a:lnTo>
                    <a:pt x="457" y="37515"/>
                  </a:lnTo>
                  <a:lnTo>
                    <a:pt x="508" y="38417"/>
                  </a:lnTo>
                  <a:lnTo>
                    <a:pt x="977" y="38417"/>
                  </a:lnTo>
                  <a:lnTo>
                    <a:pt x="1295" y="38354"/>
                  </a:lnTo>
                  <a:lnTo>
                    <a:pt x="2032" y="38061"/>
                  </a:lnTo>
                  <a:lnTo>
                    <a:pt x="2070" y="37388"/>
                  </a:lnTo>
                  <a:lnTo>
                    <a:pt x="2070" y="36715"/>
                  </a:lnTo>
                  <a:close/>
                </a:path>
                <a:path w="19684" h="38734">
                  <a:moveTo>
                    <a:pt x="4483" y="18046"/>
                  </a:moveTo>
                  <a:lnTo>
                    <a:pt x="4229" y="17068"/>
                  </a:lnTo>
                  <a:lnTo>
                    <a:pt x="4102" y="15748"/>
                  </a:lnTo>
                  <a:lnTo>
                    <a:pt x="4000" y="15240"/>
                  </a:lnTo>
                  <a:lnTo>
                    <a:pt x="3263" y="15240"/>
                  </a:lnTo>
                  <a:lnTo>
                    <a:pt x="2298" y="15748"/>
                  </a:lnTo>
                  <a:lnTo>
                    <a:pt x="2425" y="16637"/>
                  </a:lnTo>
                  <a:lnTo>
                    <a:pt x="2527" y="17487"/>
                  </a:lnTo>
                  <a:lnTo>
                    <a:pt x="2552" y="17907"/>
                  </a:lnTo>
                  <a:lnTo>
                    <a:pt x="2667" y="18453"/>
                  </a:lnTo>
                  <a:lnTo>
                    <a:pt x="3136" y="18453"/>
                  </a:lnTo>
                  <a:lnTo>
                    <a:pt x="3276" y="18440"/>
                  </a:lnTo>
                  <a:lnTo>
                    <a:pt x="4483" y="18046"/>
                  </a:lnTo>
                  <a:close/>
                </a:path>
                <a:path w="19684" h="38734">
                  <a:moveTo>
                    <a:pt x="5384" y="7518"/>
                  </a:moveTo>
                  <a:lnTo>
                    <a:pt x="5372" y="6273"/>
                  </a:lnTo>
                  <a:lnTo>
                    <a:pt x="4546" y="5727"/>
                  </a:lnTo>
                  <a:lnTo>
                    <a:pt x="3276" y="5854"/>
                  </a:lnTo>
                  <a:lnTo>
                    <a:pt x="2921" y="6883"/>
                  </a:lnTo>
                  <a:lnTo>
                    <a:pt x="2717" y="7899"/>
                  </a:lnTo>
                  <a:lnTo>
                    <a:pt x="2667" y="8178"/>
                  </a:lnTo>
                  <a:lnTo>
                    <a:pt x="2755" y="8750"/>
                  </a:lnTo>
                  <a:lnTo>
                    <a:pt x="3086" y="8750"/>
                  </a:lnTo>
                  <a:lnTo>
                    <a:pt x="3352" y="8686"/>
                  </a:lnTo>
                  <a:lnTo>
                    <a:pt x="4165" y="7797"/>
                  </a:lnTo>
                  <a:lnTo>
                    <a:pt x="5384" y="7518"/>
                  </a:lnTo>
                  <a:close/>
                </a:path>
                <a:path w="19684" h="38734">
                  <a:moveTo>
                    <a:pt x="19202" y="4660"/>
                  </a:moveTo>
                  <a:lnTo>
                    <a:pt x="18935" y="2451"/>
                  </a:lnTo>
                  <a:lnTo>
                    <a:pt x="18910" y="304"/>
                  </a:lnTo>
                  <a:lnTo>
                    <a:pt x="18034" y="0"/>
                  </a:lnTo>
                  <a:lnTo>
                    <a:pt x="16459" y="266"/>
                  </a:lnTo>
                  <a:lnTo>
                    <a:pt x="15049" y="2070"/>
                  </a:lnTo>
                  <a:lnTo>
                    <a:pt x="15176" y="4699"/>
                  </a:lnTo>
                  <a:lnTo>
                    <a:pt x="15392" y="5765"/>
                  </a:lnTo>
                  <a:lnTo>
                    <a:pt x="16573" y="7010"/>
                  </a:lnTo>
                  <a:lnTo>
                    <a:pt x="17297" y="7315"/>
                  </a:lnTo>
                  <a:lnTo>
                    <a:pt x="17868" y="7315"/>
                  </a:lnTo>
                  <a:lnTo>
                    <a:pt x="18300" y="7315"/>
                  </a:lnTo>
                  <a:lnTo>
                    <a:pt x="18656" y="7137"/>
                  </a:lnTo>
                  <a:lnTo>
                    <a:pt x="18745" y="6718"/>
                  </a:lnTo>
                  <a:lnTo>
                    <a:pt x="19202" y="466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55778" y="9216663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5">
                  <a:moveTo>
                    <a:pt x="2415" y="4297"/>
                  </a:moveTo>
                  <a:lnTo>
                    <a:pt x="3466" y="4297"/>
                  </a:lnTo>
                  <a:lnTo>
                    <a:pt x="4304" y="4067"/>
                  </a:lnTo>
                  <a:lnTo>
                    <a:pt x="3647" y="1869"/>
                  </a:lnTo>
                  <a:lnTo>
                    <a:pt x="3302" y="0"/>
                  </a:lnTo>
                  <a:lnTo>
                    <a:pt x="1873" y="0"/>
                  </a:lnTo>
                  <a:lnTo>
                    <a:pt x="1133" y="16"/>
                  </a:lnTo>
                  <a:lnTo>
                    <a:pt x="1002" y="2165"/>
                  </a:lnTo>
                  <a:lnTo>
                    <a:pt x="0" y="4182"/>
                  </a:lnTo>
                  <a:lnTo>
                    <a:pt x="1626" y="4002"/>
                  </a:lnTo>
                  <a:lnTo>
                    <a:pt x="2168" y="4281"/>
                  </a:lnTo>
                  <a:lnTo>
                    <a:pt x="2300" y="4281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55138" y="9390963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0" y="1312"/>
                  </a:moveTo>
                  <a:lnTo>
                    <a:pt x="2810" y="1312"/>
                  </a:lnTo>
                  <a:lnTo>
                    <a:pt x="2683" y="311"/>
                  </a:lnTo>
                  <a:lnTo>
                    <a:pt x="2644" y="0"/>
                  </a:lnTo>
                  <a:lnTo>
                    <a:pt x="246" y="0"/>
                  </a:lnTo>
                  <a:lnTo>
                    <a:pt x="15" y="311"/>
                  </a:lnTo>
                  <a:lnTo>
                    <a:pt x="0" y="131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21082" y="9180105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3022" y="108026"/>
                  </a:moveTo>
                  <a:lnTo>
                    <a:pt x="2946" y="106946"/>
                  </a:lnTo>
                  <a:lnTo>
                    <a:pt x="2933" y="106273"/>
                  </a:lnTo>
                  <a:lnTo>
                    <a:pt x="2908" y="105930"/>
                  </a:lnTo>
                  <a:lnTo>
                    <a:pt x="2895" y="105422"/>
                  </a:lnTo>
                  <a:lnTo>
                    <a:pt x="2374" y="105422"/>
                  </a:lnTo>
                  <a:lnTo>
                    <a:pt x="2235" y="105435"/>
                  </a:lnTo>
                  <a:lnTo>
                    <a:pt x="2095" y="105511"/>
                  </a:lnTo>
                  <a:lnTo>
                    <a:pt x="1422" y="105867"/>
                  </a:lnTo>
                  <a:lnTo>
                    <a:pt x="1104" y="106438"/>
                  </a:lnTo>
                  <a:lnTo>
                    <a:pt x="1320" y="107175"/>
                  </a:lnTo>
                  <a:lnTo>
                    <a:pt x="1498" y="107734"/>
                  </a:lnTo>
                  <a:lnTo>
                    <a:pt x="1955" y="108267"/>
                  </a:lnTo>
                  <a:lnTo>
                    <a:pt x="2438" y="108267"/>
                  </a:lnTo>
                  <a:lnTo>
                    <a:pt x="2616" y="108242"/>
                  </a:lnTo>
                  <a:lnTo>
                    <a:pt x="3022" y="108026"/>
                  </a:lnTo>
                  <a:close/>
                </a:path>
                <a:path w="34925" h="108584">
                  <a:moveTo>
                    <a:pt x="3822" y="84099"/>
                  </a:moveTo>
                  <a:lnTo>
                    <a:pt x="3289" y="83007"/>
                  </a:lnTo>
                  <a:lnTo>
                    <a:pt x="2654" y="82880"/>
                  </a:lnTo>
                  <a:lnTo>
                    <a:pt x="1676" y="82880"/>
                  </a:lnTo>
                  <a:lnTo>
                    <a:pt x="1054" y="82918"/>
                  </a:lnTo>
                  <a:lnTo>
                    <a:pt x="647" y="82918"/>
                  </a:lnTo>
                  <a:lnTo>
                    <a:pt x="0" y="83134"/>
                  </a:lnTo>
                  <a:lnTo>
                    <a:pt x="596" y="84582"/>
                  </a:lnTo>
                  <a:lnTo>
                    <a:pt x="1054" y="85001"/>
                  </a:lnTo>
                  <a:lnTo>
                    <a:pt x="1714" y="85001"/>
                  </a:lnTo>
                  <a:lnTo>
                    <a:pt x="1879" y="85001"/>
                  </a:lnTo>
                  <a:lnTo>
                    <a:pt x="2057" y="84975"/>
                  </a:lnTo>
                  <a:lnTo>
                    <a:pt x="2273" y="84924"/>
                  </a:lnTo>
                  <a:lnTo>
                    <a:pt x="2933" y="84709"/>
                  </a:lnTo>
                  <a:lnTo>
                    <a:pt x="3822" y="84099"/>
                  </a:lnTo>
                  <a:close/>
                </a:path>
                <a:path w="34925" h="108584">
                  <a:moveTo>
                    <a:pt x="34683" y="990"/>
                  </a:moveTo>
                  <a:lnTo>
                    <a:pt x="34048" y="215"/>
                  </a:lnTo>
                  <a:lnTo>
                    <a:pt x="32918" y="12"/>
                  </a:lnTo>
                  <a:lnTo>
                    <a:pt x="32258" y="0"/>
                  </a:lnTo>
                  <a:lnTo>
                    <a:pt x="31965" y="495"/>
                  </a:lnTo>
                  <a:lnTo>
                    <a:pt x="31915" y="952"/>
                  </a:lnTo>
                  <a:lnTo>
                    <a:pt x="31737" y="2184"/>
                  </a:lnTo>
                  <a:lnTo>
                    <a:pt x="32334" y="2870"/>
                  </a:lnTo>
                  <a:lnTo>
                    <a:pt x="33578" y="2959"/>
                  </a:lnTo>
                  <a:lnTo>
                    <a:pt x="33858" y="2984"/>
                  </a:lnTo>
                  <a:lnTo>
                    <a:pt x="34378" y="2984"/>
                  </a:lnTo>
                  <a:lnTo>
                    <a:pt x="34569" y="2540"/>
                  </a:lnTo>
                  <a:lnTo>
                    <a:pt x="34607" y="2146"/>
                  </a:lnTo>
                  <a:lnTo>
                    <a:pt x="34683" y="990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3743" y="9378721"/>
              <a:ext cx="27940" cy="14604"/>
            </a:xfrm>
            <a:custGeom>
              <a:avLst/>
              <a:gdLst/>
              <a:ahLst/>
              <a:cxnLst/>
              <a:rect l="l" t="t" r="r" b="b"/>
              <a:pathLst>
                <a:path w="27940" h="14604">
                  <a:moveTo>
                    <a:pt x="3086" y="13462"/>
                  </a:moveTo>
                  <a:lnTo>
                    <a:pt x="3022" y="12877"/>
                  </a:lnTo>
                  <a:lnTo>
                    <a:pt x="2921" y="12153"/>
                  </a:lnTo>
                  <a:lnTo>
                    <a:pt x="2349" y="11531"/>
                  </a:lnTo>
                  <a:lnTo>
                    <a:pt x="1422" y="11531"/>
                  </a:lnTo>
                  <a:lnTo>
                    <a:pt x="1206" y="11557"/>
                  </a:lnTo>
                  <a:lnTo>
                    <a:pt x="800" y="11645"/>
                  </a:lnTo>
                  <a:lnTo>
                    <a:pt x="254" y="12115"/>
                  </a:lnTo>
                  <a:lnTo>
                    <a:pt x="190" y="12496"/>
                  </a:lnTo>
                  <a:lnTo>
                    <a:pt x="0" y="13525"/>
                  </a:lnTo>
                  <a:lnTo>
                    <a:pt x="838" y="13893"/>
                  </a:lnTo>
                  <a:lnTo>
                    <a:pt x="1587" y="14185"/>
                  </a:lnTo>
                  <a:lnTo>
                    <a:pt x="2349" y="13970"/>
                  </a:lnTo>
                  <a:lnTo>
                    <a:pt x="3086" y="13462"/>
                  </a:lnTo>
                  <a:close/>
                </a:path>
                <a:path w="27940" h="14604">
                  <a:moveTo>
                    <a:pt x="27368" y="787"/>
                  </a:moveTo>
                  <a:lnTo>
                    <a:pt x="27152" y="88"/>
                  </a:lnTo>
                  <a:lnTo>
                    <a:pt x="26352" y="12"/>
                  </a:lnTo>
                  <a:lnTo>
                    <a:pt x="25082" y="0"/>
                  </a:lnTo>
                  <a:lnTo>
                    <a:pt x="25298" y="1016"/>
                  </a:lnTo>
                  <a:lnTo>
                    <a:pt x="25171" y="1651"/>
                  </a:lnTo>
                  <a:lnTo>
                    <a:pt x="25285" y="2362"/>
                  </a:lnTo>
                  <a:lnTo>
                    <a:pt x="25146" y="3327"/>
                  </a:lnTo>
                  <a:lnTo>
                    <a:pt x="25933" y="3327"/>
                  </a:lnTo>
                  <a:lnTo>
                    <a:pt x="26885" y="3327"/>
                  </a:lnTo>
                  <a:lnTo>
                    <a:pt x="27317" y="2489"/>
                  </a:lnTo>
                  <a:lnTo>
                    <a:pt x="27330" y="1524"/>
                  </a:lnTo>
                  <a:lnTo>
                    <a:pt x="27368" y="78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20075" y="9354351"/>
              <a:ext cx="1270" cy="2540"/>
            </a:xfrm>
            <a:custGeom>
              <a:avLst/>
              <a:gdLst/>
              <a:ahLst/>
              <a:cxnLst/>
              <a:rect l="l" t="t" r="r" b="b"/>
              <a:pathLst>
                <a:path w="1270" h="2540">
                  <a:moveTo>
                    <a:pt x="607" y="2132"/>
                  </a:moveTo>
                  <a:lnTo>
                    <a:pt x="772" y="1459"/>
                  </a:lnTo>
                  <a:lnTo>
                    <a:pt x="920" y="754"/>
                  </a:lnTo>
                  <a:lnTo>
                    <a:pt x="1084" y="0"/>
                  </a:lnTo>
                  <a:lnTo>
                    <a:pt x="443" y="114"/>
                  </a:lnTo>
                  <a:lnTo>
                    <a:pt x="0" y="459"/>
                  </a:lnTo>
                  <a:lnTo>
                    <a:pt x="131" y="1164"/>
                  </a:lnTo>
                  <a:lnTo>
                    <a:pt x="213" y="1541"/>
                  </a:lnTo>
                  <a:lnTo>
                    <a:pt x="377" y="1886"/>
                  </a:lnTo>
                  <a:lnTo>
                    <a:pt x="607" y="2132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20683" y="935430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215" y="2722"/>
                  </a:moveTo>
                  <a:lnTo>
                    <a:pt x="1938" y="2427"/>
                  </a:lnTo>
                  <a:lnTo>
                    <a:pt x="2530" y="1935"/>
                  </a:lnTo>
                  <a:lnTo>
                    <a:pt x="2546" y="1230"/>
                  </a:lnTo>
                  <a:lnTo>
                    <a:pt x="2563" y="229"/>
                  </a:lnTo>
                  <a:lnTo>
                    <a:pt x="1922" y="0"/>
                  </a:lnTo>
                  <a:lnTo>
                    <a:pt x="1002" y="0"/>
                  </a:lnTo>
                  <a:lnTo>
                    <a:pt x="772" y="16"/>
                  </a:lnTo>
                  <a:lnTo>
                    <a:pt x="575" y="32"/>
                  </a:lnTo>
                  <a:lnTo>
                    <a:pt x="312" y="803"/>
                  </a:lnTo>
                  <a:lnTo>
                    <a:pt x="164" y="1509"/>
                  </a:lnTo>
                  <a:lnTo>
                    <a:pt x="0" y="2181"/>
                  </a:lnTo>
                  <a:lnTo>
                    <a:pt x="295" y="2493"/>
                  </a:lnTo>
                  <a:lnTo>
                    <a:pt x="706" y="2690"/>
                  </a:lnTo>
                  <a:lnTo>
                    <a:pt x="1215" y="272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2940" y="9241875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478" y="2214"/>
                  </a:moveTo>
                  <a:lnTo>
                    <a:pt x="1675" y="2214"/>
                  </a:lnTo>
                  <a:lnTo>
                    <a:pt x="2300" y="2214"/>
                  </a:lnTo>
                  <a:lnTo>
                    <a:pt x="2776" y="1869"/>
                  </a:lnTo>
                  <a:lnTo>
                    <a:pt x="2776" y="984"/>
                  </a:lnTo>
                  <a:lnTo>
                    <a:pt x="2793" y="459"/>
                  </a:lnTo>
                  <a:lnTo>
                    <a:pt x="2431" y="65"/>
                  </a:lnTo>
                  <a:lnTo>
                    <a:pt x="1790" y="16"/>
                  </a:lnTo>
                  <a:lnTo>
                    <a:pt x="952" y="0"/>
                  </a:lnTo>
                  <a:lnTo>
                    <a:pt x="575" y="459"/>
                  </a:lnTo>
                  <a:lnTo>
                    <a:pt x="0" y="1787"/>
                  </a:lnTo>
                  <a:lnTo>
                    <a:pt x="607" y="2001"/>
                  </a:lnTo>
                  <a:lnTo>
                    <a:pt x="1265" y="2181"/>
                  </a:lnTo>
                  <a:lnTo>
                    <a:pt x="1478" y="221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25260" y="9352483"/>
              <a:ext cx="11430" cy="21590"/>
            </a:xfrm>
            <a:custGeom>
              <a:avLst/>
              <a:gdLst/>
              <a:ahLst/>
              <a:cxnLst/>
              <a:rect l="l" t="t" r="r" b="b"/>
              <a:pathLst>
                <a:path w="11429" h="21590">
                  <a:moveTo>
                    <a:pt x="2895" y="1295"/>
                  </a:moveTo>
                  <a:lnTo>
                    <a:pt x="2679" y="393"/>
                  </a:lnTo>
                  <a:lnTo>
                    <a:pt x="2120" y="0"/>
                  </a:lnTo>
                  <a:lnTo>
                    <a:pt x="1346" y="0"/>
                  </a:lnTo>
                  <a:lnTo>
                    <a:pt x="203" y="76"/>
                  </a:lnTo>
                  <a:lnTo>
                    <a:pt x="0" y="939"/>
                  </a:lnTo>
                  <a:lnTo>
                    <a:pt x="127" y="1841"/>
                  </a:lnTo>
                  <a:lnTo>
                    <a:pt x="177" y="2247"/>
                  </a:lnTo>
                  <a:lnTo>
                    <a:pt x="292" y="2743"/>
                  </a:lnTo>
                  <a:lnTo>
                    <a:pt x="838" y="2743"/>
                  </a:lnTo>
                  <a:lnTo>
                    <a:pt x="1003" y="2743"/>
                  </a:lnTo>
                  <a:lnTo>
                    <a:pt x="2006" y="2514"/>
                  </a:lnTo>
                  <a:lnTo>
                    <a:pt x="2679" y="2120"/>
                  </a:lnTo>
                  <a:lnTo>
                    <a:pt x="2895" y="1295"/>
                  </a:lnTo>
                  <a:close/>
                </a:path>
                <a:path w="11429" h="21590">
                  <a:moveTo>
                    <a:pt x="11112" y="18897"/>
                  </a:moveTo>
                  <a:lnTo>
                    <a:pt x="10350" y="18084"/>
                  </a:lnTo>
                  <a:lnTo>
                    <a:pt x="8851" y="17741"/>
                  </a:lnTo>
                  <a:lnTo>
                    <a:pt x="8483" y="17703"/>
                  </a:lnTo>
                  <a:lnTo>
                    <a:pt x="7454" y="17703"/>
                  </a:lnTo>
                  <a:lnTo>
                    <a:pt x="6807" y="17856"/>
                  </a:lnTo>
                  <a:lnTo>
                    <a:pt x="5461" y="18884"/>
                  </a:lnTo>
                  <a:lnTo>
                    <a:pt x="4356" y="19608"/>
                  </a:lnTo>
                  <a:lnTo>
                    <a:pt x="4737" y="20726"/>
                  </a:lnTo>
                  <a:lnTo>
                    <a:pt x="4902" y="21247"/>
                  </a:lnTo>
                  <a:lnTo>
                    <a:pt x="5207" y="21399"/>
                  </a:lnTo>
                  <a:lnTo>
                    <a:pt x="5524" y="21399"/>
                  </a:lnTo>
                  <a:lnTo>
                    <a:pt x="5880" y="21399"/>
                  </a:lnTo>
                  <a:lnTo>
                    <a:pt x="6248" y="21196"/>
                  </a:lnTo>
                  <a:lnTo>
                    <a:pt x="7112" y="21170"/>
                  </a:lnTo>
                  <a:lnTo>
                    <a:pt x="7658" y="21183"/>
                  </a:lnTo>
                  <a:lnTo>
                    <a:pt x="8686" y="21183"/>
                  </a:lnTo>
                  <a:lnTo>
                    <a:pt x="9804" y="21094"/>
                  </a:lnTo>
                  <a:lnTo>
                    <a:pt x="10871" y="21043"/>
                  </a:lnTo>
                  <a:lnTo>
                    <a:pt x="11112" y="1889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29464" y="9159900"/>
              <a:ext cx="62230" cy="354330"/>
            </a:xfrm>
            <a:custGeom>
              <a:avLst/>
              <a:gdLst/>
              <a:ahLst/>
              <a:cxnLst/>
              <a:rect l="l" t="t" r="r" b="b"/>
              <a:pathLst>
                <a:path w="62230" h="354329">
                  <a:moveTo>
                    <a:pt x="2324" y="62801"/>
                  </a:moveTo>
                  <a:lnTo>
                    <a:pt x="2095" y="62217"/>
                  </a:lnTo>
                  <a:lnTo>
                    <a:pt x="1143" y="62090"/>
                  </a:lnTo>
                  <a:lnTo>
                    <a:pt x="381" y="62103"/>
                  </a:lnTo>
                  <a:lnTo>
                    <a:pt x="0" y="62547"/>
                  </a:lnTo>
                  <a:lnTo>
                    <a:pt x="101" y="63360"/>
                  </a:lnTo>
                  <a:lnTo>
                    <a:pt x="165" y="63982"/>
                  </a:lnTo>
                  <a:lnTo>
                    <a:pt x="139" y="64808"/>
                  </a:lnTo>
                  <a:lnTo>
                    <a:pt x="1016" y="64909"/>
                  </a:lnTo>
                  <a:lnTo>
                    <a:pt x="1168" y="64909"/>
                  </a:lnTo>
                  <a:lnTo>
                    <a:pt x="1968" y="64909"/>
                  </a:lnTo>
                  <a:lnTo>
                    <a:pt x="2057" y="64135"/>
                  </a:lnTo>
                  <a:lnTo>
                    <a:pt x="2171" y="63525"/>
                  </a:lnTo>
                  <a:lnTo>
                    <a:pt x="2324" y="62801"/>
                  </a:lnTo>
                  <a:close/>
                </a:path>
                <a:path w="62230" h="354329">
                  <a:moveTo>
                    <a:pt x="34734" y="3530"/>
                  </a:moveTo>
                  <a:lnTo>
                    <a:pt x="34467" y="2463"/>
                  </a:lnTo>
                  <a:lnTo>
                    <a:pt x="34226" y="1409"/>
                  </a:lnTo>
                  <a:lnTo>
                    <a:pt x="33959" y="355"/>
                  </a:lnTo>
                  <a:lnTo>
                    <a:pt x="33909" y="127"/>
                  </a:lnTo>
                  <a:lnTo>
                    <a:pt x="33540" y="0"/>
                  </a:lnTo>
                  <a:lnTo>
                    <a:pt x="32537" y="863"/>
                  </a:lnTo>
                  <a:lnTo>
                    <a:pt x="32372" y="1689"/>
                  </a:lnTo>
                  <a:lnTo>
                    <a:pt x="33553" y="2921"/>
                  </a:lnTo>
                  <a:lnTo>
                    <a:pt x="34734" y="3530"/>
                  </a:lnTo>
                  <a:close/>
                </a:path>
                <a:path w="62230" h="354329">
                  <a:moveTo>
                    <a:pt x="36474" y="41287"/>
                  </a:moveTo>
                  <a:lnTo>
                    <a:pt x="36080" y="40919"/>
                  </a:lnTo>
                  <a:lnTo>
                    <a:pt x="35572" y="40843"/>
                  </a:lnTo>
                  <a:lnTo>
                    <a:pt x="34721" y="40830"/>
                  </a:lnTo>
                  <a:lnTo>
                    <a:pt x="34315" y="41173"/>
                  </a:lnTo>
                  <a:lnTo>
                    <a:pt x="34163" y="41821"/>
                  </a:lnTo>
                  <a:lnTo>
                    <a:pt x="34112" y="42633"/>
                  </a:lnTo>
                  <a:lnTo>
                    <a:pt x="34505" y="43091"/>
                  </a:lnTo>
                  <a:lnTo>
                    <a:pt x="35242" y="43091"/>
                  </a:lnTo>
                  <a:lnTo>
                    <a:pt x="36004" y="43078"/>
                  </a:lnTo>
                  <a:lnTo>
                    <a:pt x="36474" y="42608"/>
                  </a:lnTo>
                  <a:lnTo>
                    <a:pt x="36474" y="41287"/>
                  </a:lnTo>
                  <a:close/>
                </a:path>
                <a:path w="62230" h="354329">
                  <a:moveTo>
                    <a:pt x="38633" y="77190"/>
                  </a:moveTo>
                  <a:lnTo>
                    <a:pt x="38493" y="76276"/>
                  </a:lnTo>
                  <a:lnTo>
                    <a:pt x="37960" y="75819"/>
                  </a:lnTo>
                  <a:lnTo>
                    <a:pt x="36918" y="75819"/>
                  </a:lnTo>
                  <a:lnTo>
                    <a:pt x="36360" y="76022"/>
                  </a:lnTo>
                  <a:lnTo>
                    <a:pt x="35852" y="76250"/>
                  </a:lnTo>
                  <a:lnTo>
                    <a:pt x="36169" y="76885"/>
                  </a:lnTo>
                  <a:lnTo>
                    <a:pt x="36588" y="77749"/>
                  </a:lnTo>
                  <a:lnTo>
                    <a:pt x="37426" y="78028"/>
                  </a:lnTo>
                  <a:lnTo>
                    <a:pt x="38315" y="78079"/>
                  </a:lnTo>
                  <a:lnTo>
                    <a:pt x="38633" y="77190"/>
                  </a:lnTo>
                  <a:close/>
                </a:path>
                <a:path w="62230" h="354329">
                  <a:moveTo>
                    <a:pt x="42443" y="65443"/>
                  </a:moveTo>
                  <a:lnTo>
                    <a:pt x="42164" y="62750"/>
                  </a:lnTo>
                  <a:lnTo>
                    <a:pt x="41884" y="62522"/>
                  </a:lnTo>
                  <a:lnTo>
                    <a:pt x="41236" y="62522"/>
                  </a:lnTo>
                  <a:lnTo>
                    <a:pt x="40614" y="62750"/>
                  </a:lnTo>
                  <a:lnTo>
                    <a:pt x="40284" y="62890"/>
                  </a:lnTo>
                  <a:lnTo>
                    <a:pt x="39966" y="63004"/>
                  </a:lnTo>
                  <a:lnTo>
                    <a:pt x="39319" y="63004"/>
                  </a:lnTo>
                  <a:lnTo>
                    <a:pt x="39014" y="62839"/>
                  </a:lnTo>
                  <a:lnTo>
                    <a:pt x="38709" y="62115"/>
                  </a:lnTo>
                  <a:lnTo>
                    <a:pt x="38265" y="62039"/>
                  </a:lnTo>
                  <a:lnTo>
                    <a:pt x="38011" y="62903"/>
                  </a:lnTo>
                  <a:lnTo>
                    <a:pt x="37820" y="63246"/>
                  </a:lnTo>
                  <a:lnTo>
                    <a:pt x="37871" y="64465"/>
                  </a:lnTo>
                  <a:lnTo>
                    <a:pt x="38138" y="65532"/>
                  </a:lnTo>
                  <a:lnTo>
                    <a:pt x="39370" y="65532"/>
                  </a:lnTo>
                  <a:lnTo>
                    <a:pt x="39522" y="65532"/>
                  </a:lnTo>
                  <a:lnTo>
                    <a:pt x="39687" y="65506"/>
                  </a:lnTo>
                  <a:lnTo>
                    <a:pt x="40919" y="65278"/>
                  </a:lnTo>
                  <a:lnTo>
                    <a:pt x="42443" y="65443"/>
                  </a:lnTo>
                  <a:close/>
                </a:path>
                <a:path w="62230" h="354329">
                  <a:moveTo>
                    <a:pt x="59004" y="187426"/>
                  </a:moveTo>
                  <a:lnTo>
                    <a:pt x="58661" y="186677"/>
                  </a:lnTo>
                  <a:lnTo>
                    <a:pt x="57759" y="186372"/>
                  </a:lnTo>
                  <a:lnTo>
                    <a:pt x="57099" y="186486"/>
                  </a:lnTo>
                  <a:lnTo>
                    <a:pt x="56946" y="186982"/>
                  </a:lnTo>
                  <a:lnTo>
                    <a:pt x="56946" y="187439"/>
                  </a:lnTo>
                  <a:lnTo>
                    <a:pt x="56972" y="188506"/>
                  </a:lnTo>
                  <a:lnTo>
                    <a:pt x="57277" y="189458"/>
                  </a:lnTo>
                  <a:lnTo>
                    <a:pt x="58508" y="189649"/>
                  </a:lnTo>
                  <a:lnTo>
                    <a:pt x="58966" y="188785"/>
                  </a:lnTo>
                  <a:lnTo>
                    <a:pt x="58966" y="188328"/>
                  </a:lnTo>
                  <a:lnTo>
                    <a:pt x="59004" y="187426"/>
                  </a:lnTo>
                  <a:close/>
                </a:path>
                <a:path w="62230" h="354329">
                  <a:moveTo>
                    <a:pt x="60858" y="353974"/>
                  </a:moveTo>
                  <a:lnTo>
                    <a:pt x="60731" y="352031"/>
                  </a:lnTo>
                  <a:lnTo>
                    <a:pt x="59994" y="351891"/>
                  </a:lnTo>
                  <a:lnTo>
                    <a:pt x="59220" y="351840"/>
                  </a:lnTo>
                  <a:lnTo>
                    <a:pt x="58496" y="351929"/>
                  </a:lnTo>
                  <a:lnTo>
                    <a:pt x="57531" y="351955"/>
                  </a:lnTo>
                  <a:lnTo>
                    <a:pt x="57569" y="353098"/>
                  </a:lnTo>
                  <a:lnTo>
                    <a:pt x="57619" y="353783"/>
                  </a:lnTo>
                  <a:lnTo>
                    <a:pt x="58280" y="354012"/>
                  </a:lnTo>
                  <a:lnTo>
                    <a:pt x="58940" y="354012"/>
                  </a:lnTo>
                  <a:lnTo>
                    <a:pt x="59067" y="354012"/>
                  </a:lnTo>
                  <a:lnTo>
                    <a:pt x="59880" y="353974"/>
                  </a:lnTo>
                  <a:lnTo>
                    <a:pt x="60858" y="353974"/>
                  </a:lnTo>
                  <a:close/>
                </a:path>
                <a:path w="62230" h="354329">
                  <a:moveTo>
                    <a:pt x="61633" y="183362"/>
                  </a:moveTo>
                  <a:lnTo>
                    <a:pt x="58788" y="180200"/>
                  </a:lnTo>
                  <a:lnTo>
                    <a:pt x="60744" y="176911"/>
                  </a:lnTo>
                  <a:lnTo>
                    <a:pt x="58610" y="176695"/>
                  </a:lnTo>
                  <a:lnTo>
                    <a:pt x="57658" y="176123"/>
                  </a:lnTo>
                  <a:lnTo>
                    <a:pt x="56934" y="176237"/>
                  </a:lnTo>
                  <a:lnTo>
                    <a:pt x="56311" y="176530"/>
                  </a:lnTo>
                  <a:lnTo>
                    <a:pt x="56451" y="177863"/>
                  </a:lnTo>
                  <a:lnTo>
                    <a:pt x="56667" y="178371"/>
                  </a:lnTo>
                  <a:lnTo>
                    <a:pt x="57873" y="180416"/>
                  </a:lnTo>
                  <a:lnTo>
                    <a:pt x="57454" y="183857"/>
                  </a:lnTo>
                  <a:lnTo>
                    <a:pt x="58953" y="183857"/>
                  </a:lnTo>
                  <a:lnTo>
                    <a:pt x="59080" y="183857"/>
                  </a:lnTo>
                  <a:lnTo>
                    <a:pt x="61633" y="183362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182181" y="9231845"/>
              <a:ext cx="5080" cy="40640"/>
            </a:xfrm>
            <a:custGeom>
              <a:avLst/>
              <a:gdLst/>
              <a:ahLst/>
              <a:cxnLst/>
              <a:rect l="l" t="t" r="r" b="b"/>
              <a:pathLst>
                <a:path w="5080" h="40640">
                  <a:moveTo>
                    <a:pt x="2794" y="1803"/>
                  </a:moveTo>
                  <a:lnTo>
                    <a:pt x="2679" y="584"/>
                  </a:lnTo>
                  <a:lnTo>
                    <a:pt x="2159" y="76"/>
                  </a:lnTo>
                  <a:lnTo>
                    <a:pt x="1485" y="0"/>
                  </a:lnTo>
                  <a:lnTo>
                    <a:pt x="889" y="0"/>
                  </a:lnTo>
                  <a:lnTo>
                    <a:pt x="673" y="508"/>
                  </a:lnTo>
                  <a:lnTo>
                    <a:pt x="520" y="952"/>
                  </a:lnTo>
                  <a:lnTo>
                    <a:pt x="647" y="1689"/>
                  </a:lnTo>
                  <a:lnTo>
                    <a:pt x="1143" y="2095"/>
                  </a:lnTo>
                  <a:lnTo>
                    <a:pt x="1816" y="2159"/>
                  </a:lnTo>
                  <a:lnTo>
                    <a:pt x="2425" y="2184"/>
                  </a:lnTo>
                  <a:lnTo>
                    <a:pt x="2794" y="1803"/>
                  </a:lnTo>
                  <a:close/>
                </a:path>
                <a:path w="5080" h="40640">
                  <a:moveTo>
                    <a:pt x="2984" y="38709"/>
                  </a:moveTo>
                  <a:lnTo>
                    <a:pt x="2235" y="38671"/>
                  </a:lnTo>
                  <a:lnTo>
                    <a:pt x="1816" y="38544"/>
                  </a:lnTo>
                  <a:lnTo>
                    <a:pt x="1625" y="38493"/>
                  </a:lnTo>
                  <a:lnTo>
                    <a:pt x="1473" y="38468"/>
                  </a:lnTo>
                  <a:lnTo>
                    <a:pt x="812" y="38468"/>
                  </a:lnTo>
                  <a:lnTo>
                    <a:pt x="393" y="38722"/>
                  </a:lnTo>
                  <a:lnTo>
                    <a:pt x="152" y="39281"/>
                  </a:lnTo>
                  <a:lnTo>
                    <a:pt x="0" y="39966"/>
                  </a:lnTo>
                  <a:lnTo>
                    <a:pt x="495" y="40233"/>
                  </a:lnTo>
                  <a:lnTo>
                    <a:pt x="990" y="40386"/>
                  </a:lnTo>
                  <a:lnTo>
                    <a:pt x="1143" y="40411"/>
                  </a:lnTo>
                  <a:lnTo>
                    <a:pt x="1282" y="40436"/>
                  </a:lnTo>
                  <a:lnTo>
                    <a:pt x="1422" y="40436"/>
                  </a:lnTo>
                  <a:lnTo>
                    <a:pt x="1981" y="40436"/>
                  </a:lnTo>
                  <a:lnTo>
                    <a:pt x="2374" y="40068"/>
                  </a:lnTo>
                  <a:lnTo>
                    <a:pt x="2984" y="38709"/>
                  </a:lnTo>
                  <a:close/>
                </a:path>
                <a:path w="5080" h="40640">
                  <a:moveTo>
                    <a:pt x="4635" y="23355"/>
                  </a:moveTo>
                  <a:lnTo>
                    <a:pt x="4457" y="22948"/>
                  </a:lnTo>
                  <a:lnTo>
                    <a:pt x="3733" y="22390"/>
                  </a:lnTo>
                  <a:lnTo>
                    <a:pt x="2603" y="22517"/>
                  </a:lnTo>
                  <a:lnTo>
                    <a:pt x="1816" y="22961"/>
                  </a:lnTo>
                  <a:lnTo>
                    <a:pt x="2044" y="24307"/>
                  </a:lnTo>
                  <a:lnTo>
                    <a:pt x="2324" y="25222"/>
                  </a:lnTo>
                  <a:lnTo>
                    <a:pt x="2844" y="25260"/>
                  </a:lnTo>
                  <a:lnTo>
                    <a:pt x="4635" y="2335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78841" y="9379343"/>
              <a:ext cx="5080" cy="91440"/>
            </a:xfrm>
            <a:custGeom>
              <a:avLst/>
              <a:gdLst/>
              <a:ahLst/>
              <a:cxnLst/>
              <a:rect l="l" t="t" r="r" b="b"/>
              <a:pathLst>
                <a:path w="5080" h="91440">
                  <a:moveTo>
                    <a:pt x="2184" y="90043"/>
                  </a:moveTo>
                  <a:lnTo>
                    <a:pt x="2070" y="89331"/>
                  </a:lnTo>
                  <a:lnTo>
                    <a:pt x="1752" y="88900"/>
                  </a:lnTo>
                  <a:lnTo>
                    <a:pt x="1193" y="88900"/>
                  </a:lnTo>
                  <a:lnTo>
                    <a:pt x="393" y="88912"/>
                  </a:lnTo>
                  <a:lnTo>
                    <a:pt x="0" y="89446"/>
                  </a:lnTo>
                  <a:lnTo>
                    <a:pt x="190" y="90246"/>
                  </a:lnTo>
                  <a:lnTo>
                    <a:pt x="304" y="90639"/>
                  </a:lnTo>
                  <a:lnTo>
                    <a:pt x="571" y="91020"/>
                  </a:lnTo>
                  <a:lnTo>
                    <a:pt x="990" y="91020"/>
                  </a:lnTo>
                  <a:lnTo>
                    <a:pt x="1193" y="90995"/>
                  </a:lnTo>
                  <a:lnTo>
                    <a:pt x="1689" y="90766"/>
                  </a:lnTo>
                  <a:lnTo>
                    <a:pt x="1943" y="90297"/>
                  </a:lnTo>
                  <a:lnTo>
                    <a:pt x="2184" y="90043"/>
                  </a:lnTo>
                  <a:close/>
                </a:path>
                <a:path w="5080" h="91440">
                  <a:moveTo>
                    <a:pt x="4914" y="2273"/>
                  </a:moveTo>
                  <a:lnTo>
                    <a:pt x="4876" y="1244"/>
                  </a:lnTo>
                  <a:lnTo>
                    <a:pt x="4864" y="520"/>
                  </a:lnTo>
                  <a:lnTo>
                    <a:pt x="4445" y="0"/>
                  </a:lnTo>
                  <a:lnTo>
                    <a:pt x="3606" y="0"/>
                  </a:lnTo>
                  <a:lnTo>
                    <a:pt x="2362" y="88"/>
                  </a:lnTo>
                  <a:lnTo>
                    <a:pt x="2133" y="1155"/>
                  </a:lnTo>
                  <a:lnTo>
                    <a:pt x="1689" y="1752"/>
                  </a:lnTo>
                  <a:lnTo>
                    <a:pt x="2006" y="2590"/>
                  </a:lnTo>
                  <a:lnTo>
                    <a:pt x="2311" y="3098"/>
                  </a:lnTo>
                  <a:lnTo>
                    <a:pt x="2857" y="3098"/>
                  </a:lnTo>
                  <a:lnTo>
                    <a:pt x="2984" y="3098"/>
                  </a:lnTo>
                  <a:lnTo>
                    <a:pt x="3136" y="3060"/>
                  </a:lnTo>
                  <a:lnTo>
                    <a:pt x="4102" y="2667"/>
                  </a:lnTo>
                  <a:lnTo>
                    <a:pt x="4914" y="2273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64096" y="9480880"/>
              <a:ext cx="21590" cy="22225"/>
            </a:xfrm>
            <a:custGeom>
              <a:avLst/>
              <a:gdLst/>
              <a:ahLst/>
              <a:cxnLst/>
              <a:rect l="l" t="t" r="r" b="b"/>
              <a:pathLst>
                <a:path w="21590" h="22225">
                  <a:moveTo>
                    <a:pt x="6210" y="2705"/>
                  </a:moveTo>
                  <a:lnTo>
                    <a:pt x="6197" y="1104"/>
                  </a:lnTo>
                  <a:lnTo>
                    <a:pt x="5981" y="635"/>
                  </a:lnTo>
                  <a:lnTo>
                    <a:pt x="5499" y="139"/>
                  </a:lnTo>
                  <a:lnTo>
                    <a:pt x="4953" y="0"/>
                  </a:lnTo>
                  <a:lnTo>
                    <a:pt x="3962" y="0"/>
                  </a:lnTo>
                  <a:lnTo>
                    <a:pt x="3517" y="76"/>
                  </a:lnTo>
                  <a:lnTo>
                    <a:pt x="1879" y="482"/>
                  </a:lnTo>
                  <a:lnTo>
                    <a:pt x="774" y="927"/>
                  </a:lnTo>
                  <a:lnTo>
                    <a:pt x="0" y="1816"/>
                  </a:lnTo>
                  <a:lnTo>
                    <a:pt x="114" y="2451"/>
                  </a:lnTo>
                  <a:lnTo>
                    <a:pt x="762" y="3327"/>
                  </a:lnTo>
                  <a:lnTo>
                    <a:pt x="1587" y="3721"/>
                  </a:lnTo>
                  <a:lnTo>
                    <a:pt x="2463" y="3721"/>
                  </a:lnTo>
                  <a:lnTo>
                    <a:pt x="2908" y="3721"/>
                  </a:lnTo>
                  <a:lnTo>
                    <a:pt x="3352" y="3619"/>
                  </a:lnTo>
                  <a:lnTo>
                    <a:pt x="4851" y="3035"/>
                  </a:lnTo>
                  <a:lnTo>
                    <a:pt x="6210" y="2705"/>
                  </a:lnTo>
                  <a:close/>
                </a:path>
                <a:path w="21590" h="22225">
                  <a:moveTo>
                    <a:pt x="21107" y="20218"/>
                  </a:moveTo>
                  <a:lnTo>
                    <a:pt x="20828" y="19558"/>
                  </a:lnTo>
                  <a:lnTo>
                    <a:pt x="19913" y="19558"/>
                  </a:lnTo>
                  <a:lnTo>
                    <a:pt x="19405" y="19608"/>
                  </a:lnTo>
                  <a:lnTo>
                    <a:pt x="19062" y="19989"/>
                  </a:lnTo>
                  <a:lnTo>
                    <a:pt x="19100" y="20281"/>
                  </a:lnTo>
                  <a:lnTo>
                    <a:pt x="19062" y="21247"/>
                  </a:lnTo>
                  <a:lnTo>
                    <a:pt x="19151" y="21996"/>
                  </a:lnTo>
                  <a:lnTo>
                    <a:pt x="20015" y="22136"/>
                  </a:lnTo>
                  <a:lnTo>
                    <a:pt x="20154" y="22136"/>
                  </a:lnTo>
                  <a:lnTo>
                    <a:pt x="20853" y="22136"/>
                  </a:lnTo>
                  <a:lnTo>
                    <a:pt x="21107" y="21450"/>
                  </a:lnTo>
                  <a:lnTo>
                    <a:pt x="21107" y="20218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64535" y="9378414"/>
              <a:ext cx="6985" cy="5715"/>
            </a:xfrm>
            <a:custGeom>
              <a:avLst/>
              <a:gdLst/>
              <a:ahLst/>
              <a:cxnLst/>
              <a:rect l="l" t="t" r="r" b="b"/>
              <a:pathLst>
                <a:path w="6984" h="5715">
                  <a:moveTo>
                    <a:pt x="1676" y="5232"/>
                  </a:moveTo>
                  <a:lnTo>
                    <a:pt x="5011" y="5232"/>
                  </a:lnTo>
                  <a:lnTo>
                    <a:pt x="6721" y="3543"/>
                  </a:lnTo>
                  <a:lnTo>
                    <a:pt x="6835" y="951"/>
                  </a:lnTo>
                  <a:lnTo>
                    <a:pt x="6473" y="0"/>
                  </a:lnTo>
                  <a:lnTo>
                    <a:pt x="6029" y="0"/>
                  </a:lnTo>
                  <a:lnTo>
                    <a:pt x="4008" y="426"/>
                  </a:lnTo>
                  <a:lnTo>
                    <a:pt x="2135" y="1148"/>
                  </a:lnTo>
                  <a:lnTo>
                    <a:pt x="246" y="1787"/>
                  </a:lnTo>
                  <a:lnTo>
                    <a:pt x="164" y="2280"/>
                  </a:lnTo>
                  <a:lnTo>
                    <a:pt x="0" y="3543"/>
                  </a:lnTo>
                  <a:lnTo>
                    <a:pt x="1676" y="523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64312" y="9206521"/>
              <a:ext cx="21590" cy="125095"/>
            </a:xfrm>
            <a:custGeom>
              <a:avLst/>
              <a:gdLst/>
              <a:ahLst/>
              <a:cxnLst/>
              <a:rect l="l" t="t" r="r" b="b"/>
              <a:pathLst>
                <a:path w="21590" h="125095">
                  <a:moveTo>
                    <a:pt x="7975" y="1485"/>
                  </a:moveTo>
                  <a:lnTo>
                    <a:pt x="7670" y="990"/>
                  </a:lnTo>
                  <a:lnTo>
                    <a:pt x="7073" y="12"/>
                  </a:lnTo>
                  <a:lnTo>
                    <a:pt x="5918" y="114"/>
                  </a:lnTo>
                  <a:lnTo>
                    <a:pt x="4927" y="12"/>
                  </a:lnTo>
                  <a:lnTo>
                    <a:pt x="4445" y="0"/>
                  </a:lnTo>
                  <a:lnTo>
                    <a:pt x="4318" y="292"/>
                  </a:lnTo>
                  <a:lnTo>
                    <a:pt x="4559" y="647"/>
                  </a:lnTo>
                  <a:lnTo>
                    <a:pt x="5130" y="1460"/>
                  </a:lnTo>
                  <a:lnTo>
                    <a:pt x="5867" y="2057"/>
                  </a:lnTo>
                  <a:lnTo>
                    <a:pt x="6870" y="2057"/>
                  </a:lnTo>
                  <a:lnTo>
                    <a:pt x="7023" y="2057"/>
                  </a:lnTo>
                  <a:lnTo>
                    <a:pt x="7493" y="2032"/>
                  </a:lnTo>
                  <a:lnTo>
                    <a:pt x="7975" y="1485"/>
                  </a:lnTo>
                  <a:close/>
                </a:path>
                <a:path w="21590" h="125095">
                  <a:moveTo>
                    <a:pt x="9664" y="94805"/>
                  </a:moveTo>
                  <a:lnTo>
                    <a:pt x="7975" y="95084"/>
                  </a:lnTo>
                  <a:lnTo>
                    <a:pt x="6921" y="94056"/>
                  </a:lnTo>
                  <a:lnTo>
                    <a:pt x="6553" y="93916"/>
                  </a:lnTo>
                  <a:lnTo>
                    <a:pt x="5803" y="93916"/>
                  </a:lnTo>
                  <a:lnTo>
                    <a:pt x="4191" y="94564"/>
                  </a:lnTo>
                  <a:lnTo>
                    <a:pt x="3721" y="94564"/>
                  </a:lnTo>
                  <a:lnTo>
                    <a:pt x="3568" y="94538"/>
                  </a:lnTo>
                  <a:lnTo>
                    <a:pt x="3048" y="94526"/>
                  </a:lnTo>
                  <a:lnTo>
                    <a:pt x="2743" y="94869"/>
                  </a:lnTo>
                  <a:lnTo>
                    <a:pt x="1778" y="95872"/>
                  </a:lnTo>
                  <a:lnTo>
                    <a:pt x="1117" y="95872"/>
                  </a:lnTo>
                  <a:lnTo>
                    <a:pt x="889" y="95808"/>
                  </a:lnTo>
                  <a:lnTo>
                    <a:pt x="647" y="95656"/>
                  </a:lnTo>
                  <a:lnTo>
                    <a:pt x="0" y="96088"/>
                  </a:lnTo>
                  <a:lnTo>
                    <a:pt x="609" y="96685"/>
                  </a:lnTo>
                  <a:lnTo>
                    <a:pt x="1790" y="97078"/>
                  </a:lnTo>
                  <a:lnTo>
                    <a:pt x="2997" y="97396"/>
                  </a:lnTo>
                  <a:lnTo>
                    <a:pt x="4191" y="97739"/>
                  </a:lnTo>
                  <a:lnTo>
                    <a:pt x="4394" y="97777"/>
                  </a:lnTo>
                  <a:lnTo>
                    <a:pt x="5511" y="97777"/>
                  </a:lnTo>
                  <a:lnTo>
                    <a:pt x="6273" y="97104"/>
                  </a:lnTo>
                  <a:lnTo>
                    <a:pt x="7975" y="96558"/>
                  </a:lnTo>
                  <a:lnTo>
                    <a:pt x="9398" y="96850"/>
                  </a:lnTo>
                  <a:lnTo>
                    <a:pt x="9664" y="94805"/>
                  </a:lnTo>
                  <a:close/>
                </a:path>
                <a:path w="21590" h="125095">
                  <a:moveTo>
                    <a:pt x="9931" y="44627"/>
                  </a:moveTo>
                  <a:lnTo>
                    <a:pt x="9893" y="44030"/>
                  </a:lnTo>
                  <a:lnTo>
                    <a:pt x="9880" y="43383"/>
                  </a:lnTo>
                  <a:lnTo>
                    <a:pt x="9436" y="43014"/>
                  </a:lnTo>
                  <a:lnTo>
                    <a:pt x="8813" y="42875"/>
                  </a:lnTo>
                  <a:lnTo>
                    <a:pt x="8255" y="43053"/>
                  </a:lnTo>
                  <a:lnTo>
                    <a:pt x="7696" y="43332"/>
                  </a:lnTo>
                  <a:lnTo>
                    <a:pt x="7581" y="44843"/>
                  </a:lnTo>
                  <a:lnTo>
                    <a:pt x="8153" y="45212"/>
                  </a:lnTo>
                  <a:lnTo>
                    <a:pt x="8940" y="45212"/>
                  </a:lnTo>
                  <a:lnTo>
                    <a:pt x="9728" y="45199"/>
                  </a:lnTo>
                  <a:lnTo>
                    <a:pt x="9931" y="44627"/>
                  </a:lnTo>
                  <a:close/>
                </a:path>
                <a:path w="21590" h="125095">
                  <a:moveTo>
                    <a:pt x="14274" y="48755"/>
                  </a:moveTo>
                  <a:lnTo>
                    <a:pt x="11925" y="48755"/>
                  </a:lnTo>
                  <a:lnTo>
                    <a:pt x="11696" y="49390"/>
                  </a:lnTo>
                  <a:lnTo>
                    <a:pt x="14097" y="49390"/>
                  </a:lnTo>
                  <a:lnTo>
                    <a:pt x="14274" y="48755"/>
                  </a:lnTo>
                  <a:close/>
                </a:path>
                <a:path w="21590" h="125095">
                  <a:moveTo>
                    <a:pt x="20142" y="80962"/>
                  </a:moveTo>
                  <a:lnTo>
                    <a:pt x="20002" y="79400"/>
                  </a:lnTo>
                  <a:lnTo>
                    <a:pt x="18351" y="78994"/>
                  </a:lnTo>
                  <a:lnTo>
                    <a:pt x="17259" y="78994"/>
                  </a:lnTo>
                  <a:lnTo>
                    <a:pt x="17538" y="80225"/>
                  </a:lnTo>
                  <a:lnTo>
                    <a:pt x="17322" y="80822"/>
                  </a:lnTo>
                  <a:lnTo>
                    <a:pt x="17170" y="82245"/>
                  </a:lnTo>
                  <a:lnTo>
                    <a:pt x="17551" y="83223"/>
                  </a:lnTo>
                  <a:lnTo>
                    <a:pt x="19075" y="83426"/>
                  </a:lnTo>
                  <a:lnTo>
                    <a:pt x="19278" y="83426"/>
                  </a:lnTo>
                  <a:lnTo>
                    <a:pt x="20002" y="83426"/>
                  </a:lnTo>
                  <a:lnTo>
                    <a:pt x="20078" y="82321"/>
                  </a:lnTo>
                  <a:lnTo>
                    <a:pt x="20142" y="80962"/>
                  </a:lnTo>
                  <a:close/>
                </a:path>
                <a:path w="21590" h="125095">
                  <a:moveTo>
                    <a:pt x="20967" y="122974"/>
                  </a:moveTo>
                  <a:lnTo>
                    <a:pt x="20840" y="118313"/>
                  </a:lnTo>
                  <a:lnTo>
                    <a:pt x="17932" y="116293"/>
                  </a:lnTo>
                  <a:lnTo>
                    <a:pt x="17551" y="113220"/>
                  </a:lnTo>
                  <a:lnTo>
                    <a:pt x="16649" y="112903"/>
                  </a:lnTo>
                  <a:lnTo>
                    <a:pt x="15443" y="113207"/>
                  </a:lnTo>
                  <a:lnTo>
                    <a:pt x="16154" y="114325"/>
                  </a:lnTo>
                  <a:lnTo>
                    <a:pt x="15786" y="114846"/>
                  </a:lnTo>
                  <a:lnTo>
                    <a:pt x="16103" y="118097"/>
                  </a:lnTo>
                  <a:lnTo>
                    <a:pt x="17983" y="120789"/>
                  </a:lnTo>
                  <a:lnTo>
                    <a:pt x="17932" y="124472"/>
                  </a:lnTo>
                  <a:lnTo>
                    <a:pt x="18097" y="124663"/>
                  </a:lnTo>
                  <a:lnTo>
                    <a:pt x="18351" y="124663"/>
                  </a:lnTo>
                  <a:lnTo>
                    <a:pt x="18580" y="124663"/>
                  </a:lnTo>
                  <a:lnTo>
                    <a:pt x="18897" y="124523"/>
                  </a:lnTo>
                  <a:lnTo>
                    <a:pt x="20447" y="123659"/>
                  </a:lnTo>
                  <a:lnTo>
                    <a:pt x="20967" y="12297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125031" y="8012970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5">
                  <a:moveTo>
                    <a:pt x="0" y="4445"/>
                  </a:moveTo>
                  <a:lnTo>
                    <a:pt x="887" y="4412"/>
                  </a:lnTo>
                  <a:lnTo>
                    <a:pt x="1922" y="3182"/>
                  </a:lnTo>
                  <a:lnTo>
                    <a:pt x="2218" y="1312"/>
                  </a:lnTo>
                  <a:lnTo>
                    <a:pt x="4140" y="787"/>
                  </a:lnTo>
                  <a:lnTo>
                    <a:pt x="4206" y="623"/>
                  </a:lnTo>
                  <a:lnTo>
                    <a:pt x="3433" y="16"/>
                  </a:lnTo>
                  <a:lnTo>
                    <a:pt x="2842" y="98"/>
                  </a:lnTo>
                  <a:lnTo>
                    <a:pt x="2365" y="311"/>
                  </a:lnTo>
                  <a:lnTo>
                    <a:pt x="1758" y="508"/>
                  </a:lnTo>
                  <a:lnTo>
                    <a:pt x="1511" y="541"/>
                  </a:lnTo>
                  <a:lnTo>
                    <a:pt x="1314" y="442"/>
                  </a:lnTo>
                  <a:lnTo>
                    <a:pt x="739" y="98"/>
                  </a:lnTo>
                  <a:lnTo>
                    <a:pt x="345" y="98"/>
                  </a:lnTo>
                  <a:lnTo>
                    <a:pt x="180" y="311"/>
                  </a:lnTo>
                  <a:lnTo>
                    <a:pt x="147" y="2165"/>
                  </a:lnTo>
                  <a:lnTo>
                    <a:pt x="49" y="3313"/>
                  </a:lnTo>
                  <a:lnTo>
                    <a:pt x="0" y="4445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619008" y="890172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640" y="623"/>
                  </a:moveTo>
                  <a:lnTo>
                    <a:pt x="16" y="0"/>
                  </a:lnTo>
                  <a:lnTo>
                    <a:pt x="115" y="180"/>
                  </a:lnTo>
                  <a:lnTo>
                    <a:pt x="328" y="393"/>
                  </a:lnTo>
                  <a:lnTo>
                    <a:pt x="640" y="6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618992" y="890180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345" y="311"/>
                  </a:moveTo>
                  <a:lnTo>
                    <a:pt x="131" y="98"/>
                  </a:lnTo>
                  <a:lnTo>
                    <a:pt x="0" y="65"/>
                  </a:lnTo>
                  <a:lnTo>
                    <a:pt x="345" y="311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153341" y="9252438"/>
              <a:ext cx="3175" cy="1905"/>
            </a:xfrm>
            <a:custGeom>
              <a:avLst/>
              <a:gdLst/>
              <a:ahLst/>
              <a:cxnLst/>
              <a:rect l="l" t="t" r="r" b="b"/>
              <a:pathLst>
                <a:path w="3175" h="1904">
                  <a:moveTo>
                    <a:pt x="0" y="1459"/>
                  </a:moveTo>
                  <a:lnTo>
                    <a:pt x="2872" y="1459"/>
                  </a:lnTo>
                  <a:lnTo>
                    <a:pt x="2719" y="574"/>
                  </a:lnTo>
                  <a:lnTo>
                    <a:pt x="2075" y="0"/>
                  </a:lnTo>
                  <a:lnTo>
                    <a:pt x="788" y="0"/>
                  </a:lnTo>
                  <a:lnTo>
                    <a:pt x="246" y="574"/>
                  </a:lnTo>
                  <a:lnTo>
                    <a:pt x="0" y="145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11022" y="792554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65" y="32"/>
                  </a:moveTo>
                  <a:lnTo>
                    <a:pt x="0" y="0"/>
                  </a:lnTo>
                  <a:lnTo>
                    <a:pt x="65" y="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8887" y="7945907"/>
              <a:ext cx="49530" cy="42545"/>
            </a:xfrm>
            <a:custGeom>
              <a:avLst/>
              <a:gdLst/>
              <a:ahLst/>
              <a:cxnLst/>
              <a:rect l="l" t="t" r="r" b="b"/>
              <a:pathLst>
                <a:path w="49530" h="42545">
                  <a:moveTo>
                    <a:pt x="4826" y="2667"/>
                  </a:moveTo>
                  <a:lnTo>
                    <a:pt x="3581" y="1765"/>
                  </a:lnTo>
                  <a:lnTo>
                    <a:pt x="1079" y="0"/>
                  </a:lnTo>
                  <a:lnTo>
                    <a:pt x="876" y="127"/>
                  </a:lnTo>
                  <a:lnTo>
                    <a:pt x="0" y="1282"/>
                  </a:lnTo>
                  <a:lnTo>
                    <a:pt x="1574" y="1816"/>
                  </a:lnTo>
                  <a:lnTo>
                    <a:pt x="2324" y="3683"/>
                  </a:lnTo>
                  <a:lnTo>
                    <a:pt x="2044" y="5143"/>
                  </a:lnTo>
                  <a:lnTo>
                    <a:pt x="3340" y="5689"/>
                  </a:lnTo>
                  <a:lnTo>
                    <a:pt x="3987" y="5562"/>
                  </a:lnTo>
                  <a:lnTo>
                    <a:pt x="4368" y="5372"/>
                  </a:lnTo>
                  <a:lnTo>
                    <a:pt x="4660" y="4102"/>
                  </a:lnTo>
                  <a:lnTo>
                    <a:pt x="3390" y="3429"/>
                  </a:lnTo>
                  <a:lnTo>
                    <a:pt x="4216" y="3009"/>
                  </a:lnTo>
                  <a:lnTo>
                    <a:pt x="4826" y="2667"/>
                  </a:lnTo>
                  <a:close/>
                </a:path>
                <a:path w="49530" h="42545">
                  <a:moveTo>
                    <a:pt x="48348" y="41084"/>
                  </a:moveTo>
                  <a:lnTo>
                    <a:pt x="46634" y="39878"/>
                  </a:lnTo>
                  <a:lnTo>
                    <a:pt x="46469" y="37528"/>
                  </a:lnTo>
                  <a:lnTo>
                    <a:pt x="46215" y="37363"/>
                  </a:lnTo>
                  <a:lnTo>
                    <a:pt x="45935" y="37261"/>
                  </a:lnTo>
                  <a:lnTo>
                    <a:pt x="45339" y="37261"/>
                  </a:lnTo>
                  <a:lnTo>
                    <a:pt x="45046" y="37452"/>
                  </a:lnTo>
                  <a:lnTo>
                    <a:pt x="44919" y="37820"/>
                  </a:lnTo>
                  <a:lnTo>
                    <a:pt x="44704" y="38506"/>
                  </a:lnTo>
                  <a:lnTo>
                    <a:pt x="45504" y="39255"/>
                  </a:lnTo>
                  <a:lnTo>
                    <a:pt x="45034" y="40157"/>
                  </a:lnTo>
                  <a:lnTo>
                    <a:pt x="44538" y="41033"/>
                  </a:lnTo>
                  <a:lnTo>
                    <a:pt x="43014" y="41059"/>
                  </a:lnTo>
                  <a:lnTo>
                    <a:pt x="43205" y="42430"/>
                  </a:lnTo>
                  <a:lnTo>
                    <a:pt x="45123" y="41871"/>
                  </a:lnTo>
                  <a:lnTo>
                    <a:pt x="46101" y="41630"/>
                  </a:lnTo>
                  <a:lnTo>
                    <a:pt x="48348" y="41084"/>
                  </a:lnTo>
                  <a:close/>
                </a:path>
                <a:path w="49530" h="42545">
                  <a:moveTo>
                    <a:pt x="49149" y="35433"/>
                  </a:moveTo>
                  <a:lnTo>
                    <a:pt x="48336" y="34810"/>
                  </a:lnTo>
                  <a:lnTo>
                    <a:pt x="47510" y="34201"/>
                  </a:lnTo>
                  <a:lnTo>
                    <a:pt x="46685" y="33578"/>
                  </a:lnTo>
                  <a:lnTo>
                    <a:pt x="45872" y="33274"/>
                  </a:lnTo>
                  <a:lnTo>
                    <a:pt x="45440" y="33235"/>
                  </a:lnTo>
                  <a:lnTo>
                    <a:pt x="44589" y="33604"/>
                  </a:lnTo>
                  <a:lnTo>
                    <a:pt x="44284" y="34112"/>
                  </a:lnTo>
                  <a:lnTo>
                    <a:pt x="44615" y="34810"/>
                  </a:lnTo>
                  <a:lnTo>
                    <a:pt x="47066" y="34886"/>
                  </a:lnTo>
                  <a:lnTo>
                    <a:pt x="47078" y="35966"/>
                  </a:lnTo>
                  <a:lnTo>
                    <a:pt x="46634" y="37350"/>
                  </a:lnTo>
                  <a:lnTo>
                    <a:pt x="46888" y="37350"/>
                  </a:lnTo>
                  <a:lnTo>
                    <a:pt x="47675" y="37744"/>
                  </a:lnTo>
                  <a:lnTo>
                    <a:pt x="47866" y="37744"/>
                  </a:lnTo>
                  <a:lnTo>
                    <a:pt x="48107" y="37744"/>
                  </a:lnTo>
                  <a:lnTo>
                    <a:pt x="48336" y="37579"/>
                  </a:lnTo>
                  <a:lnTo>
                    <a:pt x="48501" y="37058"/>
                  </a:lnTo>
                  <a:lnTo>
                    <a:pt x="48679" y="36512"/>
                  </a:lnTo>
                  <a:lnTo>
                    <a:pt x="48920" y="35966"/>
                  </a:lnTo>
                  <a:lnTo>
                    <a:pt x="49149" y="3543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135793" y="9479326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560" y="2509"/>
                  </a:moveTo>
                  <a:lnTo>
                    <a:pt x="1741" y="2509"/>
                  </a:lnTo>
                  <a:lnTo>
                    <a:pt x="2448" y="2509"/>
                  </a:lnTo>
                  <a:lnTo>
                    <a:pt x="2842" y="1919"/>
                  </a:lnTo>
                  <a:lnTo>
                    <a:pt x="2941" y="1197"/>
                  </a:lnTo>
                  <a:lnTo>
                    <a:pt x="3039" y="426"/>
                  </a:lnTo>
                  <a:lnTo>
                    <a:pt x="2349" y="32"/>
                  </a:lnTo>
                  <a:lnTo>
                    <a:pt x="1593" y="0"/>
                  </a:lnTo>
                  <a:lnTo>
                    <a:pt x="755" y="0"/>
                  </a:lnTo>
                  <a:lnTo>
                    <a:pt x="197" y="98"/>
                  </a:lnTo>
                  <a:lnTo>
                    <a:pt x="32" y="705"/>
                  </a:lnTo>
                  <a:lnTo>
                    <a:pt x="0" y="1673"/>
                  </a:lnTo>
                  <a:lnTo>
                    <a:pt x="476" y="2148"/>
                  </a:lnTo>
                  <a:lnTo>
                    <a:pt x="1363" y="2476"/>
                  </a:lnTo>
                  <a:lnTo>
                    <a:pt x="1560" y="2509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85344" y="7983257"/>
              <a:ext cx="266700" cy="1377950"/>
            </a:xfrm>
            <a:custGeom>
              <a:avLst/>
              <a:gdLst/>
              <a:ahLst/>
              <a:cxnLst/>
              <a:rect l="l" t="t" r="r" b="b"/>
              <a:pathLst>
                <a:path w="266700" h="1377950">
                  <a:moveTo>
                    <a:pt x="177" y="0"/>
                  </a:moveTo>
                  <a:lnTo>
                    <a:pt x="0" y="63"/>
                  </a:lnTo>
                  <a:lnTo>
                    <a:pt x="139" y="215"/>
                  </a:lnTo>
                  <a:lnTo>
                    <a:pt x="177" y="0"/>
                  </a:lnTo>
                  <a:close/>
                </a:path>
                <a:path w="266700" h="1377950">
                  <a:moveTo>
                    <a:pt x="266598" y="1374838"/>
                  </a:moveTo>
                  <a:lnTo>
                    <a:pt x="265963" y="1374254"/>
                  </a:lnTo>
                  <a:lnTo>
                    <a:pt x="265544" y="1374178"/>
                  </a:lnTo>
                  <a:lnTo>
                    <a:pt x="265303" y="1374140"/>
                  </a:lnTo>
                  <a:lnTo>
                    <a:pt x="265087" y="1374101"/>
                  </a:lnTo>
                  <a:lnTo>
                    <a:pt x="263271" y="1374101"/>
                  </a:lnTo>
                  <a:lnTo>
                    <a:pt x="263004" y="1375587"/>
                  </a:lnTo>
                  <a:lnTo>
                    <a:pt x="262661" y="1376768"/>
                  </a:lnTo>
                  <a:lnTo>
                    <a:pt x="262394" y="1377442"/>
                  </a:lnTo>
                  <a:lnTo>
                    <a:pt x="262686" y="1377950"/>
                  </a:lnTo>
                  <a:lnTo>
                    <a:pt x="262991" y="1377950"/>
                  </a:lnTo>
                  <a:lnTo>
                    <a:pt x="263131" y="1377924"/>
                  </a:lnTo>
                  <a:lnTo>
                    <a:pt x="264236" y="1376794"/>
                  </a:lnTo>
                  <a:lnTo>
                    <a:pt x="266420" y="1377137"/>
                  </a:lnTo>
                  <a:lnTo>
                    <a:pt x="266573" y="1375156"/>
                  </a:lnTo>
                  <a:lnTo>
                    <a:pt x="266598" y="1374838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29946" y="8926410"/>
              <a:ext cx="626745" cy="475615"/>
            </a:xfrm>
            <a:custGeom>
              <a:avLst/>
              <a:gdLst/>
              <a:ahLst/>
              <a:cxnLst/>
              <a:rect l="l" t="t" r="r" b="b"/>
              <a:pathLst>
                <a:path w="626745" h="475615">
                  <a:moveTo>
                    <a:pt x="3251" y="474268"/>
                  </a:moveTo>
                  <a:lnTo>
                    <a:pt x="2705" y="473798"/>
                  </a:lnTo>
                  <a:lnTo>
                    <a:pt x="1803" y="474103"/>
                  </a:lnTo>
                  <a:lnTo>
                    <a:pt x="914" y="474484"/>
                  </a:lnTo>
                  <a:lnTo>
                    <a:pt x="0" y="474840"/>
                  </a:lnTo>
                  <a:lnTo>
                    <a:pt x="571" y="475551"/>
                  </a:lnTo>
                  <a:lnTo>
                    <a:pt x="1485" y="475170"/>
                  </a:lnTo>
                  <a:lnTo>
                    <a:pt x="2400" y="474776"/>
                  </a:lnTo>
                  <a:lnTo>
                    <a:pt x="3251" y="474268"/>
                  </a:lnTo>
                  <a:close/>
                </a:path>
                <a:path w="626745" h="475615">
                  <a:moveTo>
                    <a:pt x="626668" y="1511"/>
                  </a:moveTo>
                  <a:lnTo>
                    <a:pt x="626440" y="812"/>
                  </a:lnTo>
                  <a:lnTo>
                    <a:pt x="626300" y="431"/>
                  </a:lnTo>
                  <a:lnTo>
                    <a:pt x="626110" y="0"/>
                  </a:lnTo>
                  <a:lnTo>
                    <a:pt x="625602" y="0"/>
                  </a:lnTo>
                  <a:lnTo>
                    <a:pt x="625436" y="50"/>
                  </a:lnTo>
                  <a:lnTo>
                    <a:pt x="624713" y="266"/>
                  </a:lnTo>
                  <a:lnTo>
                    <a:pt x="624382" y="787"/>
                  </a:lnTo>
                  <a:lnTo>
                    <a:pt x="624611" y="1536"/>
                  </a:lnTo>
                  <a:lnTo>
                    <a:pt x="624763" y="1968"/>
                  </a:lnTo>
                  <a:lnTo>
                    <a:pt x="625043" y="2298"/>
                  </a:lnTo>
                  <a:lnTo>
                    <a:pt x="625525" y="2298"/>
                  </a:lnTo>
                  <a:lnTo>
                    <a:pt x="625678" y="2298"/>
                  </a:lnTo>
                  <a:lnTo>
                    <a:pt x="626389" y="2044"/>
                  </a:lnTo>
                  <a:lnTo>
                    <a:pt x="626668" y="1511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186021" y="9345280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706" y="2394"/>
                  </a:moveTo>
                  <a:lnTo>
                    <a:pt x="1413" y="2394"/>
                  </a:lnTo>
                  <a:lnTo>
                    <a:pt x="1790" y="1820"/>
                  </a:lnTo>
                  <a:lnTo>
                    <a:pt x="2250" y="754"/>
                  </a:lnTo>
                  <a:lnTo>
                    <a:pt x="2020" y="311"/>
                  </a:lnTo>
                  <a:lnTo>
                    <a:pt x="1593" y="0"/>
                  </a:lnTo>
                  <a:lnTo>
                    <a:pt x="739" y="0"/>
                  </a:lnTo>
                  <a:lnTo>
                    <a:pt x="460" y="557"/>
                  </a:lnTo>
                  <a:lnTo>
                    <a:pt x="246" y="1197"/>
                  </a:lnTo>
                  <a:lnTo>
                    <a:pt x="82" y="1673"/>
                  </a:lnTo>
                  <a:lnTo>
                    <a:pt x="0" y="2263"/>
                  </a:lnTo>
                  <a:lnTo>
                    <a:pt x="575" y="2378"/>
                  </a:lnTo>
                  <a:lnTo>
                    <a:pt x="706" y="2394"/>
                  </a:lnTo>
                  <a:close/>
                </a:path>
              </a:pathLst>
            </a:custGeom>
            <a:solidFill>
              <a:srgbClr val="DAD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58076" y="8297976"/>
              <a:ext cx="127635" cy="1023619"/>
            </a:xfrm>
            <a:custGeom>
              <a:avLst/>
              <a:gdLst/>
              <a:ahLst/>
              <a:cxnLst/>
              <a:rect l="l" t="t" r="r" b="b"/>
              <a:pathLst>
                <a:path w="127634" h="1023620">
                  <a:moveTo>
                    <a:pt x="3251" y="835672"/>
                  </a:moveTo>
                  <a:lnTo>
                    <a:pt x="2717" y="835253"/>
                  </a:lnTo>
                  <a:lnTo>
                    <a:pt x="2438" y="834834"/>
                  </a:lnTo>
                  <a:lnTo>
                    <a:pt x="1193" y="835164"/>
                  </a:lnTo>
                  <a:lnTo>
                    <a:pt x="292" y="835761"/>
                  </a:lnTo>
                  <a:lnTo>
                    <a:pt x="0" y="836968"/>
                  </a:lnTo>
                  <a:lnTo>
                    <a:pt x="584" y="837590"/>
                  </a:lnTo>
                  <a:lnTo>
                    <a:pt x="1651" y="837438"/>
                  </a:lnTo>
                  <a:lnTo>
                    <a:pt x="3022" y="837577"/>
                  </a:lnTo>
                  <a:lnTo>
                    <a:pt x="3200" y="836041"/>
                  </a:lnTo>
                  <a:lnTo>
                    <a:pt x="3251" y="835672"/>
                  </a:lnTo>
                  <a:close/>
                </a:path>
                <a:path w="127634" h="1023620">
                  <a:moveTo>
                    <a:pt x="34124" y="904925"/>
                  </a:moveTo>
                  <a:lnTo>
                    <a:pt x="33528" y="904303"/>
                  </a:lnTo>
                  <a:lnTo>
                    <a:pt x="32918" y="904455"/>
                  </a:lnTo>
                  <a:lnTo>
                    <a:pt x="32346" y="904786"/>
                  </a:lnTo>
                  <a:lnTo>
                    <a:pt x="31737" y="905002"/>
                  </a:lnTo>
                  <a:lnTo>
                    <a:pt x="31407" y="905014"/>
                  </a:lnTo>
                  <a:lnTo>
                    <a:pt x="31280" y="905002"/>
                  </a:lnTo>
                  <a:lnTo>
                    <a:pt x="31127" y="904963"/>
                  </a:lnTo>
                  <a:lnTo>
                    <a:pt x="30988" y="904951"/>
                  </a:lnTo>
                  <a:lnTo>
                    <a:pt x="30848" y="904913"/>
                  </a:lnTo>
                  <a:lnTo>
                    <a:pt x="30454" y="904913"/>
                  </a:lnTo>
                  <a:lnTo>
                    <a:pt x="30264" y="905027"/>
                  </a:lnTo>
                  <a:lnTo>
                    <a:pt x="30289" y="905510"/>
                  </a:lnTo>
                  <a:lnTo>
                    <a:pt x="30340" y="905941"/>
                  </a:lnTo>
                  <a:lnTo>
                    <a:pt x="30543" y="906068"/>
                  </a:lnTo>
                  <a:lnTo>
                    <a:pt x="30835" y="906068"/>
                  </a:lnTo>
                  <a:lnTo>
                    <a:pt x="30962" y="906068"/>
                  </a:lnTo>
                  <a:lnTo>
                    <a:pt x="31127" y="906030"/>
                  </a:lnTo>
                  <a:lnTo>
                    <a:pt x="31445" y="905992"/>
                  </a:lnTo>
                  <a:lnTo>
                    <a:pt x="31623" y="905967"/>
                  </a:lnTo>
                  <a:lnTo>
                    <a:pt x="31915" y="905967"/>
                  </a:lnTo>
                  <a:lnTo>
                    <a:pt x="32054" y="905979"/>
                  </a:lnTo>
                  <a:lnTo>
                    <a:pt x="32181" y="906018"/>
                  </a:lnTo>
                  <a:lnTo>
                    <a:pt x="32588" y="905967"/>
                  </a:lnTo>
                  <a:lnTo>
                    <a:pt x="33248" y="905916"/>
                  </a:lnTo>
                  <a:lnTo>
                    <a:pt x="33858" y="905751"/>
                  </a:lnTo>
                  <a:lnTo>
                    <a:pt x="34124" y="904925"/>
                  </a:lnTo>
                  <a:close/>
                </a:path>
                <a:path w="127634" h="1023620">
                  <a:moveTo>
                    <a:pt x="35382" y="746048"/>
                  </a:moveTo>
                  <a:lnTo>
                    <a:pt x="34975" y="745528"/>
                  </a:lnTo>
                  <a:lnTo>
                    <a:pt x="34150" y="745528"/>
                  </a:lnTo>
                  <a:lnTo>
                    <a:pt x="33401" y="745604"/>
                  </a:lnTo>
                  <a:lnTo>
                    <a:pt x="32639" y="745947"/>
                  </a:lnTo>
                  <a:lnTo>
                    <a:pt x="32715" y="746810"/>
                  </a:lnTo>
                  <a:lnTo>
                    <a:pt x="32791" y="747712"/>
                  </a:lnTo>
                  <a:lnTo>
                    <a:pt x="33693" y="747509"/>
                  </a:lnTo>
                  <a:lnTo>
                    <a:pt x="34302" y="747636"/>
                  </a:lnTo>
                  <a:lnTo>
                    <a:pt x="34544" y="747661"/>
                  </a:lnTo>
                  <a:lnTo>
                    <a:pt x="35077" y="747661"/>
                  </a:lnTo>
                  <a:lnTo>
                    <a:pt x="35293" y="747229"/>
                  </a:lnTo>
                  <a:lnTo>
                    <a:pt x="35318" y="746785"/>
                  </a:lnTo>
                  <a:lnTo>
                    <a:pt x="35382" y="746048"/>
                  </a:lnTo>
                  <a:close/>
                </a:path>
                <a:path w="127634" h="1023620">
                  <a:moveTo>
                    <a:pt x="37566" y="0"/>
                  </a:moveTo>
                  <a:lnTo>
                    <a:pt x="34239" y="0"/>
                  </a:lnTo>
                  <a:lnTo>
                    <a:pt x="31470" y="76"/>
                  </a:lnTo>
                  <a:lnTo>
                    <a:pt x="32067" y="2679"/>
                  </a:lnTo>
                  <a:lnTo>
                    <a:pt x="31178" y="4889"/>
                  </a:lnTo>
                  <a:lnTo>
                    <a:pt x="31508" y="5562"/>
                  </a:lnTo>
                  <a:lnTo>
                    <a:pt x="32334" y="5562"/>
                  </a:lnTo>
                  <a:lnTo>
                    <a:pt x="32588" y="5486"/>
                  </a:lnTo>
                  <a:lnTo>
                    <a:pt x="33477" y="4838"/>
                  </a:lnTo>
                  <a:lnTo>
                    <a:pt x="33921" y="4648"/>
                  </a:lnTo>
                  <a:lnTo>
                    <a:pt x="34759" y="4648"/>
                  </a:lnTo>
                  <a:lnTo>
                    <a:pt x="34861" y="5283"/>
                  </a:lnTo>
                  <a:lnTo>
                    <a:pt x="34480" y="7239"/>
                  </a:lnTo>
                  <a:lnTo>
                    <a:pt x="33972" y="8140"/>
                  </a:lnTo>
                  <a:lnTo>
                    <a:pt x="35407" y="8255"/>
                  </a:lnTo>
                  <a:lnTo>
                    <a:pt x="36169" y="8255"/>
                  </a:lnTo>
                  <a:lnTo>
                    <a:pt x="36309" y="6743"/>
                  </a:lnTo>
                  <a:lnTo>
                    <a:pt x="36360" y="5892"/>
                  </a:lnTo>
                  <a:lnTo>
                    <a:pt x="36309" y="5029"/>
                  </a:lnTo>
                  <a:lnTo>
                    <a:pt x="36309" y="4025"/>
                  </a:lnTo>
                  <a:lnTo>
                    <a:pt x="35763" y="2730"/>
                  </a:lnTo>
                  <a:lnTo>
                    <a:pt x="37566" y="0"/>
                  </a:lnTo>
                  <a:close/>
                </a:path>
                <a:path w="127634" h="1023620">
                  <a:moveTo>
                    <a:pt x="38087" y="793318"/>
                  </a:moveTo>
                  <a:lnTo>
                    <a:pt x="38049" y="792835"/>
                  </a:lnTo>
                  <a:lnTo>
                    <a:pt x="37452" y="792518"/>
                  </a:lnTo>
                  <a:lnTo>
                    <a:pt x="36207" y="792568"/>
                  </a:lnTo>
                  <a:lnTo>
                    <a:pt x="35991" y="793699"/>
                  </a:lnTo>
                  <a:lnTo>
                    <a:pt x="35572" y="794537"/>
                  </a:lnTo>
                  <a:lnTo>
                    <a:pt x="35344" y="795020"/>
                  </a:lnTo>
                  <a:lnTo>
                    <a:pt x="35534" y="795782"/>
                  </a:lnTo>
                  <a:lnTo>
                    <a:pt x="36017" y="795807"/>
                  </a:lnTo>
                  <a:lnTo>
                    <a:pt x="37261" y="795807"/>
                  </a:lnTo>
                  <a:lnTo>
                    <a:pt x="37134" y="794385"/>
                  </a:lnTo>
                  <a:lnTo>
                    <a:pt x="37731" y="793711"/>
                  </a:lnTo>
                  <a:lnTo>
                    <a:pt x="38087" y="793318"/>
                  </a:lnTo>
                  <a:close/>
                </a:path>
                <a:path w="127634" h="1023620">
                  <a:moveTo>
                    <a:pt x="38620" y="783158"/>
                  </a:moveTo>
                  <a:lnTo>
                    <a:pt x="38404" y="782459"/>
                  </a:lnTo>
                  <a:lnTo>
                    <a:pt x="38277" y="782066"/>
                  </a:lnTo>
                  <a:lnTo>
                    <a:pt x="38163" y="781558"/>
                  </a:lnTo>
                  <a:lnTo>
                    <a:pt x="37604" y="781558"/>
                  </a:lnTo>
                  <a:lnTo>
                    <a:pt x="37452" y="781608"/>
                  </a:lnTo>
                  <a:lnTo>
                    <a:pt x="36614" y="781875"/>
                  </a:lnTo>
                  <a:lnTo>
                    <a:pt x="36449" y="782485"/>
                  </a:lnTo>
                  <a:lnTo>
                    <a:pt x="36588" y="783907"/>
                  </a:lnTo>
                  <a:lnTo>
                    <a:pt x="37045" y="784339"/>
                  </a:lnTo>
                  <a:lnTo>
                    <a:pt x="37553" y="784339"/>
                  </a:lnTo>
                  <a:lnTo>
                    <a:pt x="37782" y="784301"/>
                  </a:lnTo>
                  <a:lnTo>
                    <a:pt x="38519" y="784009"/>
                  </a:lnTo>
                  <a:lnTo>
                    <a:pt x="38620" y="783158"/>
                  </a:lnTo>
                  <a:close/>
                </a:path>
                <a:path w="127634" h="1023620">
                  <a:moveTo>
                    <a:pt x="44526" y="922528"/>
                  </a:moveTo>
                  <a:lnTo>
                    <a:pt x="43776" y="922121"/>
                  </a:lnTo>
                  <a:lnTo>
                    <a:pt x="42456" y="922020"/>
                  </a:lnTo>
                  <a:lnTo>
                    <a:pt x="41910" y="921512"/>
                  </a:lnTo>
                  <a:lnTo>
                    <a:pt x="41224" y="921512"/>
                  </a:lnTo>
                  <a:lnTo>
                    <a:pt x="41008" y="921664"/>
                  </a:lnTo>
                  <a:lnTo>
                    <a:pt x="40855" y="922083"/>
                  </a:lnTo>
                  <a:lnTo>
                    <a:pt x="40551" y="922947"/>
                  </a:lnTo>
                  <a:lnTo>
                    <a:pt x="41389" y="923620"/>
                  </a:lnTo>
                  <a:lnTo>
                    <a:pt x="42227" y="923925"/>
                  </a:lnTo>
                  <a:lnTo>
                    <a:pt x="42595" y="924052"/>
                  </a:lnTo>
                  <a:lnTo>
                    <a:pt x="42976" y="924153"/>
                  </a:lnTo>
                  <a:lnTo>
                    <a:pt x="43345" y="924153"/>
                  </a:lnTo>
                  <a:lnTo>
                    <a:pt x="43764" y="924153"/>
                  </a:lnTo>
                  <a:lnTo>
                    <a:pt x="44157" y="924026"/>
                  </a:lnTo>
                  <a:lnTo>
                    <a:pt x="44526" y="923582"/>
                  </a:lnTo>
                  <a:lnTo>
                    <a:pt x="44526" y="922528"/>
                  </a:lnTo>
                  <a:close/>
                </a:path>
                <a:path w="127634" h="1023620">
                  <a:moveTo>
                    <a:pt x="46316" y="828916"/>
                  </a:moveTo>
                  <a:lnTo>
                    <a:pt x="45974" y="828611"/>
                  </a:lnTo>
                  <a:lnTo>
                    <a:pt x="45377" y="828446"/>
                  </a:lnTo>
                  <a:lnTo>
                    <a:pt x="44551" y="828586"/>
                  </a:lnTo>
                  <a:lnTo>
                    <a:pt x="43738" y="828916"/>
                  </a:lnTo>
                  <a:lnTo>
                    <a:pt x="43408" y="829754"/>
                  </a:lnTo>
                  <a:lnTo>
                    <a:pt x="43218" y="830249"/>
                  </a:lnTo>
                  <a:lnTo>
                    <a:pt x="43688" y="830770"/>
                  </a:lnTo>
                  <a:lnTo>
                    <a:pt x="44157" y="830859"/>
                  </a:lnTo>
                  <a:lnTo>
                    <a:pt x="44475" y="830884"/>
                  </a:lnTo>
                  <a:lnTo>
                    <a:pt x="45275" y="830884"/>
                  </a:lnTo>
                  <a:lnTo>
                    <a:pt x="45694" y="830199"/>
                  </a:lnTo>
                  <a:lnTo>
                    <a:pt x="46012" y="829513"/>
                  </a:lnTo>
                  <a:lnTo>
                    <a:pt x="46316" y="828916"/>
                  </a:lnTo>
                  <a:close/>
                </a:path>
                <a:path w="127634" h="1023620">
                  <a:moveTo>
                    <a:pt x="50304" y="873175"/>
                  </a:moveTo>
                  <a:lnTo>
                    <a:pt x="50038" y="871956"/>
                  </a:lnTo>
                  <a:lnTo>
                    <a:pt x="49733" y="870102"/>
                  </a:lnTo>
                  <a:lnTo>
                    <a:pt x="49415" y="869797"/>
                  </a:lnTo>
                  <a:lnTo>
                    <a:pt x="48641" y="869797"/>
                  </a:lnTo>
                  <a:lnTo>
                    <a:pt x="48196" y="870038"/>
                  </a:lnTo>
                  <a:lnTo>
                    <a:pt x="47739" y="870381"/>
                  </a:lnTo>
                  <a:lnTo>
                    <a:pt x="47523" y="870534"/>
                  </a:lnTo>
                  <a:lnTo>
                    <a:pt x="47320" y="870597"/>
                  </a:lnTo>
                  <a:lnTo>
                    <a:pt x="46532" y="870597"/>
                  </a:lnTo>
                  <a:lnTo>
                    <a:pt x="46012" y="869988"/>
                  </a:lnTo>
                  <a:lnTo>
                    <a:pt x="45427" y="869924"/>
                  </a:lnTo>
                  <a:lnTo>
                    <a:pt x="44640" y="870419"/>
                  </a:lnTo>
                  <a:lnTo>
                    <a:pt x="44500" y="870826"/>
                  </a:lnTo>
                  <a:lnTo>
                    <a:pt x="44602" y="871118"/>
                  </a:lnTo>
                  <a:lnTo>
                    <a:pt x="45758" y="871474"/>
                  </a:lnTo>
                  <a:lnTo>
                    <a:pt x="46621" y="871474"/>
                  </a:lnTo>
                  <a:lnTo>
                    <a:pt x="47167" y="873366"/>
                  </a:lnTo>
                  <a:lnTo>
                    <a:pt x="47675" y="873988"/>
                  </a:lnTo>
                  <a:lnTo>
                    <a:pt x="48412" y="873988"/>
                  </a:lnTo>
                  <a:lnTo>
                    <a:pt x="48666" y="873988"/>
                  </a:lnTo>
                  <a:lnTo>
                    <a:pt x="48920" y="873912"/>
                  </a:lnTo>
                  <a:lnTo>
                    <a:pt x="50304" y="873175"/>
                  </a:lnTo>
                  <a:close/>
                </a:path>
                <a:path w="127634" h="1023620">
                  <a:moveTo>
                    <a:pt x="51155" y="905484"/>
                  </a:moveTo>
                  <a:lnTo>
                    <a:pt x="50977" y="903732"/>
                  </a:lnTo>
                  <a:lnTo>
                    <a:pt x="50634" y="903198"/>
                  </a:lnTo>
                  <a:lnTo>
                    <a:pt x="49758" y="903198"/>
                  </a:lnTo>
                  <a:lnTo>
                    <a:pt x="49580" y="903211"/>
                  </a:lnTo>
                  <a:lnTo>
                    <a:pt x="49403" y="903262"/>
                  </a:lnTo>
                  <a:lnTo>
                    <a:pt x="48514" y="903516"/>
                  </a:lnTo>
                  <a:lnTo>
                    <a:pt x="47967" y="904113"/>
                  </a:lnTo>
                  <a:lnTo>
                    <a:pt x="48018" y="905002"/>
                  </a:lnTo>
                  <a:lnTo>
                    <a:pt x="48247" y="905903"/>
                  </a:lnTo>
                  <a:lnTo>
                    <a:pt x="48666" y="906462"/>
                  </a:lnTo>
                  <a:lnTo>
                    <a:pt x="49441" y="906462"/>
                  </a:lnTo>
                  <a:lnTo>
                    <a:pt x="49682" y="906462"/>
                  </a:lnTo>
                  <a:lnTo>
                    <a:pt x="49809" y="906424"/>
                  </a:lnTo>
                  <a:lnTo>
                    <a:pt x="50787" y="906221"/>
                  </a:lnTo>
                  <a:lnTo>
                    <a:pt x="51155" y="905484"/>
                  </a:lnTo>
                  <a:close/>
                </a:path>
                <a:path w="127634" h="1023620">
                  <a:moveTo>
                    <a:pt x="51904" y="818349"/>
                  </a:moveTo>
                  <a:lnTo>
                    <a:pt x="51765" y="817359"/>
                  </a:lnTo>
                  <a:lnTo>
                    <a:pt x="51689" y="817143"/>
                  </a:lnTo>
                  <a:lnTo>
                    <a:pt x="51460" y="817079"/>
                  </a:lnTo>
                  <a:lnTo>
                    <a:pt x="51346" y="817245"/>
                  </a:lnTo>
                  <a:lnTo>
                    <a:pt x="49682" y="818108"/>
                  </a:lnTo>
                  <a:lnTo>
                    <a:pt x="48120" y="818629"/>
                  </a:lnTo>
                  <a:lnTo>
                    <a:pt x="46609" y="819277"/>
                  </a:lnTo>
                  <a:lnTo>
                    <a:pt x="46393" y="819645"/>
                  </a:lnTo>
                  <a:lnTo>
                    <a:pt x="46901" y="820394"/>
                  </a:lnTo>
                  <a:lnTo>
                    <a:pt x="48679" y="819962"/>
                  </a:lnTo>
                  <a:lnTo>
                    <a:pt x="50596" y="819848"/>
                  </a:lnTo>
                  <a:lnTo>
                    <a:pt x="51904" y="818349"/>
                  </a:lnTo>
                  <a:close/>
                </a:path>
                <a:path w="127634" h="1023620">
                  <a:moveTo>
                    <a:pt x="53149" y="804367"/>
                  </a:moveTo>
                  <a:lnTo>
                    <a:pt x="53136" y="803935"/>
                  </a:lnTo>
                  <a:lnTo>
                    <a:pt x="53111" y="802881"/>
                  </a:lnTo>
                  <a:lnTo>
                    <a:pt x="52705" y="801954"/>
                  </a:lnTo>
                  <a:lnTo>
                    <a:pt x="51523" y="801776"/>
                  </a:lnTo>
                  <a:lnTo>
                    <a:pt x="51015" y="802932"/>
                  </a:lnTo>
                  <a:lnTo>
                    <a:pt x="51028" y="804189"/>
                  </a:lnTo>
                  <a:lnTo>
                    <a:pt x="51308" y="805116"/>
                  </a:lnTo>
                  <a:lnTo>
                    <a:pt x="52590" y="805167"/>
                  </a:lnTo>
                  <a:lnTo>
                    <a:pt x="52768" y="805167"/>
                  </a:lnTo>
                  <a:lnTo>
                    <a:pt x="53149" y="804367"/>
                  </a:lnTo>
                  <a:close/>
                </a:path>
                <a:path w="127634" h="1023620">
                  <a:moveTo>
                    <a:pt x="60629" y="944346"/>
                  </a:moveTo>
                  <a:lnTo>
                    <a:pt x="60439" y="943711"/>
                  </a:lnTo>
                  <a:lnTo>
                    <a:pt x="59918" y="943711"/>
                  </a:lnTo>
                  <a:lnTo>
                    <a:pt x="58966" y="943825"/>
                  </a:lnTo>
                  <a:lnTo>
                    <a:pt x="58407" y="944473"/>
                  </a:lnTo>
                  <a:lnTo>
                    <a:pt x="58534" y="945413"/>
                  </a:lnTo>
                  <a:lnTo>
                    <a:pt x="58597" y="946035"/>
                  </a:lnTo>
                  <a:lnTo>
                    <a:pt x="58851" y="946416"/>
                  </a:lnTo>
                  <a:lnTo>
                    <a:pt x="59321" y="946416"/>
                  </a:lnTo>
                  <a:lnTo>
                    <a:pt x="59461" y="946416"/>
                  </a:lnTo>
                  <a:lnTo>
                    <a:pt x="60350" y="946238"/>
                  </a:lnTo>
                  <a:lnTo>
                    <a:pt x="60591" y="945578"/>
                  </a:lnTo>
                  <a:lnTo>
                    <a:pt x="60604" y="944841"/>
                  </a:lnTo>
                  <a:lnTo>
                    <a:pt x="60629" y="944346"/>
                  </a:lnTo>
                  <a:close/>
                </a:path>
                <a:path w="127634" h="1023620">
                  <a:moveTo>
                    <a:pt x="61595" y="799592"/>
                  </a:moveTo>
                  <a:lnTo>
                    <a:pt x="60413" y="798855"/>
                  </a:lnTo>
                  <a:lnTo>
                    <a:pt x="59740" y="798398"/>
                  </a:lnTo>
                  <a:lnTo>
                    <a:pt x="58762" y="798398"/>
                  </a:lnTo>
                  <a:lnTo>
                    <a:pt x="58534" y="798436"/>
                  </a:lnTo>
                  <a:lnTo>
                    <a:pt x="58293" y="798537"/>
                  </a:lnTo>
                  <a:lnTo>
                    <a:pt x="58013" y="799338"/>
                  </a:lnTo>
                  <a:lnTo>
                    <a:pt x="58356" y="800100"/>
                  </a:lnTo>
                  <a:lnTo>
                    <a:pt x="58902" y="800341"/>
                  </a:lnTo>
                  <a:lnTo>
                    <a:pt x="59512" y="800341"/>
                  </a:lnTo>
                  <a:lnTo>
                    <a:pt x="59829" y="800341"/>
                  </a:lnTo>
                  <a:lnTo>
                    <a:pt x="60185" y="800277"/>
                  </a:lnTo>
                  <a:lnTo>
                    <a:pt x="60540" y="800176"/>
                  </a:lnTo>
                  <a:lnTo>
                    <a:pt x="60972" y="800049"/>
                  </a:lnTo>
                  <a:lnTo>
                    <a:pt x="61595" y="799592"/>
                  </a:lnTo>
                  <a:close/>
                </a:path>
                <a:path w="127634" h="1023620">
                  <a:moveTo>
                    <a:pt x="63169" y="1020699"/>
                  </a:moveTo>
                  <a:lnTo>
                    <a:pt x="62496" y="1020330"/>
                  </a:lnTo>
                  <a:lnTo>
                    <a:pt x="61836" y="1020216"/>
                  </a:lnTo>
                  <a:lnTo>
                    <a:pt x="60490" y="1020229"/>
                  </a:lnTo>
                  <a:lnTo>
                    <a:pt x="60083" y="1021308"/>
                  </a:lnTo>
                  <a:lnTo>
                    <a:pt x="59804" y="1022438"/>
                  </a:lnTo>
                  <a:lnTo>
                    <a:pt x="60312" y="1023137"/>
                  </a:lnTo>
                  <a:lnTo>
                    <a:pt x="61556" y="1022972"/>
                  </a:lnTo>
                  <a:lnTo>
                    <a:pt x="62445" y="1022159"/>
                  </a:lnTo>
                  <a:lnTo>
                    <a:pt x="62979" y="1021118"/>
                  </a:lnTo>
                  <a:lnTo>
                    <a:pt x="63169" y="1020699"/>
                  </a:lnTo>
                  <a:close/>
                </a:path>
                <a:path w="127634" h="1023620">
                  <a:moveTo>
                    <a:pt x="66014" y="859472"/>
                  </a:moveTo>
                  <a:lnTo>
                    <a:pt x="64744" y="858735"/>
                  </a:lnTo>
                  <a:lnTo>
                    <a:pt x="64135" y="858405"/>
                  </a:lnTo>
                  <a:lnTo>
                    <a:pt x="63538" y="858062"/>
                  </a:lnTo>
                  <a:lnTo>
                    <a:pt x="62585" y="857618"/>
                  </a:lnTo>
                  <a:lnTo>
                    <a:pt x="62217" y="857364"/>
                  </a:lnTo>
                  <a:lnTo>
                    <a:pt x="61658" y="857364"/>
                  </a:lnTo>
                  <a:lnTo>
                    <a:pt x="61442" y="857491"/>
                  </a:lnTo>
                  <a:lnTo>
                    <a:pt x="61315" y="857923"/>
                  </a:lnTo>
                  <a:lnTo>
                    <a:pt x="61214" y="858177"/>
                  </a:lnTo>
                  <a:lnTo>
                    <a:pt x="61861" y="858710"/>
                  </a:lnTo>
                  <a:lnTo>
                    <a:pt x="62649" y="859574"/>
                  </a:lnTo>
                  <a:lnTo>
                    <a:pt x="63157" y="859904"/>
                  </a:lnTo>
                  <a:lnTo>
                    <a:pt x="64020" y="859904"/>
                  </a:lnTo>
                  <a:lnTo>
                    <a:pt x="64376" y="859904"/>
                  </a:lnTo>
                  <a:lnTo>
                    <a:pt x="64770" y="859853"/>
                  </a:lnTo>
                  <a:lnTo>
                    <a:pt x="65239" y="859739"/>
                  </a:lnTo>
                  <a:lnTo>
                    <a:pt x="66014" y="859472"/>
                  </a:lnTo>
                  <a:close/>
                </a:path>
                <a:path w="127634" h="1023620">
                  <a:moveTo>
                    <a:pt x="66446" y="701789"/>
                  </a:moveTo>
                  <a:lnTo>
                    <a:pt x="63893" y="701103"/>
                  </a:lnTo>
                  <a:lnTo>
                    <a:pt x="61937" y="699897"/>
                  </a:lnTo>
                  <a:lnTo>
                    <a:pt x="61201" y="699757"/>
                  </a:lnTo>
                  <a:lnTo>
                    <a:pt x="60540" y="699693"/>
                  </a:lnTo>
                  <a:lnTo>
                    <a:pt x="59791" y="700303"/>
                  </a:lnTo>
                  <a:lnTo>
                    <a:pt x="58737" y="702183"/>
                  </a:lnTo>
                  <a:lnTo>
                    <a:pt x="57277" y="703364"/>
                  </a:lnTo>
                  <a:lnTo>
                    <a:pt x="54279" y="704037"/>
                  </a:lnTo>
                  <a:lnTo>
                    <a:pt x="55206" y="705891"/>
                  </a:lnTo>
                  <a:lnTo>
                    <a:pt x="54216" y="706602"/>
                  </a:lnTo>
                  <a:lnTo>
                    <a:pt x="53835" y="707047"/>
                  </a:lnTo>
                  <a:lnTo>
                    <a:pt x="53936" y="707555"/>
                  </a:lnTo>
                  <a:lnTo>
                    <a:pt x="54229" y="707555"/>
                  </a:lnTo>
                  <a:lnTo>
                    <a:pt x="54457" y="707466"/>
                  </a:lnTo>
                  <a:lnTo>
                    <a:pt x="55930" y="706488"/>
                  </a:lnTo>
                  <a:lnTo>
                    <a:pt x="58953" y="707783"/>
                  </a:lnTo>
                  <a:lnTo>
                    <a:pt x="58788" y="703249"/>
                  </a:lnTo>
                  <a:lnTo>
                    <a:pt x="59245" y="702513"/>
                  </a:lnTo>
                  <a:lnTo>
                    <a:pt x="60477" y="702513"/>
                  </a:lnTo>
                  <a:lnTo>
                    <a:pt x="60985" y="702716"/>
                  </a:lnTo>
                  <a:lnTo>
                    <a:pt x="62344" y="703757"/>
                  </a:lnTo>
                  <a:lnTo>
                    <a:pt x="63398" y="704634"/>
                  </a:lnTo>
                  <a:lnTo>
                    <a:pt x="64744" y="704634"/>
                  </a:lnTo>
                  <a:lnTo>
                    <a:pt x="65176" y="704405"/>
                  </a:lnTo>
                  <a:lnTo>
                    <a:pt x="66446" y="701789"/>
                  </a:lnTo>
                  <a:close/>
                </a:path>
                <a:path w="127634" h="1023620">
                  <a:moveTo>
                    <a:pt x="67157" y="790270"/>
                  </a:moveTo>
                  <a:lnTo>
                    <a:pt x="67081" y="789546"/>
                  </a:lnTo>
                  <a:lnTo>
                    <a:pt x="66624" y="789089"/>
                  </a:lnTo>
                  <a:lnTo>
                    <a:pt x="65963" y="788860"/>
                  </a:lnTo>
                  <a:lnTo>
                    <a:pt x="65798" y="788797"/>
                  </a:lnTo>
                  <a:lnTo>
                    <a:pt x="65633" y="788784"/>
                  </a:lnTo>
                  <a:lnTo>
                    <a:pt x="64947" y="788784"/>
                  </a:lnTo>
                  <a:lnTo>
                    <a:pt x="64604" y="789178"/>
                  </a:lnTo>
                  <a:lnTo>
                    <a:pt x="64452" y="789762"/>
                  </a:lnTo>
                  <a:lnTo>
                    <a:pt x="64274" y="790575"/>
                  </a:lnTo>
                  <a:lnTo>
                    <a:pt x="64884" y="791032"/>
                  </a:lnTo>
                  <a:lnTo>
                    <a:pt x="65671" y="791222"/>
                  </a:lnTo>
                  <a:lnTo>
                    <a:pt x="65900" y="791235"/>
                  </a:lnTo>
                  <a:lnTo>
                    <a:pt x="66459" y="791235"/>
                  </a:lnTo>
                  <a:lnTo>
                    <a:pt x="66916" y="790917"/>
                  </a:lnTo>
                  <a:lnTo>
                    <a:pt x="67157" y="790270"/>
                  </a:lnTo>
                  <a:close/>
                </a:path>
                <a:path w="127634" h="1023620">
                  <a:moveTo>
                    <a:pt x="69037" y="991501"/>
                  </a:moveTo>
                  <a:lnTo>
                    <a:pt x="68808" y="990574"/>
                  </a:lnTo>
                  <a:lnTo>
                    <a:pt x="67995" y="989965"/>
                  </a:lnTo>
                  <a:lnTo>
                    <a:pt x="66967" y="989761"/>
                  </a:lnTo>
                  <a:lnTo>
                    <a:pt x="66319" y="989749"/>
                  </a:lnTo>
                  <a:lnTo>
                    <a:pt x="66090" y="990346"/>
                  </a:lnTo>
                  <a:lnTo>
                    <a:pt x="66357" y="990739"/>
                  </a:lnTo>
                  <a:lnTo>
                    <a:pt x="66789" y="991412"/>
                  </a:lnTo>
                  <a:lnTo>
                    <a:pt x="66586" y="992733"/>
                  </a:lnTo>
                  <a:lnTo>
                    <a:pt x="67754" y="992733"/>
                  </a:lnTo>
                  <a:lnTo>
                    <a:pt x="67983" y="992720"/>
                  </a:lnTo>
                  <a:lnTo>
                    <a:pt x="68110" y="992682"/>
                  </a:lnTo>
                  <a:lnTo>
                    <a:pt x="68605" y="992606"/>
                  </a:lnTo>
                  <a:lnTo>
                    <a:pt x="69037" y="992276"/>
                  </a:lnTo>
                  <a:lnTo>
                    <a:pt x="69037" y="991501"/>
                  </a:lnTo>
                  <a:close/>
                </a:path>
                <a:path w="127634" h="1023620">
                  <a:moveTo>
                    <a:pt x="70053" y="909027"/>
                  </a:moveTo>
                  <a:lnTo>
                    <a:pt x="69608" y="908392"/>
                  </a:lnTo>
                  <a:lnTo>
                    <a:pt x="68719" y="908392"/>
                  </a:lnTo>
                  <a:lnTo>
                    <a:pt x="67805" y="908405"/>
                  </a:lnTo>
                  <a:lnTo>
                    <a:pt x="67017" y="908519"/>
                  </a:lnTo>
                  <a:lnTo>
                    <a:pt x="67043" y="909726"/>
                  </a:lnTo>
                  <a:lnTo>
                    <a:pt x="67208" y="910551"/>
                  </a:lnTo>
                  <a:lnTo>
                    <a:pt x="67576" y="911593"/>
                  </a:lnTo>
                  <a:lnTo>
                    <a:pt x="68351" y="911593"/>
                  </a:lnTo>
                  <a:lnTo>
                    <a:pt x="68948" y="911555"/>
                  </a:lnTo>
                  <a:lnTo>
                    <a:pt x="69583" y="910424"/>
                  </a:lnTo>
                  <a:lnTo>
                    <a:pt x="69837" y="909675"/>
                  </a:lnTo>
                  <a:lnTo>
                    <a:pt x="70053" y="909027"/>
                  </a:lnTo>
                  <a:close/>
                </a:path>
                <a:path w="127634" h="1023620">
                  <a:moveTo>
                    <a:pt x="70065" y="838796"/>
                  </a:moveTo>
                  <a:lnTo>
                    <a:pt x="69215" y="836714"/>
                  </a:lnTo>
                  <a:lnTo>
                    <a:pt x="68033" y="836714"/>
                  </a:lnTo>
                  <a:lnTo>
                    <a:pt x="68440" y="837641"/>
                  </a:lnTo>
                  <a:lnTo>
                    <a:pt x="67983" y="838796"/>
                  </a:lnTo>
                  <a:lnTo>
                    <a:pt x="68884" y="839635"/>
                  </a:lnTo>
                  <a:lnTo>
                    <a:pt x="68605" y="839368"/>
                  </a:lnTo>
                  <a:lnTo>
                    <a:pt x="68046" y="838796"/>
                  </a:lnTo>
                  <a:lnTo>
                    <a:pt x="70065" y="838796"/>
                  </a:lnTo>
                  <a:close/>
                </a:path>
                <a:path w="127634" h="1023620">
                  <a:moveTo>
                    <a:pt x="70104" y="920089"/>
                  </a:moveTo>
                  <a:lnTo>
                    <a:pt x="69710" y="919657"/>
                  </a:lnTo>
                  <a:lnTo>
                    <a:pt x="69189" y="919035"/>
                  </a:lnTo>
                  <a:lnTo>
                    <a:pt x="68389" y="918578"/>
                  </a:lnTo>
                  <a:lnTo>
                    <a:pt x="67627" y="918298"/>
                  </a:lnTo>
                  <a:lnTo>
                    <a:pt x="67043" y="918260"/>
                  </a:lnTo>
                  <a:lnTo>
                    <a:pt x="66751" y="918781"/>
                  </a:lnTo>
                  <a:lnTo>
                    <a:pt x="66624" y="919302"/>
                  </a:lnTo>
                  <a:lnTo>
                    <a:pt x="66954" y="920534"/>
                  </a:lnTo>
                  <a:lnTo>
                    <a:pt x="68021" y="920610"/>
                  </a:lnTo>
                  <a:lnTo>
                    <a:pt x="69049" y="920648"/>
                  </a:lnTo>
                  <a:lnTo>
                    <a:pt x="69557" y="920648"/>
                  </a:lnTo>
                  <a:lnTo>
                    <a:pt x="70104" y="920089"/>
                  </a:lnTo>
                  <a:close/>
                </a:path>
                <a:path w="127634" h="1023620">
                  <a:moveTo>
                    <a:pt x="71666" y="794092"/>
                  </a:moveTo>
                  <a:lnTo>
                    <a:pt x="69888" y="794385"/>
                  </a:lnTo>
                  <a:lnTo>
                    <a:pt x="68668" y="794232"/>
                  </a:lnTo>
                  <a:lnTo>
                    <a:pt x="67005" y="794232"/>
                  </a:lnTo>
                  <a:lnTo>
                    <a:pt x="67005" y="795451"/>
                  </a:lnTo>
                  <a:lnTo>
                    <a:pt x="66916" y="796594"/>
                  </a:lnTo>
                  <a:lnTo>
                    <a:pt x="66903" y="797699"/>
                  </a:lnTo>
                  <a:lnTo>
                    <a:pt x="67094" y="798868"/>
                  </a:lnTo>
                  <a:lnTo>
                    <a:pt x="68376" y="798944"/>
                  </a:lnTo>
                  <a:lnTo>
                    <a:pt x="68592" y="798969"/>
                  </a:lnTo>
                  <a:lnTo>
                    <a:pt x="70446" y="798969"/>
                  </a:lnTo>
                  <a:lnTo>
                    <a:pt x="71056" y="797242"/>
                  </a:lnTo>
                  <a:lnTo>
                    <a:pt x="71666" y="794092"/>
                  </a:lnTo>
                  <a:close/>
                </a:path>
                <a:path w="127634" h="1023620">
                  <a:moveTo>
                    <a:pt x="74841" y="928357"/>
                  </a:moveTo>
                  <a:lnTo>
                    <a:pt x="73901" y="928141"/>
                  </a:lnTo>
                  <a:lnTo>
                    <a:pt x="72555" y="928141"/>
                  </a:lnTo>
                  <a:lnTo>
                    <a:pt x="72275" y="928077"/>
                  </a:lnTo>
                  <a:lnTo>
                    <a:pt x="71666" y="928077"/>
                  </a:lnTo>
                  <a:lnTo>
                    <a:pt x="71348" y="928204"/>
                  </a:lnTo>
                  <a:lnTo>
                    <a:pt x="71285" y="928852"/>
                  </a:lnTo>
                  <a:lnTo>
                    <a:pt x="71234" y="929436"/>
                  </a:lnTo>
                  <a:lnTo>
                    <a:pt x="71424" y="929982"/>
                  </a:lnTo>
                  <a:lnTo>
                    <a:pt x="71882" y="929982"/>
                  </a:lnTo>
                  <a:lnTo>
                    <a:pt x="72009" y="929982"/>
                  </a:lnTo>
                  <a:lnTo>
                    <a:pt x="72161" y="929932"/>
                  </a:lnTo>
                  <a:lnTo>
                    <a:pt x="72504" y="929754"/>
                  </a:lnTo>
                  <a:lnTo>
                    <a:pt x="72682" y="929716"/>
                  </a:lnTo>
                  <a:lnTo>
                    <a:pt x="73063" y="929716"/>
                  </a:lnTo>
                  <a:lnTo>
                    <a:pt x="73672" y="929817"/>
                  </a:lnTo>
                  <a:lnTo>
                    <a:pt x="73850" y="929830"/>
                  </a:lnTo>
                  <a:lnTo>
                    <a:pt x="74371" y="929830"/>
                  </a:lnTo>
                  <a:lnTo>
                    <a:pt x="74650" y="929703"/>
                  </a:lnTo>
                  <a:lnTo>
                    <a:pt x="74726" y="929170"/>
                  </a:lnTo>
                  <a:lnTo>
                    <a:pt x="74841" y="928357"/>
                  </a:lnTo>
                  <a:close/>
                </a:path>
                <a:path w="127634" h="1023620">
                  <a:moveTo>
                    <a:pt x="104876" y="782434"/>
                  </a:moveTo>
                  <a:lnTo>
                    <a:pt x="103847" y="781888"/>
                  </a:lnTo>
                  <a:lnTo>
                    <a:pt x="102844" y="781723"/>
                  </a:lnTo>
                  <a:lnTo>
                    <a:pt x="102260" y="781723"/>
                  </a:lnTo>
                  <a:lnTo>
                    <a:pt x="102400" y="782434"/>
                  </a:lnTo>
                  <a:lnTo>
                    <a:pt x="102806" y="783513"/>
                  </a:lnTo>
                  <a:lnTo>
                    <a:pt x="102311" y="784669"/>
                  </a:lnTo>
                  <a:lnTo>
                    <a:pt x="104203" y="784745"/>
                  </a:lnTo>
                  <a:lnTo>
                    <a:pt x="104279" y="784593"/>
                  </a:lnTo>
                  <a:lnTo>
                    <a:pt x="104736" y="784174"/>
                  </a:lnTo>
                  <a:lnTo>
                    <a:pt x="104876" y="782434"/>
                  </a:lnTo>
                  <a:close/>
                </a:path>
                <a:path w="127634" h="1023620">
                  <a:moveTo>
                    <a:pt x="106476" y="719162"/>
                  </a:moveTo>
                  <a:lnTo>
                    <a:pt x="106146" y="717245"/>
                  </a:lnTo>
                  <a:lnTo>
                    <a:pt x="104749" y="717130"/>
                  </a:lnTo>
                  <a:lnTo>
                    <a:pt x="103568" y="716572"/>
                  </a:lnTo>
                  <a:lnTo>
                    <a:pt x="102946" y="716546"/>
                  </a:lnTo>
                  <a:lnTo>
                    <a:pt x="102984" y="717118"/>
                  </a:lnTo>
                  <a:lnTo>
                    <a:pt x="102755" y="717359"/>
                  </a:lnTo>
                  <a:lnTo>
                    <a:pt x="102958" y="718908"/>
                  </a:lnTo>
                  <a:lnTo>
                    <a:pt x="104038" y="719251"/>
                  </a:lnTo>
                  <a:lnTo>
                    <a:pt x="105359" y="719264"/>
                  </a:lnTo>
                  <a:lnTo>
                    <a:pt x="105829" y="719264"/>
                  </a:lnTo>
                  <a:lnTo>
                    <a:pt x="106476" y="719162"/>
                  </a:lnTo>
                  <a:close/>
                </a:path>
                <a:path w="127634" h="1023620">
                  <a:moveTo>
                    <a:pt x="112115" y="542505"/>
                  </a:moveTo>
                  <a:lnTo>
                    <a:pt x="112014" y="541743"/>
                  </a:lnTo>
                  <a:lnTo>
                    <a:pt x="111887" y="541147"/>
                  </a:lnTo>
                  <a:lnTo>
                    <a:pt x="111810" y="540715"/>
                  </a:lnTo>
                  <a:lnTo>
                    <a:pt x="111531" y="540258"/>
                  </a:lnTo>
                  <a:lnTo>
                    <a:pt x="111036" y="540258"/>
                  </a:lnTo>
                  <a:lnTo>
                    <a:pt x="110883" y="540308"/>
                  </a:lnTo>
                  <a:lnTo>
                    <a:pt x="110553" y="540423"/>
                  </a:lnTo>
                  <a:lnTo>
                    <a:pt x="110388" y="541007"/>
                  </a:lnTo>
                  <a:lnTo>
                    <a:pt x="109829" y="541909"/>
                  </a:lnTo>
                  <a:lnTo>
                    <a:pt x="110261" y="542112"/>
                  </a:lnTo>
                  <a:lnTo>
                    <a:pt x="110693" y="542493"/>
                  </a:lnTo>
                  <a:lnTo>
                    <a:pt x="111213" y="542505"/>
                  </a:lnTo>
                  <a:lnTo>
                    <a:pt x="112115" y="542505"/>
                  </a:lnTo>
                  <a:close/>
                </a:path>
                <a:path w="127634" h="1023620">
                  <a:moveTo>
                    <a:pt x="120611" y="746213"/>
                  </a:moveTo>
                  <a:lnTo>
                    <a:pt x="120497" y="745439"/>
                  </a:lnTo>
                  <a:lnTo>
                    <a:pt x="119722" y="745312"/>
                  </a:lnTo>
                  <a:lnTo>
                    <a:pt x="118872" y="745299"/>
                  </a:lnTo>
                  <a:lnTo>
                    <a:pt x="118579" y="745883"/>
                  </a:lnTo>
                  <a:lnTo>
                    <a:pt x="118478" y="746556"/>
                  </a:lnTo>
                  <a:lnTo>
                    <a:pt x="118414" y="747268"/>
                  </a:lnTo>
                  <a:lnTo>
                    <a:pt x="118592" y="747991"/>
                  </a:lnTo>
                  <a:lnTo>
                    <a:pt x="119405" y="748169"/>
                  </a:lnTo>
                  <a:lnTo>
                    <a:pt x="119595" y="748182"/>
                  </a:lnTo>
                  <a:lnTo>
                    <a:pt x="120243" y="748182"/>
                  </a:lnTo>
                  <a:lnTo>
                    <a:pt x="120446" y="747509"/>
                  </a:lnTo>
                  <a:lnTo>
                    <a:pt x="120523" y="746899"/>
                  </a:lnTo>
                  <a:lnTo>
                    <a:pt x="120611" y="746213"/>
                  </a:lnTo>
                  <a:close/>
                </a:path>
                <a:path w="127634" h="1023620">
                  <a:moveTo>
                    <a:pt x="124256" y="588137"/>
                  </a:moveTo>
                  <a:lnTo>
                    <a:pt x="124244" y="587527"/>
                  </a:lnTo>
                  <a:lnTo>
                    <a:pt x="124244" y="586651"/>
                  </a:lnTo>
                  <a:lnTo>
                    <a:pt x="123698" y="586054"/>
                  </a:lnTo>
                  <a:lnTo>
                    <a:pt x="122580" y="586054"/>
                  </a:lnTo>
                  <a:lnTo>
                    <a:pt x="121678" y="586130"/>
                  </a:lnTo>
                  <a:lnTo>
                    <a:pt x="121437" y="586828"/>
                  </a:lnTo>
                  <a:lnTo>
                    <a:pt x="121678" y="588289"/>
                  </a:lnTo>
                  <a:lnTo>
                    <a:pt x="122021" y="589089"/>
                  </a:lnTo>
                  <a:lnTo>
                    <a:pt x="123037" y="589089"/>
                  </a:lnTo>
                  <a:lnTo>
                    <a:pt x="123952" y="588860"/>
                  </a:lnTo>
                  <a:lnTo>
                    <a:pt x="124256" y="588137"/>
                  </a:lnTo>
                  <a:close/>
                </a:path>
                <a:path w="127634" h="1023620">
                  <a:moveTo>
                    <a:pt x="126326" y="887399"/>
                  </a:moveTo>
                  <a:lnTo>
                    <a:pt x="125260" y="886917"/>
                  </a:lnTo>
                  <a:lnTo>
                    <a:pt x="124510" y="886637"/>
                  </a:lnTo>
                  <a:lnTo>
                    <a:pt x="123075" y="886790"/>
                  </a:lnTo>
                  <a:lnTo>
                    <a:pt x="122732" y="887869"/>
                  </a:lnTo>
                  <a:lnTo>
                    <a:pt x="122682" y="889114"/>
                  </a:lnTo>
                  <a:lnTo>
                    <a:pt x="122643" y="889736"/>
                  </a:lnTo>
                  <a:lnTo>
                    <a:pt x="122999" y="890397"/>
                  </a:lnTo>
                  <a:lnTo>
                    <a:pt x="123469" y="890397"/>
                  </a:lnTo>
                  <a:lnTo>
                    <a:pt x="123698" y="890358"/>
                  </a:lnTo>
                  <a:lnTo>
                    <a:pt x="124752" y="889723"/>
                  </a:lnTo>
                  <a:lnTo>
                    <a:pt x="125603" y="888784"/>
                  </a:lnTo>
                  <a:lnTo>
                    <a:pt x="126326" y="887399"/>
                  </a:lnTo>
                  <a:close/>
                </a:path>
                <a:path w="127634" h="1023620">
                  <a:moveTo>
                    <a:pt x="127342" y="621322"/>
                  </a:moveTo>
                  <a:lnTo>
                    <a:pt x="126669" y="620420"/>
                  </a:lnTo>
                  <a:lnTo>
                    <a:pt x="126276" y="619086"/>
                  </a:lnTo>
                  <a:lnTo>
                    <a:pt x="124663" y="619086"/>
                  </a:lnTo>
                  <a:lnTo>
                    <a:pt x="124155" y="619975"/>
                  </a:lnTo>
                  <a:lnTo>
                    <a:pt x="125095" y="620522"/>
                  </a:lnTo>
                  <a:lnTo>
                    <a:pt x="125145" y="622211"/>
                  </a:lnTo>
                  <a:lnTo>
                    <a:pt x="126479" y="622211"/>
                  </a:lnTo>
                  <a:lnTo>
                    <a:pt x="126619" y="622211"/>
                  </a:lnTo>
                  <a:lnTo>
                    <a:pt x="126758" y="622173"/>
                  </a:lnTo>
                  <a:lnTo>
                    <a:pt x="126923" y="622147"/>
                  </a:lnTo>
                  <a:lnTo>
                    <a:pt x="127342" y="62132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484592" y="8680888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40">
                  <a:moveTo>
                    <a:pt x="1528" y="2263"/>
                  </a:moveTo>
                  <a:lnTo>
                    <a:pt x="2234" y="2263"/>
                  </a:lnTo>
                  <a:lnTo>
                    <a:pt x="2776" y="2099"/>
                  </a:lnTo>
                  <a:lnTo>
                    <a:pt x="2727" y="557"/>
                  </a:lnTo>
                  <a:lnTo>
                    <a:pt x="2070" y="0"/>
                  </a:lnTo>
                  <a:lnTo>
                    <a:pt x="1150" y="0"/>
                  </a:lnTo>
                  <a:lnTo>
                    <a:pt x="98" y="787"/>
                  </a:lnTo>
                  <a:lnTo>
                    <a:pt x="0" y="1853"/>
                  </a:lnTo>
                  <a:lnTo>
                    <a:pt x="936" y="2034"/>
                  </a:lnTo>
                  <a:lnTo>
                    <a:pt x="1528" y="2263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431266" y="8982989"/>
              <a:ext cx="55244" cy="299720"/>
            </a:xfrm>
            <a:custGeom>
              <a:avLst/>
              <a:gdLst/>
              <a:ahLst/>
              <a:cxnLst/>
              <a:rect l="l" t="t" r="r" b="b"/>
              <a:pathLst>
                <a:path w="55245" h="299720">
                  <a:moveTo>
                    <a:pt x="2324" y="262153"/>
                  </a:moveTo>
                  <a:lnTo>
                    <a:pt x="2209" y="261569"/>
                  </a:lnTo>
                  <a:lnTo>
                    <a:pt x="1384" y="261226"/>
                  </a:lnTo>
                  <a:lnTo>
                    <a:pt x="596" y="261226"/>
                  </a:lnTo>
                  <a:lnTo>
                    <a:pt x="139" y="261569"/>
                  </a:lnTo>
                  <a:lnTo>
                    <a:pt x="88" y="262369"/>
                  </a:lnTo>
                  <a:lnTo>
                    <a:pt x="38" y="263080"/>
                  </a:lnTo>
                  <a:lnTo>
                    <a:pt x="0" y="263931"/>
                  </a:lnTo>
                  <a:lnTo>
                    <a:pt x="723" y="264121"/>
                  </a:lnTo>
                  <a:lnTo>
                    <a:pt x="952" y="264160"/>
                  </a:lnTo>
                  <a:lnTo>
                    <a:pt x="1562" y="264160"/>
                  </a:lnTo>
                  <a:lnTo>
                    <a:pt x="1930" y="263537"/>
                  </a:lnTo>
                  <a:lnTo>
                    <a:pt x="2324" y="262153"/>
                  </a:lnTo>
                  <a:close/>
                </a:path>
                <a:path w="55245" h="299720">
                  <a:moveTo>
                    <a:pt x="4064" y="281787"/>
                  </a:moveTo>
                  <a:lnTo>
                    <a:pt x="4000" y="280924"/>
                  </a:lnTo>
                  <a:lnTo>
                    <a:pt x="3848" y="280238"/>
                  </a:lnTo>
                  <a:lnTo>
                    <a:pt x="3390" y="279908"/>
                  </a:lnTo>
                  <a:lnTo>
                    <a:pt x="2743" y="279908"/>
                  </a:lnTo>
                  <a:lnTo>
                    <a:pt x="2578" y="279920"/>
                  </a:lnTo>
                  <a:lnTo>
                    <a:pt x="1816" y="280022"/>
                  </a:lnTo>
                  <a:lnTo>
                    <a:pt x="1460" y="280657"/>
                  </a:lnTo>
                  <a:lnTo>
                    <a:pt x="1701" y="281330"/>
                  </a:lnTo>
                  <a:lnTo>
                    <a:pt x="2768" y="282105"/>
                  </a:lnTo>
                  <a:lnTo>
                    <a:pt x="3390" y="282092"/>
                  </a:lnTo>
                  <a:lnTo>
                    <a:pt x="4064" y="281787"/>
                  </a:lnTo>
                  <a:close/>
                </a:path>
                <a:path w="55245" h="299720">
                  <a:moveTo>
                    <a:pt x="6261" y="180327"/>
                  </a:moveTo>
                  <a:lnTo>
                    <a:pt x="5905" y="179578"/>
                  </a:lnTo>
                  <a:lnTo>
                    <a:pt x="5600" y="179539"/>
                  </a:lnTo>
                  <a:lnTo>
                    <a:pt x="4330" y="179501"/>
                  </a:lnTo>
                  <a:lnTo>
                    <a:pt x="4457" y="180454"/>
                  </a:lnTo>
                  <a:lnTo>
                    <a:pt x="4394" y="181470"/>
                  </a:lnTo>
                  <a:lnTo>
                    <a:pt x="4787" y="182499"/>
                  </a:lnTo>
                  <a:lnTo>
                    <a:pt x="5765" y="182384"/>
                  </a:lnTo>
                  <a:lnTo>
                    <a:pt x="6261" y="181660"/>
                  </a:lnTo>
                  <a:lnTo>
                    <a:pt x="6261" y="180327"/>
                  </a:lnTo>
                  <a:close/>
                </a:path>
                <a:path w="55245" h="299720">
                  <a:moveTo>
                    <a:pt x="11607" y="278561"/>
                  </a:moveTo>
                  <a:lnTo>
                    <a:pt x="11049" y="277761"/>
                  </a:lnTo>
                  <a:lnTo>
                    <a:pt x="10071" y="277253"/>
                  </a:lnTo>
                  <a:lnTo>
                    <a:pt x="9448" y="277368"/>
                  </a:lnTo>
                  <a:lnTo>
                    <a:pt x="9271" y="277799"/>
                  </a:lnTo>
                  <a:lnTo>
                    <a:pt x="9398" y="279146"/>
                  </a:lnTo>
                  <a:lnTo>
                    <a:pt x="9715" y="279933"/>
                  </a:lnTo>
                  <a:lnTo>
                    <a:pt x="10693" y="280479"/>
                  </a:lnTo>
                  <a:lnTo>
                    <a:pt x="10833" y="280517"/>
                  </a:lnTo>
                  <a:lnTo>
                    <a:pt x="11341" y="280517"/>
                  </a:lnTo>
                  <a:lnTo>
                    <a:pt x="11417" y="279679"/>
                  </a:lnTo>
                  <a:lnTo>
                    <a:pt x="11607" y="278561"/>
                  </a:lnTo>
                  <a:close/>
                </a:path>
                <a:path w="55245" h="299720">
                  <a:moveTo>
                    <a:pt x="24218" y="294703"/>
                  </a:moveTo>
                  <a:lnTo>
                    <a:pt x="23469" y="294220"/>
                  </a:lnTo>
                  <a:lnTo>
                    <a:pt x="21691" y="294271"/>
                  </a:lnTo>
                  <a:lnTo>
                    <a:pt x="19850" y="297065"/>
                  </a:lnTo>
                  <a:lnTo>
                    <a:pt x="20726" y="299110"/>
                  </a:lnTo>
                  <a:lnTo>
                    <a:pt x="21285" y="299389"/>
                  </a:lnTo>
                  <a:lnTo>
                    <a:pt x="21640" y="299720"/>
                  </a:lnTo>
                  <a:lnTo>
                    <a:pt x="23368" y="296418"/>
                  </a:lnTo>
                  <a:lnTo>
                    <a:pt x="24218" y="294703"/>
                  </a:lnTo>
                  <a:close/>
                </a:path>
                <a:path w="55245" h="299720">
                  <a:moveTo>
                    <a:pt x="48387" y="178511"/>
                  </a:moveTo>
                  <a:lnTo>
                    <a:pt x="47967" y="178219"/>
                  </a:lnTo>
                  <a:lnTo>
                    <a:pt x="47332" y="178219"/>
                  </a:lnTo>
                  <a:lnTo>
                    <a:pt x="46189" y="178473"/>
                  </a:lnTo>
                  <a:lnTo>
                    <a:pt x="45567" y="179120"/>
                  </a:lnTo>
                  <a:lnTo>
                    <a:pt x="45402" y="180187"/>
                  </a:lnTo>
                  <a:lnTo>
                    <a:pt x="45618" y="180581"/>
                  </a:lnTo>
                  <a:lnTo>
                    <a:pt x="45847" y="180987"/>
                  </a:lnTo>
                  <a:lnTo>
                    <a:pt x="46253" y="180987"/>
                  </a:lnTo>
                  <a:lnTo>
                    <a:pt x="48374" y="178879"/>
                  </a:lnTo>
                  <a:lnTo>
                    <a:pt x="48387" y="178511"/>
                  </a:lnTo>
                  <a:close/>
                </a:path>
                <a:path w="55245" h="299720">
                  <a:moveTo>
                    <a:pt x="54622" y="571"/>
                  </a:moveTo>
                  <a:lnTo>
                    <a:pt x="54305" y="165"/>
                  </a:lnTo>
                  <a:lnTo>
                    <a:pt x="53581" y="0"/>
                  </a:lnTo>
                  <a:lnTo>
                    <a:pt x="52793" y="12"/>
                  </a:lnTo>
                  <a:lnTo>
                    <a:pt x="52641" y="723"/>
                  </a:lnTo>
                  <a:lnTo>
                    <a:pt x="52527" y="1943"/>
                  </a:lnTo>
                  <a:lnTo>
                    <a:pt x="52793" y="2476"/>
                  </a:lnTo>
                  <a:lnTo>
                    <a:pt x="53467" y="2514"/>
                  </a:lnTo>
                  <a:lnTo>
                    <a:pt x="54292" y="2514"/>
                  </a:lnTo>
                  <a:lnTo>
                    <a:pt x="54521" y="1828"/>
                  </a:lnTo>
                  <a:lnTo>
                    <a:pt x="54571" y="1130"/>
                  </a:lnTo>
                  <a:lnTo>
                    <a:pt x="54622" y="57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429748" y="8952967"/>
              <a:ext cx="6985" cy="3175"/>
            </a:xfrm>
            <a:custGeom>
              <a:avLst/>
              <a:gdLst/>
              <a:ahLst/>
              <a:cxnLst/>
              <a:rect l="l" t="t" r="r" b="b"/>
              <a:pathLst>
                <a:path w="6984" h="3175">
                  <a:moveTo>
                    <a:pt x="1462" y="2952"/>
                  </a:moveTo>
                  <a:lnTo>
                    <a:pt x="2185" y="2952"/>
                  </a:lnTo>
                  <a:lnTo>
                    <a:pt x="3056" y="2952"/>
                  </a:lnTo>
                  <a:lnTo>
                    <a:pt x="3943" y="2755"/>
                  </a:lnTo>
                  <a:lnTo>
                    <a:pt x="5652" y="2148"/>
                  </a:lnTo>
                  <a:lnTo>
                    <a:pt x="6687" y="1853"/>
                  </a:lnTo>
                  <a:lnTo>
                    <a:pt x="6457" y="196"/>
                  </a:lnTo>
                  <a:lnTo>
                    <a:pt x="6210" y="0"/>
                  </a:lnTo>
                  <a:lnTo>
                    <a:pt x="5684" y="0"/>
                  </a:lnTo>
                  <a:lnTo>
                    <a:pt x="4649" y="393"/>
                  </a:lnTo>
                  <a:lnTo>
                    <a:pt x="4288" y="393"/>
                  </a:lnTo>
                  <a:lnTo>
                    <a:pt x="3516" y="295"/>
                  </a:lnTo>
                  <a:lnTo>
                    <a:pt x="1988" y="295"/>
                  </a:lnTo>
                  <a:lnTo>
                    <a:pt x="903" y="606"/>
                  </a:lnTo>
                  <a:lnTo>
                    <a:pt x="16" y="1591"/>
                  </a:lnTo>
                  <a:lnTo>
                    <a:pt x="0" y="2460"/>
                  </a:lnTo>
                  <a:lnTo>
                    <a:pt x="722" y="2821"/>
                  </a:lnTo>
                  <a:lnTo>
                    <a:pt x="1462" y="2952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187693" y="8890876"/>
              <a:ext cx="267970" cy="495300"/>
            </a:xfrm>
            <a:custGeom>
              <a:avLst/>
              <a:gdLst/>
              <a:ahLst/>
              <a:cxnLst/>
              <a:rect l="l" t="t" r="r" b="b"/>
              <a:pathLst>
                <a:path w="267970" h="495300">
                  <a:moveTo>
                    <a:pt x="2590" y="493699"/>
                  </a:moveTo>
                  <a:lnTo>
                    <a:pt x="2120" y="493166"/>
                  </a:lnTo>
                  <a:lnTo>
                    <a:pt x="1295" y="492988"/>
                  </a:lnTo>
                  <a:lnTo>
                    <a:pt x="723" y="492988"/>
                  </a:lnTo>
                  <a:lnTo>
                    <a:pt x="393" y="493318"/>
                  </a:lnTo>
                  <a:lnTo>
                    <a:pt x="177" y="493750"/>
                  </a:lnTo>
                  <a:lnTo>
                    <a:pt x="0" y="494423"/>
                  </a:lnTo>
                  <a:lnTo>
                    <a:pt x="406" y="494728"/>
                  </a:lnTo>
                  <a:lnTo>
                    <a:pt x="914" y="494893"/>
                  </a:lnTo>
                  <a:lnTo>
                    <a:pt x="1079" y="494944"/>
                  </a:lnTo>
                  <a:lnTo>
                    <a:pt x="1257" y="494969"/>
                  </a:lnTo>
                  <a:lnTo>
                    <a:pt x="1447" y="494969"/>
                  </a:lnTo>
                  <a:lnTo>
                    <a:pt x="1790" y="494969"/>
                  </a:lnTo>
                  <a:lnTo>
                    <a:pt x="2133" y="494842"/>
                  </a:lnTo>
                  <a:lnTo>
                    <a:pt x="2286" y="494487"/>
                  </a:lnTo>
                  <a:lnTo>
                    <a:pt x="2590" y="493699"/>
                  </a:lnTo>
                  <a:close/>
                </a:path>
                <a:path w="267970" h="495300">
                  <a:moveTo>
                    <a:pt x="156260" y="251993"/>
                  </a:moveTo>
                  <a:lnTo>
                    <a:pt x="156057" y="251294"/>
                  </a:lnTo>
                  <a:lnTo>
                    <a:pt x="155968" y="250990"/>
                  </a:lnTo>
                  <a:lnTo>
                    <a:pt x="155816" y="250850"/>
                  </a:lnTo>
                  <a:lnTo>
                    <a:pt x="155562" y="250850"/>
                  </a:lnTo>
                  <a:lnTo>
                    <a:pt x="155333" y="251015"/>
                  </a:lnTo>
                  <a:lnTo>
                    <a:pt x="154305" y="251917"/>
                  </a:lnTo>
                  <a:lnTo>
                    <a:pt x="152311" y="253746"/>
                  </a:lnTo>
                  <a:lnTo>
                    <a:pt x="153047" y="254469"/>
                  </a:lnTo>
                  <a:lnTo>
                    <a:pt x="153987" y="254469"/>
                  </a:lnTo>
                  <a:lnTo>
                    <a:pt x="156260" y="251993"/>
                  </a:lnTo>
                  <a:close/>
                </a:path>
                <a:path w="267970" h="495300">
                  <a:moveTo>
                    <a:pt x="156286" y="106692"/>
                  </a:moveTo>
                  <a:lnTo>
                    <a:pt x="155105" y="105562"/>
                  </a:lnTo>
                  <a:lnTo>
                    <a:pt x="153885" y="104444"/>
                  </a:lnTo>
                  <a:lnTo>
                    <a:pt x="152666" y="103352"/>
                  </a:lnTo>
                  <a:lnTo>
                    <a:pt x="152260" y="104101"/>
                  </a:lnTo>
                  <a:lnTo>
                    <a:pt x="152222" y="105257"/>
                  </a:lnTo>
                  <a:lnTo>
                    <a:pt x="152514" y="106210"/>
                  </a:lnTo>
                  <a:lnTo>
                    <a:pt x="153822" y="106349"/>
                  </a:lnTo>
                  <a:lnTo>
                    <a:pt x="154470" y="106413"/>
                  </a:lnTo>
                  <a:lnTo>
                    <a:pt x="154863" y="107226"/>
                  </a:lnTo>
                  <a:lnTo>
                    <a:pt x="155524" y="107226"/>
                  </a:lnTo>
                  <a:lnTo>
                    <a:pt x="155676" y="107226"/>
                  </a:lnTo>
                  <a:lnTo>
                    <a:pt x="155841" y="107175"/>
                  </a:lnTo>
                  <a:lnTo>
                    <a:pt x="156032" y="107061"/>
                  </a:lnTo>
                  <a:lnTo>
                    <a:pt x="156286" y="106692"/>
                  </a:lnTo>
                  <a:close/>
                </a:path>
                <a:path w="267970" h="495300">
                  <a:moveTo>
                    <a:pt x="163347" y="291719"/>
                  </a:moveTo>
                  <a:lnTo>
                    <a:pt x="162636" y="290804"/>
                  </a:lnTo>
                  <a:lnTo>
                    <a:pt x="161201" y="290588"/>
                  </a:lnTo>
                  <a:lnTo>
                    <a:pt x="160845" y="290588"/>
                  </a:lnTo>
                  <a:lnTo>
                    <a:pt x="160426" y="291096"/>
                  </a:lnTo>
                  <a:lnTo>
                    <a:pt x="160032" y="291350"/>
                  </a:lnTo>
                  <a:lnTo>
                    <a:pt x="160312" y="292722"/>
                  </a:lnTo>
                  <a:lnTo>
                    <a:pt x="161074" y="293624"/>
                  </a:lnTo>
                  <a:lnTo>
                    <a:pt x="162217" y="294106"/>
                  </a:lnTo>
                  <a:lnTo>
                    <a:pt x="162344" y="294132"/>
                  </a:lnTo>
                  <a:lnTo>
                    <a:pt x="162801" y="294132"/>
                  </a:lnTo>
                  <a:lnTo>
                    <a:pt x="163131" y="293624"/>
                  </a:lnTo>
                  <a:lnTo>
                    <a:pt x="163347" y="291719"/>
                  </a:lnTo>
                  <a:close/>
                </a:path>
                <a:path w="267970" h="495300">
                  <a:moveTo>
                    <a:pt x="165100" y="213436"/>
                  </a:moveTo>
                  <a:lnTo>
                    <a:pt x="164693" y="211810"/>
                  </a:lnTo>
                  <a:lnTo>
                    <a:pt x="164566" y="211251"/>
                  </a:lnTo>
                  <a:lnTo>
                    <a:pt x="164223" y="210794"/>
                  </a:lnTo>
                  <a:lnTo>
                    <a:pt x="163588" y="210794"/>
                  </a:lnTo>
                  <a:lnTo>
                    <a:pt x="163449" y="210845"/>
                  </a:lnTo>
                  <a:lnTo>
                    <a:pt x="163271" y="210934"/>
                  </a:lnTo>
                  <a:lnTo>
                    <a:pt x="162217" y="211556"/>
                  </a:lnTo>
                  <a:lnTo>
                    <a:pt x="161937" y="212788"/>
                  </a:lnTo>
                  <a:lnTo>
                    <a:pt x="161442" y="213804"/>
                  </a:lnTo>
                  <a:lnTo>
                    <a:pt x="161658" y="214172"/>
                  </a:lnTo>
                  <a:lnTo>
                    <a:pt x="161950" y="214287"/>
                  </a:lnTo>
                  <a:lnTo>
                    <a:pt x="162267" y="214287"/>
                  </a:lnTo>
                  <a:lnTo>
                    <a:pt x="162433" y="214287"/>
                  </a:lnTo>
                  <a:lnTo>
                    <a:pt x="162585" y="214249"/>
                  </a:lnTo>
                  <a:lnTo>
                    <a:pt x="162750" y="214198"/>
                  </a:lnTo>
                  <a:lnTo>
                    <a:pt x="163893" y="213804"/>
                  </a:lnTo>
                  <a:lnTo>
                    <a:pt x="165100" y="213436"/>
                  </a:lnTo>
                  <a:close/>
                </a:path>
                <a:path w="267970" h="495300">
                  <a:moveTo>
                    <a:pt x="165493" y="11277"/>
                  </a:moveTo>
                  <a:lnTo>
                    <a:pt x="165150" y="10985"/>
                  </a:lnTo>
                  <a:lnTo>
                    <a:pt x="164414" y="10985"/>
                  </a:lnTo>
                  <a:lnTo>
                    <a:pt x="163690" y="11341"/>
                  </a:lnTo>
                  <a:lnTo>
                    <a:pt x="162839" y="11734"/>
                  </a:lnTo>
                  <a:lnTo>
                    <a:pt x="163106" y="12788"/>
                  </a:lnTo>
                  <a:lnTo>
                    <a:pt x="164287" y="13462"/>
                  </a:lnTo>
                  <a:lnTo>
                    <a:pt x="164960" y="13271"/>
                  </a:lnTo>
                  <a:lnTo>
                    <a:pt x="165341" y="12560"/>
                  </a:lnTo>
                  <a:lnTo>
                    <a:pt x="165430" y="11849"/>
                  </a:lnTo>
                  <a:lnTo>
                    <a:pt x="165493" y="11277"/>
                  </a:lnTo>
                  <a:close/>
                </a:path>
                <a:path w="267970" h="495300">
                  <a:moveTo>
                    <a:pt x="166966" y="293801"/>
                  </a:moveTo>
                  <a:lnTo>
                    <a:pt x="166700" y="293217"/>
                  </a:lnTo>
                  <a:lnTo>
                    <a:pt x="166014" y="292823"/>
                  </a:lnTo>
                  <a:lnTo>
                    <a:pt x="165849" y="292785"/>
                  </a:lnTo>
                  <a:lnTo>
                    <a:pt x="165265" y="292785"/>
                  </a:lnTo>
                  <a:lnTo>
                    <a:pt x="165036" y="293179"/>
                  </a:lnTo>
                  <a:lnTo>
                    <a:pt x="164871" y="293598"/>
                  </a:lnTo>
                  <a:lnTo>
                    <a:pt x="164630" y="294322"/>
                  </a:lnTo>
                  <a:lnTo>
                    <a:pt x="164680" y="295008"/>
                  </a:lnTo>
                  <a:lnTo>
                    <a:pt x="165595" y="295313"/>
                  </a:lnTo>
                  <a:lnTo>
                    <a:pt x="165773" y="295338"/>
                  </a:lnTo>
                  <a:lnTo>
                    <a:pt x="166204" y="295338"/>
                  </a:lnTo>
                  <a:lnTo>
                    <a:pt x="166522" y="294970"/>
                  </a:lnTo>
                  <a:lnTo>
                    <a:pt x="166687" y="294563"/>
                  </a:lnTo>
                  <a:lnTo>
                    <a:pt x="166966" y="293801"/>
                  </a:lnTo>
                  <a:close/>
                </a:path>
                <a:path w="267970" h="495300">
                  <a:moveTo>
                    <a:pt x="166966" y="259676"/>
                  </a:moveTo>
                  <a:lnTo>
                    <a:pt x="166776" y="259092"/>
                  </a:lnTo>
                  <a:lnTo>
                    <a:pt x="166357" y="257594"/>
                  </a:lnTo>
                  <a:lnTo>
                    <a:pt x="165087" y="257060"/>
                  </a:lnTo>
                  <a:lnTo>
                    <a:pt x="163779" y="256755"/>
                  </a:lnTo>
                  <a:lnTo>
                    <a:pt x="163169" y="256946"/>
                  </a:lnTo>
                  <a:lnTo>
                    <a:pt x="162560" y="257263"/>
                  </a:lnTo>
                  <a:lnTo>
                    <a:pt x="162725" y="257797"/>
                  </a:lnTo>
                  <a:lnTo>
                    <a:pt x="163169" y="259334"/>
                  </a:lnTo>
                  <a:lnTo>
                    <a:pt x="164426" y="259867"/>
                  </a:lnTo>
                  <a:lnTo>
                    <a:pt x="165874" y="260019"/>
                  </a:lnTo>
                  <a:lnTo>
                    <a:pt x="166522" y="260019"/>
                  </a:lnTo>
                  <a:lnTo>
                    <a:pt x="166966" y="259676"/>
                  </a:lnTo>
                  <a:close/>
                </a:path>
                <a:path w="267970" h="495300">
                  <a:moveTo>
                    <a:pt x="167563" y="464502"/>
                  </a:moveTo>
                  <a:lnTo>
                    <a:pt x="167106" y="464058"/>
                  </a:lnTo>
                  <a:lnTo>
                    <a:pt x="166801" y="463778"/>
                  </a:lnTo>
                  <a:lnTo>
                    <a:pt x="166420" y="463677"/>
                  </a:lnTo>
                  <a:lnTo>
                    <a:pt x="165582" y="463677"/>
                  </a:lnTo>
                  <a:lnTo>
                    <a:pt x="165074" y="463804"/>
                  </a:lnTo>
                  <a:lnTo>
                    <a:pt x="164134" y="463943"/>
                  </a:lnTo>
                  <a:lnTo>
                    <a:pt x="163982" y="464197"/>
                  </a:lnTo>
                  <a:lnTo>
                    <a:pt x="164172" y="464667"/>
                  </a:lnTo>
                  <a:lnTo>
                    <a:pt x="164579" y="465074"/>
                  </a:lnTo>
                  <a:lnTo>
                    <a:pt x="165061" y="465175"/>
                  </a:lnTo>
                  <a:lnTo>
                    <a:pt x="165544" y="465175"/>
                  </a:lnTo>
                  <a:lnTo>
                    <a:pt x="165900" y="465175"/>
                  </a:lnTo>
                  <a:lnTo>
                    <a:pt x="167043" y="465010"/>
                  </a:lnTo>
                  <a:lnTo>
                    <a:pt x="167563" y="464502"/>
                  </a:lnTo>
                  <a:close/>
                </a:path>
                <a:path w="267970" h="495300">
                  <a:moveTo>
                    <a:pt x="169011" y="248310"/>
                  </a:moveTo>
                  <a:lnTo>
                    <a:pt x="168833" y="246545"/>
                  </a:lnTo>
                  <a:lnTo>
                    <a:pt x="168478" y="246151"/>
                  </a:lnTo>
                  <a:lnTo>
                    <a:pt x="167843" y="246151"/>
                  </a:lnTo>
                  <a:lnTo>
                    <a:pt x="166966" y="246189"/>
                  </a:lnTo>
                  <a:lnTo>
                    <a:pt x="166128" y="246418"/>
                  </a:lnTo>
                  <a:lnTo>
                    <a:pt x="166103" y="247472"/>
                  </a:lnTo>
                  <a:lnTo>
                    <a:pt x="166090" y="247980"/>
                  </a:lnTo>
                  <a:lnTo>
                    <a:pt x="166700" y="248145"/>
                  </a:lnTo>
                  <a:lnTo>
                    <a:pt x="167411" y="248145"/>
                  </a:lnTo>
                  <a:lnTo>
                    <a:pt x="167982" y="248081"/>
                  </a:lnTo>
                  <a:lnTo>
                    <a:pt x="169011" y="248310"/>
                  </a:lnTo>
                  <a:close/>
                </a:path>
                <a:path w="267970" h="495300">
                  <a:moveTo>
                    <a:pt x="169151" y="189979"/>
                  </a:moveTo>
                  <a:lnTo>
                    <a:pt x="169100" y="189407"/>
                  </a:lnTo>
                  <a:lnTo>
                    <a:pt x="169011" y="187909"/>
                  </a:lnTo>
                  <a:lnTo>
                    <a:pt x="168478" y="186728"/>
                  </a:lnTo>
                  <a:lnTo>
                    <a:pt x="166890" y="186385"/>
                  </a:lnTo>
                  <a:lnTo>
                    <a:pt x="165938" y="186347"/>
                  </a:lnTo>
                  <a:lnTo>
                    <a:pt x="165595" y="186855"/>
                  </a:lnTo>
                  <a:lnTo>
                    <a:pt x="165646" y="187515"/>
                  </a:lnTo>
                  <a:lnTo>
                    <a:pt x="165773" y="189052"/>
                  </a:lnTo>
                  <a:lnTo>
                    <a:pt x="166712" y="189928"/>
                  </a:lnTo>
                  <a:lnTo>
                    <a:pt x="168097" y="190233"/>
                  </a:lnTo>
                  <a:lnTo>
                    <a:pt x="168846" y="190233"/>
                  </a:lnTo>
                  <a:lnTo>
                    <a:pt x="169151" y="189979"/>
                  </a:lnTo>
                  <a:close/>
                </a:path>
                <a:path w="267970" h="495300">
                  <a:moveTo>
                    <a:pt x="169595" y="73240"/>
                  </a:moveTo>
                  <a:lnTo>
                    <a:pt x="168363" y="73240"/>
                  </a:lnTo>
                  <a:lnTo>
                    <a:pt x="168325" y="73888"/>
                  </a:lnTo>
                  <a:lnTo>
                    <a:pt x="169583" y="73888"/>
                  </a:lnTo>
                  <a:lnTo>
                    <a:pt x="169595" y="73240"/>
                  </a:lnTo>
                  <a:close/>
                </a:path>
                <a:path w="267970" h="495300">
                  <a:moveTo>
                    <a:pt x="170053" y="3263"/>
                  </a:moveTo>
                  <a:lnTo>
                    <a:pt x="169659" y="2400"/>
                  </a:lnTo>
                  <a:lnTo>
                    <a:pt x="169557" y="914"/>
                  </a:lnTo>
                  <a:lnTo>
                    <a:pt x="169392" y="0"/>
                  </a:lnTo>
                  <a:lnTo>
                    <a:pt x="168503" y="0"/>
                  </a:lnTo>
                  <a:lnTo>
                    <a:pt x="168287" y="25"/>
                  </a:lnTo>
                  <a:lnTo>
                    <a:pt x="167652" y="190"/>
                  </a:lnTo>
                  <a:lnTo>
                    <a:pt x="167830" y="1206"/>
                  </a:lnTo>
                  <a:lnTo>
                    <a:pt x="168211" y="2654"/>
                  </a:lnTo>
                  <a:lnTo>
                    <a:pt x="168338" y="3517"/>
                  </a:lnTo>
                  <a:lnTo>
                    <a:pt x="169278" y="3898"/>
                  </a:lnTo>
                  <a:lnTo>
                    <a:pt x="170053" y="3263"/>
                  </a:lnTo>
                  <a:close/>
                </a:path>
                <a:path w="267970" h="495300">
                  <a:moveTo>
                    <a:pt x="258991" y="381444"/>
                  </a:moveTo>
                  <a:lnTo>
                    <a:pt x="257987" y="380707"/>
                  </a:lnTo>
                  <a:lnTo>
                    <a:pt x="256374" y="379628"/>
                  </a:lnTo>
                  <a:lnTo>
                    <a:pt x="256108" y="378675"/>
                  </a:lnTo>
                  <a:lnTo>
                    <a:pt x="255231" y="378675"/>
                  </a:lnTo>
                  <a:lnTo>
                    <a:pt x="255079" y="378714"/>
                  </a:lnTo>
                  <a:lnTo>
                    <a:pt x="254203" y="379018"/>
                  </a:lnTo>
                  <a:lnTo>
                    <a:pt x="254063" y="379742"/>
                  </a:lnTo>
                  <a:lnTo>
                    <a:pt x="254038" y="380453"/>
                  </a:lnTo>
                  <a:lnTo>
                    <a:pt x="254038" y="380974"/>
                  </a:lnTo>
                  <a:lnTo>
                    <a:pt x="253898" y="382816"/>
                  </a:lnTo>
                  <a:lnTo>
                    <a:pt x="255854" y="382765"/>
                  </a:lnTo>
                  <a:lnTo>
                    <a:pt x="256667" y="383743"/>
                  </a:lnTo>
                  <a:lnTo>
                    <a:pt x="256781" y="383895"/>
                  </a:lnTo>
                  <a:lnTo>
                    <a:pt x="256921" y="383959"/>
                  </a:lnTo>
                  <a:lnTo>
                    <a:pt x="257048" y="383959"/>
                  </a:lnTo>
                  <a:lnTo>
                    <a:pt x="257454" y="383959"/>
                  </a:lnTo>
                  <a:lnTo>
                    <a:pt x="257898" y="383349"/>
                  </a:lnTo>
                  <a:lnTo>
                    <a:pt x="258991" y="381444"/>
                  </a:lnTo>
                  <a:close/>
                </a:path>
                <a:path w="267970" h="495300">
                  <a:moveTo>
                    <a:pt x="264350" y="323545"/>
                  </a:moveTo>
                  <a:lnTo>
                    <a:pt x="263804" y="323380"/>
                  </a:lnTo>
                  <a:lnTo>
                    <a:pt x="262534" y="322973"/>
                  </a:lnTo>
                  <a:lnTo>
                    <a:pt x="263791" y="320941"/>
                  </a:lnTo>
                  <a:lnTo>
                    <a:pt x="262242" y="320941"/>
                  </a:lnTo>
                  <a:lnTo>
                    <a:pt x="262077" y="320992"/>
                  </a:lnTo>
                  <a:lnTo>
                    <a:pt x="261353" y="321132"/>
                  </a:lnTo>
                  <a:lnTo>
                    <a:pt x="260464" y="321792"/>
                  </a:lnTo>
                  <a:lnTo>
                    <a:pt x="260972" y="324167"/>
                  </a:lnTo>
                  <a:lnTo>
                    <a:pt x="262394" y="323469"/>
                  </a:lnTo>
                  <a:lnTo>
                    <a:pt x="263194" y="323938"/>
                  </a:lnTo>
                  <a:lnTo>
                    <a:pt x="263791" y="323938"/>
                  </a:lnTo>
                  <a:lnTo>
                    <a:pt x="264350" y="323545"/>
                  </a:lnTo>
                  <a:close/>
                </a:path>
                <a:path w="267970" h="495300">
                  <a:moveTo>
                    <a:pt x="265099" y="265150"/>
                  </a:moveTo>
                  <a:lnTo>
                    <a:pt x="264464" y="265150"/>
                  </a:lnTo>
                  <a:lnTo>
                    <a:pt x="262559" y="265188"/>
                  </a:lnTo>
                  <a:lnTo>
                    <a:pt x="257543" y="263728"/>
                  </a:lnTo>
                  <a:lnTo>
                    <a:pt x="256133" y="263728"/>
                  </a:lnTo>
                  <a:lnTo>
                    <a:pt x="255181" y="263817"/>
                  </a:lnTo>
                  <a:lnTo>
                    <a:pt x="254393" y="263982"/>
                  </a:lnTo>
                  <a:lnTo>
                    <a:pt x="253530" y="263982"/>
                  </a:lnTo>
                  <a:lnTo>
                    <a:pt x="253365" y="263969"/>
                  </a:lnTo>
                  <a:lnTo>
                    <a:pt x="252450" y="264058"/>
                  </a:lnTo>
                  <a:lnTo>
                    <a:pt x="252171" y="264680"/>
                  </a:lnTo>
                  <a:lnTo>
                    <a:pt x="252755" y="264845"/>
                  </a:lnTo>
                  <a:lnTo>
                    <a:pt x="255155" y="266598"/>
                  </a:lnTo>
                  <a:lnTo>
                    <a:pt x="258013" y="265671"/>
                  </a:lnTo>
                  <a:lnTo>
                    <a:pt x="260273" y="268236"/>
                  </a:lnTo>
                  <a:lnTo>
                    <a:pt x="260616" y="268363"/>
                  </a:lnTo>
                  <a:lnTo>
                    <a:pt x="261023" y="268363"/>
                  </a:lnTo>
                  <a:lnTo>
                    <a:pt x="262140" y="268351"/>
                  </a:lnTo>
                  <a:lnTo>
                    <a:pt x="263639" y="267411"/>
                  </a:lnTo>
                  <a:lnTo>
                    <a:pt x="264541" y="266395"/>
                  </a:lnTo>
                  <a:lnTo>
                    <a:pt x="264820" y="266052"/>
                  </a:lnTo>
                  <a:lnTo>
                    <a:pt x="265099" y="265150"/>
                  </a:lnTo>
                  <a:close/>
                </a:path>
                <a:path w="267970" h="495300">
                  <a:moveTo>
                    <a:pt x="267957" y="335876"/>
                  </a:moveTo>
                  <a:lnTo>
                    <a:pt x="265531" y="335254"/>
                  </a:lnTo>
                  <a:lnTo>
                    <a:pt x="266065" y="334327"/>
                  </a:lnTo>
                  <a:lnTo>
                    <a:pt x="265938" y="333705"/>
                  </a:lnTo>
                  <a:lnTo>
                    <a:pt x="266992" y="331812"/>
                  </a:lnTo>
                  <a:lnTo>
                    <a:pt x="265582" y="329844"/>
                  </a:lnTo>
                  <a:lnTo>
                    <a:pt x="265252" y="329844"/>
                  </a:lnTo>
                  <a:lnTo>
                    <a:pt x="263461" y="330225"/>
                  </a:lnTo>
                  <a:lnTo>
                    <a:pt x="263664" y="331660"/>
                  </a:lnTo>
                  <a:lnTo>
                    <a:pt x="264375" y="333324"/>
                  </a:lnTo>
                  <a:lnTo>
                    <a:pt x="264299" y="333705"/>
                  </a:lnTo>
                  <a:lnTo>
                    <a:pt x="264096" y="334327"/>
                  </a:lnTo>
                  <a:lnTo>
                    <a:pt x="264045" y="335876"/>
                  </a:lnTo>
                  <a:lnTo>
                    <a:pt x="267957" y="33587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59081" y="8815328"/>
              <a:ext cx="635" cy="3175"/>
            </a:xfrm>
            <a:custGeom>
              <a:avLst/>
              <a:gdLst/>
              <a:ahLst/>
              <a:cxnLst/>
              <a:rect l="l" t="t" r="r" b="b"/>
              <a:pathLst>
                <a:path w="635" h="3175">
                  <a:moveTo>
                    <a:pt x="32" y="2936"/>
                  </a:moveTo>
                  <a:lnTo>
                    <a:pt x="131" y="1951"/>
                  </a:lnTo>
                  <a:lnTo>
                    <a:pt x="246" y="984"/>
                  </a:lnTo>
                  <a:lnTo>
                    <a:pt x="345" y="0"/>
                  </a:lnTo>
                  <a:lnTo>
                    <a:pt x="197" y="984"/>
                  </a:lnTo>
                  <a:lnTo>
                    <a:pt x="115" y="1935"/>
                  </a:lnTo>
                  <a:lnTo>
                    <a:pt x="0" y="28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189344" y="8348090"/>
              <a:ext cx="309245" cy="1015365"/>
            </a:xfrm>
            <a:custGeom>
              <a:avLst/>
              <a:gdLst/>
              <a:ahLst/>
              <a:cxnLst/>
              <a:rect l="l" t="t" r="r" b="b"/>
              <a:pathLst>
                <a:path w="309245" h="1015365">
                  <a:moveTo>
                    <a:pt x="2222" y="932878"/>
                  </a:moveTo>
                  <a:lnTo>
                    <a:pt x="1993" y="931697"/>
                  </a:lnTo>
                  <a:lnTo>
                    <a:pt x="1828" y="931316"/>
                  </a:lnTo>
                  <a:lnTo>
                    <a:pt x="1422" y="931316"/>
                  </a:lnTo>
                  <a:lnTo>
                    <a:pt x="1282" y="931392"/>
                  </a:lnTo>
                  <a:lnTo>
                    <a:pt x="1117" y="931532"/>
                  </a:lnTo>
                  <a:lnTo>
                    <a:pt x="520" y="932103"/>
                  </a:lnTo>
                  <a:lnTo>
                    <a:pt x="0" y="932802"/>
                  </a:lnTo>
                  <a:lnTo>
                    <a:pt x="279" y="933678"/>
                  </a:lnTo>
                  <a:lnTo>
                    <a:pt x="495" y="934097"/>
                  </a:lnTo>
                  <a:lnTo>
                    <a:pt x="863" y="934440"/>
                  </a:lnTo>
                  <a:lnTo>
                    <a:pt x="1193" y="934440"/>
                  </a:lnTo>
                  <a:lnTo>
                    <a:pt x="1384" y="934402"/>
                  </a:lnTo>
                  <a:lnTo>
                    <a:pt x="2197" y="933780"/>
                  </a:lnTo>
                  <a:lnTo>
                    <a:pt x="2222" y="932878"/>
                  </a:lnTo>
                  <a:close/>
                </a:path>
                <a:path w="309245" h="1015365">
                  <a:moveTo>
                    <a:pt x="152336" y="585571"/>
                  </a:moveTo>
                  <a:lnTo>
                    <a:pt x="151942" y="584822"/>
                  </a:lnTo>
                  <a:lnTo>
                    <a:pt x="150660" y="585330"/>
                  </a:lnTo>
                  <a:lnTo>
                    <a:pt x="149669" y="586130"/>
                  </a:lnTo>
                  <a:lnTo>
                    <a:pt x="149377" y="587540"/>
                  </a:lnTo>
                  <a:lnTo>
                    <a:pt x="149936" y="588314"/>
                  </a:lnTo>
                  <a:lnTo>
                    <a:pt x="151625" y="588238"/>
                  </a:lnTo>
                  <a:lnTo>
                    <a:pt x="151587" y="586549"/>
                  </a:lnTo>
                  <a:lnTo>
                    <a:pt x="152336" y="585571"/>
                  </a:lnTo>
                  <a:close/>
                </a:path>
                <a:path w="309245" h="1015365">
                  <a:moveTo>
                    <a:pt x="155282" y="724382"/>
                  </a:moveTo>
                  <a:lnTo>
                    <a:pt x="155270" y="723493"/>
                  </a:lnTo>
                  <a:lnTo>
                    <a:pt x="154978" y="723265"/>
                  </a:lnTo>
                  <a:lnTo>
                    <a:pt x="154381" y="723265"/>
                  </a:lnTo>
                  <a:lnTo>
                    <a:pt x="154152" y="723315"/>
                  </a:lnTo>
                  <a:lnTo>
                    <a:pt x="153936" y="723379"/>
                  </a:lnTo>
                  <a:lnTo>
                    <a:pt x="153708" y="723430"/>
                  </a:lnTo>
                  <a:lnTo>
                    <a:pt x="153492" y="723493"/>
                  </a:lnTo>
                  <a:lnTo>
                    <a:pt x="153200" y="723493"/>
                  </a:lnTo>
                  <a:lnTo>
                    <a:pt x="153060" y="723455"/>
                  </a:lnTo>
                  <a:lnTo>
                    <a:pt x="152793" y="723366"/>
                  </a:lnTo>
                  <a:lnTo>
                    <a:pt x="152361" y="723112"/>
                  </a:lnTo>
                  <a:lnTo>
                    <a:pt x="151955" y="723112"/>
                  </a:lnTo>
                  <a:lnTo>
                    <a:pt x="151866" y="723417"/>
                  </a:lnTo>
                  <a:lnTo>
                    <a:pt x="151955" y="724776"/>
                  </a:lnTo>
                  <a:lnTo>
                    <a:pt x="153543" y="724725"/>
                  </a:lnTo>
                  <a:lnTo>
                    <a:pt x="154482" y="725385"/>
                  </a:lnTo>
                  <a:lnTo>
                    <a:pt x="154609" y="725398"/>
                  </a:lnTo>
                  <a:lnTo>
                    <a:pt x="154965" y="725398"/>
                  </a:lnTo>
                  <a:lnTo>
                    <a:pt x="155282" y="724839"/>
                  </a:lnTo>
                  <a:lnTo>
                    <a:pt x="155282" y="724382"/>
                  </a:lnTo>
                  <a:close/>
                </a:path>
                <a:path w="309245" h="1015365">
                  <a:moveTo>
                    <a:pt x="156730" y="1013333"/>
                  </a:moveTo>
                  <a:lnTo>
                    <a:pt x="156387" y="1013104"/>
                  </a:lnTo>
                  <a:lnTo>
                    <a:pt x="155752" y="1013104"/>
                  </a:lnTo>
                  <a:lnTo>
                    <a:pt x="155549" y="1013142"/>
                  </a:lnTo>
                  <a:lnTo>
                    <a:pt x="155359" y="1013206"/>
                  </a:lnTo>
                  <a:lnTo>
                    <a:pt x="154609" y="1013421"/>
                  </a:lnTo>
                  <a:lnTo>
                    <a:pt x="153352" y="1013206"/>
                  </a:lnTo>
                  <a:lnTo>
                    <a:pt x="153377" y="1014158"/>
                  </a:lnTo>
                  <a:lnTo>
                    <a:pt x="153403" y="1014971"/>
                  </a:lnTo>
                  <a:lnTo>
                    <a:pt x="154635" y="1015060"/>
                  </a:lnTo>
                  <a:lnTo>
                    <a:pt x="155270" y="1015326"/>
                  </a:lnTo>
                  <a:lnTo>
                    <a:pt x="156197" y="1015238"/>
                  </a:lnTo>
                  <a:lnTo>
                    <a:pt x="156654" y="1014730"/>
                  </a:lnTo>
                  <a:lnTo>
                    <a:pt x="156705" y="1014031"/>
                  </a:lnTo>
                  <a:lnTo>
                    <a:pt x="156730" y="1013333"/>
                  </a:lnTo>
                  <a:close/>
                </a:path>
                <a:path w="309245" h="1015365">
                  <a:moveTo>
                    <a:pt x="157568" y="663740"/>
                  </a:moveTo>
                  <a:lnTo>
                    <a:pt x="157327" y="663359"/>
                  </a:lnTo>
                  <a:lnTo>
                    <a:pt x="156819" y="663359"/>
                  </a:lnTo>
                  <a:lnTo>
                    <a:pt x="156616" y="663422"/>
                  </a:lnTo>
                  <a:lnTo>
                    <a:pt x="155638" y="663790"/>
                  </a:lnTo>
                  <a:lnTo>
                    <a:pt x="154914" y="664476"/>
                  </a:lnTo>
                  <a:lnTo>
                    <a:pt x="154863" y="665619"/>
                  </a:lnTo>
                  <a:lnTo>
                    <a:pt x="155473" y="666267"/>
                  </a:lnTo>
                  <a:lnTo>
                    <a:pt x="156756" y="666242"/>
                  </a:lnTo>
                  <a:lnTo>
                    <a:pt x="157010" y="665149"/>
                  </a:lnTo>
                  <a:lnTo>
                    <a:pt x="157568" y="663740"/>
                  </a:lnTo>
                  <a:close/>
                </a:path>
                <a:path w="309245" h="1015365">
                  <a:moveTo>
                    <a:pt x="158889" y="805497"/>
                  </a:moveTo>
                  <a:lnTo>
                    <a:pt x="158737" y="804799"/>
                  </a:lnTo>
                  <a:lnTo>
                    <a:pt x="158673" y="804392"/>
                  </a:lnTo>
                  <a:lnTo>
                    <a:pt x="158838" y="803871"/>
                  </a:lnTo>
                  <a:lnTo>
                    <a:pt x="158076" y="803694"/>
                  </a:lnTo>
                  <a:lnTo>
                    <a:pt x="157721" y="804379"/>
                  </a:lnTo>
                  <a:lnTo>
                    <a:pt x="157200" y="805065"/>
                  </a:lnTo>
                  <a:lnTo>
                    <a:pt x="157010" y="805840"/>
                  </a:lnTo>
                  <a:lnTo>
                    <a:pt x="156921" y="806208"/>
                  </a:lnTo>
                  <a:lnTo>
                    <a:pt x="157264" y="806513"/>
                  </a:lnTo>
                  <a:lnTo>
                    <a:pt x="157683" y="806513"/>
                  </a:lnTo>
                  <a:lnTo>
                    <a:pt x="157911" y="806488"/>
                  </a:lnTo>
                  <a:lnTo>
                    <a:pt x="158788" y="806145"/>
                  </a:lnTo>
                  <a:lnTo>
                    <a:pt x="158889" y="805497"/>
                  </a:lnTo>
                  <a:close/>
                </a:path>
                <a:path w="309245" h="1015365">
                  <a:moveTo>
                    <a:pt x="159473" y="737717"/>
                  </a:moveTo>
                  <a:lnTo>
                    <a:pt x="158584" y="737831"/>
                  </a:lnTo>
                  <a:lnTo>
                    <a:pt x="157873" y="737565"/>
                  </a:lnTo>
                  <a:lnTo>
                    <a:pt x="157492" y="737450"/>
                  </a:lnTo>
                  <a:lnTo>
                    <a:pt x="156730" y="737450"/>
                  </a:lnTo>
                  <a:lnTo>
                    <a:pt x="156337" y="737603"/>
                  </a:lnTo>
                  <a:lnTo>
                    <a:pt x="155994" y="738022"/>
                  </a:lnTo>
                  <a:lnTo>
                    <a:pt x="155956" y="738632"/>
                  </a:lnTo>
                  <a:lnTo>
                    <a:pt x="156324" y="738962"/>
                  </a:lnTo>
                  <a:lnTo>
                    <a:pt x="157099" y="739190"/>
                  </a:lnTo>
                  <a:lnTo>
                    <a:pt x="157378" y="739241"/>
                  </a:lnTo>
                  <a:lnTo>
                    <a:pt x="157657" y="739241"/>
                  </a:lnTo>
                  <a:lnTo>
                    <a:pt x="158191" y="739241"/>
                  </a:lnTo>
                  <a:lnTo>
                    <a:pt x="158724" y="739038"/>
                  </a:lnTo>
                  <a:lnTo>
                    <a:pt x="159029" y="738505"/>
                  </a:lnTo>
                  <a:lnTo>
                    <a:pt x="159473" y="737717"/>
                  </a:lnTo>
                  <a:close/>
                </a:path>
                <a:path w="309245" h="1015365">
                  <a:moveTo>
                    <a:pt x="159626" y="797394"/>
                  </a:moveTo>
                  <a:lnTo>
                    <a:pt x="159359" y="796277"/>
                  </a:lnTo>
                  <a:lnTo>
                    <a:pt x="158991" y="795705"/>
                  </a:lnTo>
                  <a:lnTo>
                    <a:pt x="158216" y="795591"/>
                  </a:lnTo>
                  <a:lnTo>
                    <a:pt x="157568" y="795566"/>
                  </a:lnTo>
                  <a:lnTo>
                    <a:pt x="157226" y="795858"/>
                  </a:lnTo>
                  <a:lnTo>
                    <a:pt x="157010" y="796391"/>
                  </a:lnTo>
                  <a:lnTo>
                    <a:pt x="157073" y="797521"/>
                  </a:lnTo>
                  <a:lnTo>
                    <a:pt x="158178" y="797420"/>
                  </a:lnTo>
                  <a:lnTo>
                    <a:pt x="159004" y="797826"/>
                  </a:lnTo>
                  <a:lnTo>
                    <a:pt x="159131" y="797864"/>
                  </a:lnTo>
                  <a:lnTo>
                    <a:pt x="159588" y="797864"/>
                  </a:lnTo>
                  <a:lnTo>
                    <a:pt x="159626" y="797394"/>
                  </a:lnTo>
                  <a:close/>
                </a:path>
                <a:path w="309245" h="1015365">
                  <a:moveTo>
                    <a:pt x="171323" y="468693"/>
                  </a:moveTo>
                  <a:lnTo>
                    <a:pt x="171094" y="467664"/>
                  </a:lnTo>
                  <a:lnTo>
                    <a:pt x="170815" y="467207"/>
                  </a:lnTo>
                  <a:lnTo>
                    <a:pt x="170256" y="467207"/>
                  </a:lnTo>
                  <a:lnTo>
                    <a:pt x="170078" y="467245"/>
                  </a:lnTo>
                  <a:lnTo>
                    <a:pt x="169976" y="468223"/>
                  </a:lnTo>
                  <a:lnTo>
                    <a:pt x="169862" y="469214"/>
                  </a:lnTo>
                  <a:lnTo>
                    <a:pt x="169760" y="470179"/>
                  </a:lnTo>
                  <a:lnTo>
                    <a:pt x="170129" y="470789"/>
                  </a:lnTo>
                  <a:lnTo>
                    <a:pt x="170535" y="471360"/>
                  </a:lnTo>
                  <a:lnTo>
                    <a:pt x="170929" y="471932"/>
                  </a:lnTo>
                  <a:lnTo>
                    <a:pt x="171323" y="469963"/>
                  </a:lnTo>
                  <a:lnTo>
                    <a:pt x="171272" y="469214"/>
                  </a:lnTo>
                  <a:lnTo>
                    <a:pt x="171323" y="468693"/>
                  </a:lnTo>
                  <a:close/>
                </a:path>
                <a:path w="309245" h="1015365">
                  <a:moveTo>
                    <a:pt x="171881" y="699516"/>
                  </a:moveTo>
                  <a:lnTo>
                    <a:pt x="171323" y="698690"/>
                  </a:lnTo>
                  <a:lnTo>
                    <a:pt x="170383" y="698792"/>
                  </a:lnTo>
                  <a:lnTo>
                    <a:pt x="169506" y="698754"/>
                  </a:lnTo>
                  <a:lnTo>
                    <a:pt x="169011" y="698754"/>
                  </a:lnTo>
                  <a:lnTo>
                    <a:pt x="168922" y="699020"/>
                  </a:lnTo>
                  <a:lnTo>
                    <a:pt x="169291" y="699363"/>
                  </a:lnTo>
                  <a:lnTo>
                    <a:pt x="169938" y="699604"/>
                  </a:lnTo>
                  <a:lnTo>
                    <a:pt x="170459" y="700316"/>
                  </a:lnTo>
                  <a:lnTo>
                    <a:pt x="171221" y="700316"/>
                  </a:lnTo>
                  <a:lnTo>
                    <a:pt x="171437" y="700316"/>
                  </a:lnTo>
                  <a:lnTo>
                    <a:pt x="171881" y="699516"/>
                  </a:lnTo>
                  <a:close/>
                </a:path>
                <a:path w="309245" h="1015365">
                  <a:moveTo>
                    <a:pt x="172288" y="739076"/>
                  </a:moveTo>
                  <a:lnTo>
                    <a:pt x="171932" y="738289"/>
                  </a:lnTo>
                  <a:lnTo>
                    <a:pt x="171754" y="737146"/>
                  </a:lnTo>
                  <a:lnTo>
                    <a:pt x="170421" y="737146"/>
                  </a:lnTo>
                  <a:lnTo>
                    <a:pt x="169684" y="737260"/>
                  </a:lnTo>
                  <a:lnTo>
                    <a:pt x="168973" y="737425"/>
                  </a:lnTo>
                  <a:lnTo>
                    <a:pt x="168668" y="738174"/>
                  </a:lnTo>
                  <a:lnTo>
                    <a:pt x="169138" y="739368"/>
                  </a:lnTo>
                  <a:lnTo>
                    <a:pt x="170141" y="739965"/>
                  </a:lnTo>
                  <a:lnTo>
                    <a:pt x="171361" y="740079"/>
                  </a:lnTo>
                  <a:lnTo>
                    <a:pt x="172288" y="739076"/>
                  </a:lnTo>
                  <a:close/>
                </a:path>
                <a:path w="309245" h="1015365">
                  <a:moveTo>
                    <a:pt x="173570" y="932827"/>
                  </a:moveTo>
                  <a:lnTo>
                    <a:pt x="172897" y="931926"/>
                  </a:lnTo>
                  <a:lnTo>
                    <a:pt x="172440" y="931532"/>
                  </a:lnTo>
                  <a:lnTo>
                    <a:pt x="171729" y="931532"/>
                  </a:lnTo>
                  <a:lnTo>
                    <a:pt x="171450" y="931595"/>
                  </a:lnTo>
                  <a:lnTo>
                    <a:pt x="171018" y="931748"/>
                  </a:lnTo>
                  <a:lnTo>
                    <a:pt x="170408" y="931900"/>
                  </a:lnTo>
                  <a:lnTo>
                    <a:pt x="170764" y="932688"/>
                  </a:lnTo>
                  <a:lnTo>
                    <a:pt x="171043" y="933373"/>
                  </a:lnTo>
                  <a:lnTo>
                    <a:pt x="171577" y="933665"/>
                  </a:lnTo>
                  <a:lnTo>
                    <a:pt x="172199" y="933665"/>
                  </a:lnTo>
                  <a:lnTo>
                    <a:pt x="172389" y="933665"/>
                  </a:lnTo>
                  <a:lnTo>
                    <a:pt x="172618" y="933627"/>
                  </a:lnTo>
                  <a:lnTo>
                    <a:pt x="172834" y="933589"/>
                  </a:lnTo>
                  <a:lnTo>
                    <a:pt x="173342" y="933437"/>
                  </a:lnTo>
                  <a:lnTo>
                    <a:pt x="173570" y="932827"/>
                  </a:lnTo>
                  <a:close/>
                </a:path>
                <a:path w="309245" h="1015365">
                  <a:moveTo>
                    <a:pt x="175679" y="945134"/>
                  </a:moveTo>
                  <a:lnTo>
                    <a:pt x="175158" y="944765"/>
                  </a:lnTo>
                  <a:lnTo>
                    <a:pt x="174625" y="944587"/>
                  </a:lnTo>
                  <a:lnTo>
                    <a:pt x="173710" y="944626"/>
                  </a:lnTo>
                  <a:lnTo>
                    <a:pt x="172847" y="944841"/>
                  </a:lnTo>
                  <a:lnTo>
                    <a:pt x="172504" y="946378"/>
                  </a:lnTo>
                  <a:lnTo>
                    <a:pt x="172847" y="946950"/>
                  </a:lnTo>
                  <a:lnTo>
                    <a:pt x="173380" y="947013"/>
                  </a:lnTo>
                  <a:lnTo>
                    <a:pt x="173570" y="947013"/>
                  </a:lnTo>
                  <a:lnTo>
                    <a:pt x="174447" y="947013"/>
                  </a:lnTo>
                  <a:lnTo>
                    <a:pt x="175069" y="946391"/>
                  </a:lnTo>
                  <a:lnTo>
                    <a:pt x="175437" y="945654"/>
                  </a:lnTo>
                  <a:lnTo>
                    <a:pt x="175679" y="945134"/>
                  </a:lnTo>
                  <a:close/>
                </a:path>
                <a:path w="309245" h="1015365">
                  <a:moveTo>
                    <a:pt x="178777" y="857770"/>
                  </a:moveTo>
                  <a:lnTo>
                    <a:pt x="178625" y="856411"/>
                  </a:lnTo>
                  <a:lnTo>
                    <a:pt x="178308" y="856094"/>
                  </a:lnTo>
                  <a:lnTo>
                    <a:pt x="177647" y="856094"/>
                  </a:lnTo>
                  <a:lnTo>
                    <a:pt x="177469" y="856132"/>
                  </a:lnTo>
                  <a:lnTo>
                    <a:pt x="176428" y="856475"/>
                  </a:lnTo>
                  <a:lnTo>
                    <a:pt x="175755" y="856983"/>
                  </a:lnTo>
                  <a:lnTo>
                    <a:pt x="175298" y="857770"/>
                  </a:lnTo>
                  <a:lnTo>
                    <a:pt x="175907" y="858062"/>
                  </a:lnTo>
                  <a:lnTo>
                    <a:pt x="176504" y="858342"/>
                  </a:lnTo>
                  <a:lnTo>
                    <a:pt x="177114" y="858342"/>
                  </a:lnTo>
                  <a:lnTo>
                    <a:pt x="177355" y="858342"/>
                  </a:lnTo>
                  <a:lnTo>
                    <a:pt x="177596" y="858316"/>
                  </a:lnTo>
                  <a:lnTo>
                    <a:pt x="178308" y="858037"/>
                  </a:lnTo>
                  <a:lnTo>
                    <a:pt x="178777" y="857770"/>
                  </a:lnTo>
                  <a:close/>
                </a:path>
                <a:path w="309245" h="1015365">
                  <a:moveTo>
                    <a:pt x="179489" y="877112"/>
                  </a:moveTo>
                  <a:lnTo>
                    <a:pt x="179095" y="876134"/>
                  </a:lnTo>
                  <a:lnTo>
                    <a:pt x="178650" y="875106"/>
                  </a:lnTo>
                  <a:lnTo>
                    <a:pt x="177546" y="874826"/>
                  </a:lnTo>
                  <a:lnTo>
                    <a:pt x="176898" y="874814"/>
                  </a:lnTo>
                  <a:lnTo>
                    <a:pt x="176733" y="875474"/>
                  </a:lnTo>
                  <a:lnTo>
                    <a:pt x="177406" y="876719"/>
                  </a:lnTo>
                  <a:lnTo>
                    <a:pt x="177825" y="877747"/>
                  </a:lnTo>
                  <a:lnTo>
                    <a:pt x="179057" y="877874"/>
                  </a:lnTo>
                  <a:lnTo>
                    <a:pt x="179489" y="877112"/>
                  </a:lnTo>
                  <a:close/>
                </a:path>
                <a:path w="309245" h="1015365">
                  <a:moveTo>
                    <a:pt x="179692" y="976299"/>
                  </a:moveTo>
                  <a:lnTo>
                    <a:pt x="177901" y="974293"/>
                  </a:lnTo>
                  <a:lnTo>
                    <a:pt x="177431" y="974293"/>
                  </a:lnTo>
                  <a:lnTo>
                    <a:pt x="177190" y="974483"/>
                  </a:lnTo>
                  <a:lnTo>
                    <a:pt x="177025" y="974890"/>
                  </a:lnTo>
                  <a:lnTo>
                    <a:pt x="177114" y="975893"/>
                  </a:lnTo>
                  <a:lnTo>
                    <a:pt x="177850" y="976287"/>
                  </a:lnTo>
                  <a:lnTo>
                    <a:pt x="178689" y="976490"/>
                  </a:lnTo>
                  <a:lnTo>
                    <a:pt x="178879" y="976541"/>
                  </a:lnTo>
                  <a:lnTo>
                    <a:pt x="179387" y="976541"/>
                  </a:lnTo>
                  <a:lnTo>
                    <a:pt x="179692" y="976299"/>
                  </a:lnTo>
                  <a:close/>
                </a:path>
                <a:path w="309245" h="1015365">
                  <a:moveTo>
                    <a:pt x="180479" y="957287"/>
                  </a:moveTo>
                  <a:lnTo>
                    <a:pt x="180022" y="957059"/>
                  </a:lnTo>
                  <a:lnTo>
                    <a:pt x="179527" y="956945"/>
                  </a:lnTo>
                  <a:lnTo>
                    <a:pt x="179222" y="956856"/>
                  </a:lnTo>
                  <a:lnTo>
                    <a:pt x="178917" y="956805"/>
                  </a:lnTo>
                  <a:lnTo>
                    <a:pt x="178130" y="956805"/>
                  </a:lnTo>
                  <a:lnTo>
                    <a:pt x="177660" y="956995"/>
                  </a:lnTo>
                  <a:lnTo>
                    <a:pt x="177317" y="957567"/>
                  </a:lnTo>
                  <a:lnTo>
                    <a:pt x="177304" y="958570"/>
                  </a:lnTo>
                  <a:lnTo>
                    <a:pt x="178193" y="958367"/>
                  </a:lnTo>
                  <a:lnTo>
                    <a:pt x="178701" y="958621"/>
                  </a:lnTo>
                  <a:lnTo>
                    <a:pt x="178930" y="958710"/>
                  </a:lnTo>
                  <a:lnTo>
                    <a:pt x="179133" y="958773"/>
                  </a:lnTo>
                  <a:lnTo>
                    <a:pt x="179311" y="958773"/>
                  </a:lnTo>
                  <a:lnTo>
                    <a:pt x="179755" y="958773"/>
                  </a:lnTo>
                  <a:lnTo>
                    <a:pt x="180086" y="958481"/>
                  </a:lnTo>
                  <a:lnTo>
                    <a:pt x="180479" y="957287"/>
                  </a:lnTo>
                  <a:close/>
                </a:path>
                <a:path w="309245" h="1015365">
                  <a:moveTo>
                    <a:pt x="181114" y="951674"/>
                  </a:moveTo>
                  <a:lnTo>
                    <a:pt x="180949" y="951052"/>
                  </a:lnTo>
                  <a:lnTo>
                    <a:pt x="180162" y="950760"/>
                  </a:lnTo>
                  <a:lnTo>
                    <a:pt x="179489" y="950760"/>
                  </a:lnTo>
                  <a:lnTo>
                    <a:pt x="179197" y="951153"/>
                  </a:lnTo>
                  <a:lnTo>
                    <a:pt x="179044" y="951611"/>
                  </a:lnTo>
                  <a:lnTo>
                    <a:pt x="178777" y="952360"/>
                  </a:lnTo>
                  <a:lnTo>
                    <a:pt x="179031" y="952957"/>
                  </a:lnTo>
                  <a:lnTo>
                    <a:pt x="179819" y="953198"/>
                  </a:lnTo>
                  <a:lnTo>
                    <a:pt x="180035" y="953274"/>
                  </a:lnTo>
                  <a:lnTo>
                    <a:pt x="180606" y="953274"/>
                  </a:lnTo>
                  <a:lnTo>
                    <a:pt x="180873" y="952385"/>
                  </a:lnTo>
                  <a:lnTo>
                    <a:pt x="181114" y="951674"/>
                  </a:lnTo>
                  <a:close/>
                </a:path>
                <a:path w="309245" h="1015365">
                  <a:moveTo>
                    <a:pt x="183299" y="1001941"/>
                  </a:moveTo>
                  <a:lnTo>
                    <a:pt x="183248" y="1000429"/>
                  </a:lnTo>
                  <a:lnTo>
                    <a:pt x="182664" y="999807"/>
                  </a:lnTo>
                  <a:lnTo>
                    <a:pt x="181762" y="999502"/>
                  </a:lnTo>
                  <a:lnTo>
                    <a:pt x="181622" y="999464"/>
                  </a:lnTo>
                  <a:lnTo>
                    <a:pt x="180936" y="999439"/>
                  </a:lnTo>
                  <a:lnTo>
                    <a:pt x="181051" y="1000048"/>
                  </a:lnTo>
                  <a:lnTo>
                    <a:pt x="180886" y="1000277"/>
                  </a:lnTo>
                  <a:lnTo>
                    <a:pt x="180784" y="1001382"/>
                  </a:lnTo>
                  <a:lnTo>
                    <a:pt x="181114" y="1002106"/>
                  </a:lnTo>
                  <a:lnTo>
                    <a:pt x="182295" y="1002144"/>
                  </a:lnTo>
                  <a:lnTo>
                    <a:pt x="182778" y="1002144"/>
                  </a:lnTo>
                  <a:lnTo>
                    <a:pt x="183299" y="1001941"/>
                  </a:lnTo>
                  <a:close/>
                </a:path>
                <a:path w="309245" h="1015365">
                  <a:moveTo>
                    <a:pt x="185343" y="308775"/>
                  </a:moveTo>
                  <a:lnTo>
                    <a:pt x="185204" y="307111"/>
                  </a:lnTo>
                  <a:lnTo>
                    <a:pt x="184632" y="306705"/>
                  </a:lnTo>
                  <a:lnTo>
                    <a:pt x="183565" y="306705"/>
                  </a:lnTo>
                  <a:lnTo>
                    <a:pt x="183019" y="306857"/>
                  </a:lnTo>
                  <a:lnTo>
                    <a:pt x="182511" y="307136"/>
                  </a:lnTo>
                  <a:lnTo>
                    <a:pt x="182600" y="307746"/>
                  </a:lnTo>
                  <a:lnTo>
                    <a:pt x="182727" y="308610"/>
                  </a:lnTo>
                  <a:lnTo>
                    <a:pt x="183248" y="309168"/>
                  </a:lnTo>
                  <a:lnTo>
                    <a:pt x="184137" y="309168"/>
                  </a:lnTo>
                  <a:lnTo>
                    <a:pt x="184302" y="309168"/>
                  </a:lnTo>
                  <a:lnTo>
                    <a:pt x="184912" y="309079"/>
                  </a:lnTo>
                  <a:lnTo>
                    <a:pt x="185343" y="308775"/>
                  </a:lnTo>
                  <a:close/>
                </a:path>
                <a:path w="309245" h="1015365">
                  <a:moveTo>
                    <a:pt x="185458" y="867752"/>
                  </a:moveTo>
                  <a:lnTo>
                    <a:pt x="183578" y="867625"/>
                  </a:lnTo>
                  <a:lnTo>
                    <a:pt x="183045" y="867613"/>
                  </a:lnTo>
                  <a:lnTo>
                    <a:pt x="182613" y="867791"/>
                  </a:lnTo>
                  <a:lnTo>
                    <a:pt x="182600" y="868426"/>
                  </a:lnTo>
                  <a:lnTo>
                    <a:pt x="183680" y="869251"/>
                  </a:lnTo>
                  <a:lnTo>
                    <a:pt x="182778" y="871105"/>
                  </a:lnTo>
                  <a:lnTo>
                    <a:pt x="184111" y="871626"/>
                  </a:lnTo>
                  <a:lnTo>
                    <a:pt x="184289" y="871677"/>
                  </a:lnTo>
                  <a:lnTo>
                    <a:pt x="184912" y="871677"/>
                  </a:lnTo>
                  <a:lnTo>
                    <a:pt x="185140" y="870927"/>
                  </a:lnTo>
                  <a:lnTo>
                    <a:pt x="185039" y="870318"/>
                  </a:lnTo>
                  <a:lnTo>
                    <a:pt x="184899" y="869251"/>
                  </a:lnTo>
                  <a:lnTo>
                    <a:pt x="185458" y="867752"/>
                  </a:lnTo>
                  <a:close/>
                </a:path>
                <a:path w="309245" h="1015365">
                  <a:moveTo>
                    <a:pt x="186829" y="739648"/>
                  </a:moveTo>
                  <a:lnTo>
                    <a:pt x="186169" y="739025"/>
                  </a:lnTo>
                  <a:lnTo>
                    <a:pt x="186537" y="739648"/>
                  </a:lnTo>
                  <a:lnTo>
                    <a:pt x="186829" y="739648"/>
                  </a:lnTo>
                  <a:close/>
                </a:path>
                <a:path w="309245" h="1015365">
                  <a:moveTo>
                    <a:pt x="187312" y="741197"/>
                  </a:moveTo>
                  <a:lnTo>
                    <a:pt x="187274" y="740867"/>
                  </a:lnTo>
                  <a:lnTo>
                    <a:pt x="186753" y="739990"/>
                  </a:lnTo>
                  <a:lnTo>
                    <a:pt x="186537" y="740867"/>
                  </a:lnTo>
                  <a:lnTo>
                    <a:pt x="186461" y="741197"/>
                  </a:lnTo>
                  <a:lnTo>
                    <a:pt x="187312" y="741197"/>
                  </a:lnTo>
                  <a:close/>
                </a:path>
                <a:path w="309245" h="1015365">
                  <a:moveTo>
                    <a:pt x="188099" y="752462"/>
                  </a:moveTo>
                  <a:lnTo>
                    <a:pt x="187820" y="751166"/>
                  </a:lnTo>
                  <a:lnTo>
                    <a:pt x="187388" y="750341"/>
                  </a:lnTo>
                  <a:lnTo>
                    <a:pt x="186880" y="750138"/>
                  </a:lnTo>
                  <a:lnTo>
                    <a:pt x="186690" y="750062"/>
                  </a:lnTo>
                  <a:lnTo>
                    <a:pt x="186080" y="750062"/>
                  </a:lnTo>
                  <a:lnTo>
                    <a:pt x="186143" y="750963"/>
                  </a:lnTo>
                  <a:lnTo>
                    <a:pt x="185801" y="751166"/>
                  </a:lnTo>
                  <a:lnTo>
                    <a:pt x="185674" y="752081"/>
                  </a:lnTo>
                  <a:lnTo>
                    <a:pt x="185966" y="752690"/>
                  </a:lnTo>
                  <a:lnTo>
                    <a:pt x="186740" y="752843"/>
                  </a:lnTo>
                  <a:lnTo>
                    <a:pt x="187071" y="752868"/>
                  </a:lnTo>
                  <a:lnTo>
                    <a:pt x="187693" y="752868"/>
                  </a:lnTo>
                  <a:lnTo>
                    <a:pt x="188099" y="752462"/>
                  </a:lnTo>
                  <a:close/>
                </a:path>
                <a:path w="309245" h="1015365">
                  <a:moveTo>
                    <a:pt x="188595" y="737679"/>
                  </a:moveTo>
                  <a:lnTo>
                    <a:pt x="187794" y="736282"/>
                  </a:lnTo>
                  <a:lnTo>
                    <a:pt x="186207" y="736282"/>
                  </a:lnTo>
                  <a:lnTo>
                    <a:pt x="185369" y="738276"/>
                  </a:lnTo>
                  <a:lnTo>
                    <a:pt x="186169" y="739025"/>
                  </a:lnTo>
                  <a:lnTo>
                    <a:pt x="188595" y="737679"/>
                  </a:lnTo>
                  <a:close/>
                </a:path>
                <a:path w="309245" h="1015365">
                  <a:moveTo>
                    <a:pt x="190334" y="804989"/>
                  </a:moveTo>
                  <a:lnTo>
                    <a:pt x="190131" y="804379"/>
                  </a:lnTo>
                  <a:lnTo>
                    <a:pt x="189344" y="804227"/>
                  </a:lnTo>
                  <a:lnTo>
                    <a:pt x="188366" y="804202"/>
                  </a:lnTo>
                  <a:lnTo>
                    <a:pt x="188341" y="804951"/>
                  </a:lnTo>
                  <a:lnTo>
                    <a:pt x="188099" y="805446"/>
                  </a:lnTo>
                  <a:lnTo>
                    <a:pt x="188226" y="806094"/>
                  </a:lnTo>
                  <a:lnTo>
                    <a:pt x="188480" y="806678"/>
                  </a:lnTo>
                  <a:lnTo>
                    <a:pt x="189179" y="806678"/>
                  </a:lnTo>
                  <a:lnTo>
                    <a:pt x="189369" y="806653"/>
                  </a:lnTo>
                  <a:lnTo>
                    <a:pt x="189890" y="806589"/>
                  </a:lnTo>
                  <a:lnTo>
                    <a:pt x="190271" y="806310"/>
                  </a:lnTo>
                  <a:lnTo>
                    <a:pt x="190296" y="805700"/>
                  </a:lnTo>
                  <a:lnTo>
                    <a:pt x="190334" y="804989"/>
                  </a:lnTo>
                  <a:close/>
                </a:path>
                <a:path w="309245" h="1015365">
                  <a:moveTo>
                    <a:pt x="190334" y="475640"/>
                  </a:moveTo>
                  <a:lnTo>
                    <a:pt x="190322" y="474065"/>
                  </a:lnTo>
                  <a:lnTo>
                    <a:pt x="189890" y="473163"/>
                  </a:lnTo>
                  <a:lnTo>
                    <a:pt x="188214" y="474738"/>
                  </a:lnTo>
                  <a:lnTo>
                    <a:pt x="187375" y="475513"/>
                  </a:lnTo>
                  <a:lnTo>
                    <a:pt x="187934" y="476377"/>
                  </a:lnTo>
                  <a:lnTo>
                    <a:pt x="188760" y="475627"/>
                  </a:lnTo>
                  <a:lnTo>
                    <a:pt x="190334" y="475640"/>
                  </a:lnTo>
                  <a:close/>
                </a:path>
                <a:path w="309245" h="1015365">
                  <a:moveTo>
                    <a:pt x="190830" y="868984"/>
                  </a:moveTo>
                  <a:lnTo>
                    <a:pt x="190614" y="868299"/>
                  </a:lnTo>
                  <a:lnTo>
                    <a:pt x="190246" y="868057"/>
                  </a:lnTo>
                  <a:lnTo>
                    <a:pt x="189572" y="868057"/>
                  </a:lnTo>
                  <a:lnTo>
                    <a:pt x="189217" y="868121"/>
                  </a:lnTo>
                  <a:lnTo>
                    <a:pt x="188137" y="868349"/>
                  </a:lnTo>
                  <a:lnTo>
                    <a:pt x="186537" y="867829"/>
                  </a:lnTo>
                  <a:lnTo>
                    <a:pt x="186537" y="870585"/>
                  </a:lnTo>
                  <a:lnTo>
                    <a:pt x="187134" y="871499"/>
                  </a:lnTo>
                  <a:lnTo>
                    <a:pt x="187464" y="872439"/>
                  </a:lnTo>
                  <a:lnTo>
                    <a:pt x="188163" y="871969"/>
                  </a:lnTo>
                  <a:lnTo>
                    <a:pt x="188925" y="871562"/>
                  </a:lnTo>
                  <a:lnTo>
                    <a:pt x="189572" y="871042"/>
                  </a:lnTo>
                  <a:lnTo>
                    <a:pt x="190271" y="870508"/>
                  </a:lnTo>
                  <a:lnTo>
                    <a:pt x="190792" y="869823"/>
                  </a:lnTo>
                  <a:lnTo>
                    <a:pt x="190830" y="868984"/>
                  </a:lnTo>
                  <a:close/>
                </a:path>
                <a:path w="309245" h="1015365">
                  <a:moveTo>
                    <a:pt x="194919" y="4775"/>
                  </a:moveTo>
                  <a:lnTo>
                    <a:pt x="194741" y="4000"/>
                  </a:lnTo>
                  <a:lnTo>
                    <a:pt x="192786" y="1612"/>
                  </a:lnTo>
                  <a:lnTo>
                    <a:pt x="190881" y="165"/>
                  </a:lnTo>
                  <a:lnTo>
                    <a:pt x="187972" y="88"/>
                  </a:lnTo>
                  <a:lnTo>
                    <a:pt x="186855" y="317"/>
                  </a:lnTo>
                  <a:lnTo>
                    <a:pt x="186182" y="317"/>
                  </a:lnTo>
                  <a:lnTo>
                    <a:pt x="185801" y="254"/>
                  </a:lnTo>
                  <a:lnTo>
                    <a:pt x="185356" y="38"/>
                  </a:lnTo>
                  <a:lnTo>
                    <a:pt x="183121" y="0"/>
                  </a:lnTo>
                  <a:lnTo>
                    <a:pt x="182638" y="12"/>
                  </a:lnTo>
                  <a:lnTo>
                    <a:pt x="181229" y="165"/>
                  </a:lnTo>
                  <a:lnTo>
                    <a:pt x="180670" y="952"/>
                  </a:lnTo>
                  <a:lnTo>
                    <a:pt x="180390" y="3022"/>
                  </a:lnTo>
                  <a:lnTo>
                    <a:pt x="181381" y="3314"/>
                  </a:lnTo>
                  <a:lnTo>
                    <a:pt x="183718" y="3429"/>
                  </a:lnTo>
                  <a:lnTo>
                    <a:pt x="185267" y="3429"/>
                  </a:lnTo>
                  <a:lnTo>
                    <a:pt x="186067" y="3403"/>
                  </a:lnTo>
                  <a:lnTo>
                    <a:pt x="188366" y="3022"/>
                  </a:lnTo>
                  <a:lnTo>
                    <a:pt x="190461" y="3022"/>
                  </a:lnTo>
                  <a:lnTo>
                    <a:pt x="191668" y="3492"/>
                  </a:lnTo>
                  <a:lnTo>
                    <a:pt x="192646" y="5600"/>
                  </a:lnTo>
                  <a:lnTo>
                    <a:pt x="192976" y="5753"/>
                  </a:lnTo>
                  <a:lnTo>
                    <a:pt x="193344" y="5753"/>
                  </a:lnTo>
                  <a:lnTo>
                    <a:pt x="193649" y="5753"/>
                  </a:lnTo>
                  <a:lnTo>
                    <a:pt x="193979" y="5638"/>
                  </a:lnTo>
                  <a:lnTo>
                    <a:pt x="194919" y="4775"/>
                  </a:lnTo>
                  <a:close/>
                </a:path>
                <a:path w="309245" h="1015365">
                  <a:moveTo>
                    <a:pt x="195694" y="983018"/>
                  </a:moveTo>
                  <a:lnTo>
                    <a:pt x="195592" y="982319"/>
                  </a:lnTo>
                  <a:lnTo>
                    <a:pt x="195414" y="980808"/>
                  </a:lnTo>
                  <a:lnTo>
                    <a:pt x="194487" y="979906"/>
                  </a:lnTo>
                  <a:lnTo>
                    <a:pt x="193141" y="979322"/>
                  </a:lnTo>
                  <a:lnTo>
                    <a:pt x="192532" y="979043"/>
                  </a:lnTo>
                  <a:lnTo>
                    <a:pt x="191947" y="978903"/>
                  </a:lnTo>
                  <a:lnTo>
                    <a:pt x="190461" y="978903"/>
                  </a:lnTo>
                  <a:lnTo>
                    <a:pt x="189623" y="979220"/>
                  </a:lnTo>
                  <a:lnTo>
                    <a:pt x="188823" y="979843"/>
                  </a:lnTo>
                  <a:lnTo>
                    <a:pt x="188544" y="980694"/>
                  </a:lnTo>
                  <a:lnTo>
                    <a:pt x="188823" y="981075"/>
                  </a:lnTo>
                  <a:lnTo>
                    <a:pt x="189090" y="981036"/>
                  </a:lnTo>
                  <a:lnTo>
                    <a:pt x="189344" y="981024"/>
                  </a:lnTo>
                  <a:lnTo>
                    <a:pt x="191554" y="981024"/>
                  </a:lnTo>
                  <a:lnTo>
                    <a:pt x="192532" y="982421"/>
                  </a:lnTo>
                  <a:lnTo>
                    <a:pt x="193459" y="984186"/>
                  </a:lnTo>
                  <a:lnTo>
                    <a:pt x="193675" y="984237"/>
                  </a:lnTo>
                  <a:lnTo>
                    <a:pt x="193929" y="984237"/>
                  </a:lnTo>
                  <a:lnTo>
                    <a:pt x="194246" y="984237"/>
                  </a:lnTo>
                  <a:lnTo>
                    <a:pt x="194627" y="984173"/>
                  </a:lnTo>
                  <a:lnTo>
                    <a:pt x="194856" y="984072"/>
                  </a:lnTo>
                  <a:lnTo>
                    <a:pt x="195491" y="983742"/>
                  </a:lnTo>
                  <a:lnTo>
                    <a:pt x="195694" y="983018"/>
                  </a:lnTo>
                  <a:close/>
                </a:path>
                <a:path w="309245" h="1015365">
                  <a:moveTo>
                    <a:pt x="200482" y="974521"/>
                  </a:moveTo>
                  <a:lnTo>
                    <a:pt x="199796" y="973950"/>
                  </a:lnTo>
                  <a:lnTo>
                    <a:pt x="199631" y="973937"/>
                  </a:lnTo>
                  <a:lnTo>
                    <a:pt x="197205" y="973937"/>
                  </a:lnTo>
                  <a:lnTo>
                    <a:pt x="193789" y="975702"/>
                  </a:lnTo>
                  <a:lnTo>
                    <a:pt x="193865" y="976972"/>
                  </a:lnTo>
                  <a:lnTo>
                    <a:pt x="194437" y="977696"/>
                  </a:lnTo>
                  <a:lnTo>
                    <a:pt x="194576" y="977722"/>
                  </a:lnTo>
                  <a:lnTo>
                    <a:pt x="195910" y="977722"/>
                  </a:lnTo>
                  <a:lnTo>
                    <a:pt x="199859" y="975868"/>
                  </a:lnTo>
                  <a:lnTo>
                    <a:pt x="200418" y="975029"/>
                  </a:lnTo>
                  <a:lnTo>
                    <a:pt x="200482" y="974521"/>
                  </a:lnTo>
                  <a:close/>
                </a:path>
                <a:path w="309245" h="1015365">
                  <a:moveTo>
                    <a:pt x="291922" y="573963"/>
                  </a:moveTo>
                  <a:lnTo>
                    <a:pt x="291490" y="573392"/>
                  </a:lnTo>
                  <a:lnTo>
                    <a:pt x="290842" y="573849"/>
                  </a:lnTo>
                  <a:lnTo>
                    <a:pt x="290169" y="574243"/>
                  </a:lnTo>
                  <a:lnTo>
                    <a:pt x="288836" y="574243"/>
                  </a:lnTo>
                  <a:lnTo>
                    <a:pt x="288277" y="574116"/>
                  </a:lnTo>
                  <a:lnTo>
                    <a:pt x="287616" y="573735"/>
                  </a:lnTo>
                  <a:lnTo>
                    <a:pt x="288353" y="575144"/>
                  </a:lnTo>
                  <a:lnTo>
                    <a:pt x="288963" y="575360"/>
                  </a:lnTo>
                  <a:lnTo>
                    <a:pt x="289852" y="575538"/>
                  </a:lnTo>
                  <a:lnTo>
                    <a:pt x="290017" y="575551"/>
                  </a:lnTo>
                  <a:lnTo>
                    <a:pt x="290182" y="575551"/>
                  </a:lnTo>
                  <a:lnTo>
                    <a:pt x="291147" y="575551"/>
                  </a:lnTo>
                  <a:lnTo>
                    <a:pt x="291604" y="574852"/>
                  </a:lnTo>
                  <a:lnTo>
                    <a:pt x="291922" y="573963"/>
                  </a:lnTo>
                  <a:close/>
                </a:path>
                <a:path w="309245" h="1015365">
                  <a:moveTo>
                    <a:pt x="308864" y="611670"/>
                  </a:moveTo>
                  <a:lnTo>
                    <a:pt x="307987" y="610120"/>
                  </a:lnTo>
                  <a:lnTo>
                    <a:pt x="307174" y="609930"/>
                  </a:lnTo>
                  <a:lnTo>
                    <a:pt x="306870" y="609752"/>
                  </a:lnTo>
                  <a:lnTo>
                    <a:pt x="306451" y="609752"/>
                  </a:lnTo>
                  <a:lnTo>
                    <a:pt x="306082" y="609701"/>
                  </a:lnTo>
                  <a:lnTo>
                    <a:pt x="305689" y="609701"/>
                  </a:lnTo>
                  <a:lnTo>
                    <a:pt x="305549" y="609790"/>
                  </a:lnTo>
                  <a:lnTo>
                    <a:pt x="304800" y="610603"/>
                  </a:lnTo>
                  <a:lnTo>
                    <a:pt x="302653" y="610260"/>
                  </a:lnTo>
                  <a:lnTo>
                    <a:pt x="303403" y="612571"/>
                  </a:lnTo>
                  <a:lnTo>
                    <a:pt x="303834" y="612787"/>
                  </a:lnTo>
                  <a:lnTo>
                    <a:pt x="304330" y="612787"/>
                  </a:lnTo>
                  <a:lnTo>
                    <a:pt x="304939" y="612787"/>
                  </a:lnTo>
                  <a:lnTo>
                    <a:pt x="305676" y="612457"/>
                  </a:lnTo>
                  <a:lnTo>
                    <a:pt x="306285" y="612267"/>
                  </a:lnTo>
                  <a:lnTo>
                    <a:pt x="307174" y="611759"/>
                  </a:lnTo>
                  <a:lnTo>
                    <a:pt x="307530" y="611327"/>
                  </a:lnTo>
                  <a:lnTo>
                    <a:pt x="308864" y="61167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196832" y="8933972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80" h="3809">
                  <a:moveTo>
                    <a:pt x="1971" y="3231"/>
                  </a:moveTo>
                  <a:lnTo>
                    <a:pt x="3516" y="3231"/>
                  </a:lnTo>
                  <a:lnTo>
                    <a:pt x="4452" y="2345"/>
                  </a:lnTo>
                  <a:lnTo>
                    <a:pt x="4386" y="180"/>
                  </a:lnTo>
                  <a:lnTo>
                    <a:pt x="4041" y="16"/>
                  </a:lnTo>
                  <a:lnTo>
                    <a:pt x="3236" y="16"/>
                  </a:lnTo>
                  <a:lnTo>
                    <a:pt x="2809" y="147"/>
                  </a:lnTo>
                  <a:lnTo>
                    <a:pt x="2464" y="196"/>
                  </a:lnTo>
                  <a:lnTo>
                    <a:pt x="2086" y="65"/>
                  </a:lnTo>
                  <a:lnTo>
                    <a:pt x="1741" y="0"/>
                  </a:lnTo>
                  <a:lnTo>
                    <a:pt x="542" y="0"/>
                  </a:lnTo>
                  <a:lnTo>
                    <a:pt x="32" y="574"/>
                  </a:lnTo>
                  <a:lnTo>
                    <a:pt x="0" y="2854"/>
                  </a:lnTo>
                  <a:lnTo>
                    <a:pt x="821" y="3182"/>
                  </a:lnTo>
                  <a:lnTo>
                    <a:pt x="1971" y="3231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194942" y="8808554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3236" y="2329"/>
                  </a:moveTo>
                  <a:lnTo>
                    <a:pt x="3368" y="836"/>
                  </a:lnTo>
                  <a:lnTo>
                    <a:pt x="3401" y="410"/>
                  </a:lnTo>
                  <a:lnTo>
                    <a:pt x="3039" y="0"/>
                  </a:lnTo>
                  <a:lnTo>
                    <a:pt x="2563" y="0"/>
                  </a:lnTo>
                  <a:lnTo>
                    <a:pt x="2382" y="65"/>
                  </a:lnTo>
                  <a:lnTo>
                    <a:pt x="1511" y="442"/>
                  </a:lnTo>
                  <a:lnTo>
                    <a:pt x="722" y="1049"/>
                  </a:lnTo>
                  <a:lnTo>
                    <a:pt x="0" y="1509"/>
                  </a:lnTo>
                  <a:lnTo>
                    <a:pt x="147" y="2066"/>
                  </a:lnTo>
                  <a:lnTo>
                    <a:pt x="345" y="2230"/>
                  </a:lnTo>
                  <a:lnTo>
                    <a:pt x="575" y="2230"/>
                  </a:lnTo>
                  <a:lnTo>
                    <a:pt x="722" y="2230"/>
                  </a:lnTo>
                  <a:lnTo>
                    <a:pt x="903" y="2165"/>
                  </a:lnTo>
                  <a:lnTo>
                    <a:pt x="1988" y="1886"/>
                  </a:lnTo>
                  <a:lnTo>
                    <a:pt x="3236" y="2329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193694" y="8880203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657" y="2197"/>
                  </a:moveTo>
                  <a:lnTo>
                    <a:pt x="1478" y="2197"/>
                  </a:lnTo>
                  <a:lnTo>
                    <a:pt x="1889" y="1722"/>
                  </a:lnTo>
                  <a:lnTo>
                    <a:pt x="2037" y="1000"/>
                  </a:lnTo>
                  <a:lnTo>
                    <a:pt x="1971" y="508"/>
                  </a:lnTo>
                  <a:lnTo>
                    <a:pt x="1741" y="0"/>
                  </a:lnTo>
                  <a:lnTo>
                    <a:pt x="1166" y="0"/>
                  </a:lnTo>
                  <a:lnTo>
                    <a:pt x="361" y="49"/>
                  </a:lnTo>
                  <a:lnTo>
                    <a:pt x="0" y="639"/>
                  </a:lnTo>
                  <a:lnTo>
                    <a:pt x="115" y="1410"/>
                  </a:lnTo>
                  <a:lnTo>
                    <a:pt x="657" y="2197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176618" y="8913228"/>
              <a:ext cx="24130" cy="131445"/>
            </a:xfrm>
            <a:custGeom>
              <a:avLst/>
              <a:gdLst/>
              <a:ahLst/>
              <a:cxnLst/>
              <a:rect l="l" t="t" r="r" b="b"/>
              <a:pathLst>
                <a:path w="24130" h="131445">
                  <a:moveTo>
                    <a:pt x="4445" y="2425"/>
                  </a:moveTo>
                  <a:lnTo>
                    <a:pt x="3975" y="1282"/>
                  </a:lnTo>
                  <a:lnTo>
                    <a:pt x="3263" y="0"/>
                  </a:lnTo>
                  <a:lnTo>
                    <a:pt x="2806" y="0"/>
                  </a:lnTo>
                  <a:lnTo>
                    <a:pt x="2489" y="520"/>
                  </a:lnTo>
                  <a:lnTo>
                    <a:pt x="2184" y="622"/>
                  </a:lnTo>
                  <a:lnTo>
                    <a:pt x="1638" y="622"/>
                  </a:lnTo>
                  <a:lnTo>
                    <a:pt x="1447" y="609"/>
                  </a:lnTo>
                  <a:lnTo>
                    <a:pt x="1066" y="546"/>
                  </a:lnTo>
                  <a:lnTo>
                    <a:pt x="889" y="520"/>
                  </a:lnTo>
                  <a:lnTo>
                    <a:pt x="304" y="520"/>
                  </a:lnTo>
                  <a:lnTo>
                    <a:pt x="0" y="711"/>
                  </a:lnTo>
                  <a:lnTo>
                    <a:pt x="101" y="2476"/>
                  </a:lnTo>
                  <a:lnTo>
                    <a:pt x="457" y="2717"/>
                  </a:lnTo>
                  <a:lnTo>
                    <a:pt x="1143" y="2717"/>
                  </a:lnTo>
                  <a:lnTo>
                    <a:pt x="1689" y="2590"/>
                  </a:lnTo>
                  <a:lnTo>
                    <a:pt x="1955" y="2514"/>
                  </a:lnTo>
                  <a:lnTo>
                    <a:pt x="2209" y="2451"/>
                  </a:lnTo>
                  <a:lnTo>
                    <a:pt x="2743" y="2451"/>
                  </a:lnTo>
                  <a:lnTo>
                    <a:pt x="2984" y="2540"/>
                  </a:lnTo>
                  <a:lnTo>
                    <a:pt x="3136" y="2857"/>
                  </a:lnTo>
                  <a:lnTo>
                    <a:pt x="3314" y="2933"/>
                  </a:lnTo>
                  <a:lnTo>
                    <a:pt x="3492" y="2959"/>
                  </a:lnTo>
                  <a:lnTo>
                    <a:pt x="3644" y="2959"/>
                  </a:lnTo>
                  <a:lnTo>
                    <a:pt x="4241" y="2959"/>
                  </a:lnTo>
                  <a:lnTo>
                    <a:pt x="4445" y="2425"/>
                  </a:lnTo>
                  <a:close/>
                </a:path>
                <a:path w="24130" h="131445">
                  <a:moveTo>
                    <a:pt x="18110" y="129324"/>
                  </a:moveTo>
                  <a:lnTo>
                    <a:pt x="17246" y="128778"/>
                  </a:lnTo>
                  <a:lnTo>
                    <a:pt x="16548" y="128587"/>
                  </a:lnTo>
                  <a:lnTo>
                    <a:pt x="15265" y="129705"/>
                  </a:lnTo>
                  <a:lnTo>
                    <a:pt x="15265" y="130695"/>
                  </a:lnTo>
                  <a:lnTo>
                    <a:pt x="15621" y="131203"/>
                  </a:lnTo>
                  <a:lnTo>
                    <a:pt x="16408" y="131254"/>
                  </a:lnTo>
                  <a:lnTo>
                    <a:pt x="16624" y="131254"/>
                  </a:lnTo>
                  <a:lnTo>
                    <a:pt x="17233" y="131254"/>
                  </a:lnTo>
                  <a:lnTo>
                    <a:pt x="17792" y="131076"/>
                  </a:lnTo>
                  <a:lnTo>
                    <a:pt x="17919" y="130352"/>
                  </a:lnTo>
                  <a:lnTo>
                    <a:pt x="18110" y="129324"/>
                  </a:lnTo>
                  <a:close/>
                </a:path>
                <a:path w="24130" h="131445">
                  <a:moveTo>
                    <a:pt x="23571" y="61150"/>
                  </a:moveTo>
                  <a:lnTo>
                    <a:pt x="22161" y="61252"/>
                  </a:lnTo>
                  <a:lnTo>
                    <a:pt x="21336" y="60820"/>
                  </a:lnTo>
                  <a:lnTo>
                    <a:pt x="21094" y="60706"/>
                  </a:lnTo>
                  <a:lnTo>
                    <a:pt x="20916" y="60655"/>
                  </a:lnTo>
                  <a:lnTo>
                    <a:pt x="20256" y="60655"/>
                  </a:lnTo>
                  <a:lnTo>
                    <a:pt x="20243" y="61315"/>
                  </a:lnTo>
                  <a:lnTo>
                    <a:pt x="20091" y="62738"/>
                  </a:lnTo>
                  <a:lnTo>
                    <a:pt x="19697" y="63995"/>
                  </a:lnTo>
                  <a:lnTo>
                    <a:pt x="21526" y="64071"/>
                  </a:lnTo>
                  <a:lnTo>
                    <a:pt x="22377" y="64071"/>
                  </a:lnTo>
                  <a:lnTo>
                    <a:pt x="23088" y="63779"/>
                  </a:lnTo>
                  <a:lnTo>
                    <a:pt x="23228" y="62674"/>
                  </a:lnTo>
                  <a:lnTo>
                    <a:pt x="23571" y="6115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178709" y="864654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180" y="147"/>
                  </a:moveTo>
                  <a:lnTo>
                    <a:pt x="82" y="0"/>
                  </a:lnTo>
                  <a:lnTo>
                    <a:pt x="180" y="147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227261" y="8185219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1067" y="2526"/>
                  </a:moveTo>
                  <a:lnTo>
                    <a:pt x="3006" y="2526"/>
                  </a:lnTo>
                  <a:lnTo>
                    <a:pt x="3532" y="1886"/>
                  </a:lnTo>
                  <a:lnTo>
                    <a:pt x="2595" y="606"/>
                  </a:lnTo>
                  <a:lnTo>
                    <a:pt x="2225" y="0"/>
                  </a:lnTo>
                  <a:lnTo>
                    <a:pt x="0" y="0"/>
                  </a:lnTo>
                  <a:lnTo>
                    <a:pt x="673" y="1377"/>
                  </a:lnTo>
                  <a:lnTo>
                    <a:pt x="1067" y="252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174434" y="8599957"/>
              <a:ext cx="4445" cy="48895"/>
            </a:xfrm>
            <a:custGeom>
              <a:avLst/>
              <a:gdLst/>
              <a:ahLst/>
              <a:cxnLst/>
              <a:rect l="l" t="t" r="r" b="b"/>
              <a:pathLst>
                <a:path w="4444" h="48895">
                  <a:moveTo>
                    <a:pt x="2895" y="1549"/>
                  </a:moveTo>
                  <a:lnTo>
                    <a:pt x="2819" y="0"/>
                  </a:lnTo>
                  <a:lnTo>
                    <a:pt x="1308" y="0"/>
                  </a:lnTo>
                  <a:lnTo>
                    <a:pt x="838" y="1549"/>
                  </a:lnTo>
                  <a:lnTo>
                    <a:pt x="2895" y="1549"/>
                  </a:lnTo>
                  <a:close/>
                </a:path>
                <a:path w="4444" h="48895">
                  <a:moveTo>
                    <a:pt x="2971" y="2959"/>
                  </a:moveTo>
                  <a:lnTo>
                    <a:pt x="2908" y="2070"/>
                  </a:lnTo>
                  <a:lnTo>
                    <a:pt x="609" y="2070"/>
                  </a:lnTo>
                  <a:lnTo>
                    <a:pt x="520" y="2959"/>
                  </a:lnTo>
                  <a:lnTo>
                    <a:pt x="2971" y="2959"/>
                  </a:lnTo>
                  <a:close/>
                </a:path>
                <a:path w="4444" h="48895">
                  <a:moveTo>
                    <a:pt x="4267" y="46710"/>
                  </a:moveTo>
                  <a:lnTo>
                    <a:pt x="3517" y="46494"/>
                  </a:lnTo>
                  <a:lnTo>
                    <a:pt x="2755" y="46228"/>
                  </a:lnTo>
                  <a:lnTo>
                    <a:pt x="1981" y="46101"/>
                  </a:lnTo>
                  <a:lnTo>
                    <a:pt x="1689" y="46062"/>
                  </a:lnTo>
                  <a:lnTo>
                    <a:pt x="812" y="46062"/>
                  </a:lnTo>
                  <a:lnTo>
                    <a:pt x="228" y="46405"/>
                  </a:lnTo>
                  <a:lnTo>
                    <a:pt x="0" y="47231"/>
                  </a:lnTo>
                  <a:lnTo>
                    <a:pt x="254" y="48133"/>
                  </a:lnTo>
                  <a:lnTo>
                    <a:pt x="584" y="48514"/>
                  </a:lnTo>
                  <a:lnTo>
                    <a:pt x="965" y="48653"/>
                  </a:lnTo>
                  <a:lnTo>
                    <a:pt x="1346" y="48653"/>
                  </a:lnTo>
                  <a:lnTo>
                    <a:pt x="1739" y="48653"/>
                  </a:lnTo>
                  <a:lnTo>
                    <a:pt x="2171" y="48488"/>
                  </a:lnTo>
                  <a:lnTo>
                    <a:pt x="3238" y="47891"/>
                  </a:lnTo>
                  <a:lnTo>
                    <a:pt x="3975" y="47510"/>
                  </a:lnTo>
                  <a:lnTo>
                    <a:pt x="4267" y="4671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190931" y="8787891"/>
              <a:ext cx="6350" cy="174625"/>
            </a:xfrm>
            <a:custGeom>
              <a:avLst/>
              <a:gdLst/>
              <a:ahLst/>
              <a:cxnLst/>
              <a:rect l="l" t="t" r="r" b="b"/>
              <a:pathLst>
                <a:path w="6350" h="174625">
                  <a:moveTo>
                    <a:pt x="3263" y="1397"/>
                  </a:moveTo>
                  <a:lnTo>
                    <a:pt x="2540" y="711"/>
                  </a:lnTo>
                  <a:lnTo>
                    <a:pt x="1473" y="88"/>
                  </a:lnTo>
                  <a:lnTo>
                    <a:pt x="1244" y="0"/>
                  </a:lnTo>
                  <a:lnTo>
                    <a:pt x="469" y="0"/>
                  </a:lnTo>
                  <a:lnTo>
                    <a:pt x="685" y="965"/>
                  </a:lnTo>
                  <a:lnTo>
                    <a:pt x="508" y="1447"/>
                  </a:lnTo>
                  <a:lnTo>
                    <a:pt x="342" y="1917"/>
                  </a:lnTo>
                  <a:lnTo>
                    <a:pt x="241" y="2425"/>
                  </a:lnTo>
                  <a:lnTo>
                    <a:pt x="12" y="3378"/>
                  </a:lnTo>
                  <a:lnTo>
                    <a:pt x="0" y="4000"/>
                  </a:lnTo>
                  <a:lnTo>
                    <a:pt x="393" y="4000"/>
                  </a:lnTo>
                  <a:lnTo>
                    <a:pt x="520" y="3975"/>
                  </a:lnTo>
                  <a:lnTo>
                    <a:pt x="1460" y="3708"/>
                  </a:lnTo>
                  <a:lnTo>
                    <a:pt x="2578" y="3327"/>
                  </a:lnTo>
                  <a:lnTo>
                    <a:pt x="3263" y="1397"/>
                  </a:lnTo>
                  <a:close/>
                </a:path>
                <a:path w="6350" h="174625">
                  <a:moveTo>
                    <a:pt x="5829" y="173278"/>
                  </a:moveTo>
                  <a:lnTo>
                    <a:pt x="5715" y="172516"/>
                  </a:lnTo>
                  <a:lnTo>
                    <a:pt x="5626" y="171894"/>
                  </a:lnTo>
                  <a:lnTo>
                    <a:pt x="5321" y="171234"/>
                  </a:lnTo>
                  <a:lnTo>
                    <a:pt x="4559" y="171234"/>
                  </a:lnTo>
                  <a:lnTo>
                    <a:pt x="3759" y="171399"/>
                  </a:lnTo>
                  <a:lnTo>
                    <a:pt x="3771" y="172212"/>
                  </a:lnTo>
                  <a:lnTo>
                    <a:pt x="3771" y="172910"/>
                  </a:lnTo>
                  <a:lnTo>
                    <a:pt x="4025" y="173228"/>
                  </a:lnTo>
                  <a:lnTo>
                    <a:pt x="3670" y="174142"/>
                  </a:lnTo>
                  <a:lnTo>
                    <a:pt x="4318" y="174142"/>
                  </a:lnTo>
                  <a:lnTo>
                    <a:pt x="4559" y="174104"/>
                  </a:lnTo>
                  <a:lnTo>
                    <a:pt x="4724" y="174053"/>
                  </a:lnTo>
                  <a:lnTo>
                    <a:pt x="5346" y="173837"/>
                  </a:lnTo>
                  <a:lnTo>
                    <a:pt x="5829" y="173278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111246" y="8563098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40">
                  <a:moveTo>
                    <a:pt x="427" y="2345"/>
                  </a:moveTo>
                  <a:lnTo>
                    <a:pt x="1133" y="2345"/>
                  </a:lnTo>
                  <a:lnTo>
                    <a:pt x="1297" y="2345"/>
                  </a:lnTo>
                  <a:lnTo>
                    <a:pt x="1856" y="2280"/>
                  </a:lnTo>
                  <a:lnTo>
                    <a:pt x="2086" y="1656"/>
                  </a:lnTo>
                  <a:lnTo>
                    <a:pt x="1889" y="1148"/>
                  </a:lnTo>
                  <a:lnTo>
                    <a:pt x="1708" y="705"/>
                  </a:lnTo>
                  <a:lnTo>
                    <a:pt x="1347" y="82"/>
                  </a:lnTo>
                  <a:lnTo>
                    <a:pt x="969" y="16"/>
                  </a:lnTo>
                  <a:lnTo>
                    <a:pt x="410" y="0"/>
                  </a:lnTo>
                  <a:lnTo>
                    <a:pt x="131" y="557"/>
                  </a:lnTo>
                  <a:lnTo>
                    <a:pt x="0" y="1066"/>
                  </a:lnTo>
                  <a:lnTo>
                    <a:pt x="147" y="1722"/>
                  </a:lnTo>
                  <a:lnTo>
                    <a:pt x="427" y="2345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203542" y="8946641"/>
              <a:ext cx="24130" cy="72390"/>
            </a:xfrm>
            <a:custGeom>
              <a:avLst/>
              <a:gdLst/>
              <a:ahLst/>
              <a:cxnLst/>
              <a:rect l="l" t="t" r="r" b="b"/>
              <a:pathLst>
                <a:path w="24129" h="72390">
                  <a:moveTo>
                    <a:pt x="2438" y="29705"/>
                  </a:moveTo>
                  <a:lnTo>
                    <a:pt x="2413" y="28956"/>
                  </a:lnTo>
                  <a:lnTo>
                    <a:pt x="2400" y="28448"/>
                  </a:lnTo>
                  <a:lnTo>
                    <a:pt x="2006" y="28016"/>
                  </a:lnTo>
                  <a:lnTo>
                    <a:pt x="1397" y="28016"/>
                  </a:lnTo>
                  <a:lnTo>
                    <a:pt x="647" y="28117"/>
                  </a:lnTo>
                  <a:lnTo>
                    <a:pt x="165" y="28575"/>
                  </a:lnTo>
                  <a:lnTo>
                    <a:pt x="0" y="29438"/>
                  </a:lnTo>
                  <a:lnTo>
                    <a:pt x="368" y="29718"/>
                  </a:lnTo>
                  <a:lnTo>
                    <a:pt x="762" y="30251"/>
                  </a:lnTo>
                  <a:lnTo>
                    <a:pt x="1181" y="30251"/>
                  </a:lnTo>
                  <a:lnTo>
                    <a:pt x="1905" y="30251"/>
                  </a:lnTo>
                  <a:lnTo>
                    <a:pt x="2438" y="29705"/>
                  </a:lnTo>
                  <a:close/>
                </a:path>
                <a:path w="24129" h="72390">
                  <a:moveTo>
                    <a:pt x="21691" y="67602"/>
                  </a:moveTo>
                  <a:lnTo>
                    <a:pt x="21056" y="67602"/>
                  </a:lnTo>
                  <a:lnTo>
                    <a:pt x="20358" y="67691"/>
                  </a:lnTo>
                  <a:lnTo>
                    <a:pt x="20802" y="68783"/>
                  </a:lnTo>
                  <a:lnTo>
                    <a:pt x="20726" y="69418"/>
                  </a:lnTo>
                  <a:lnTo>
                    <a:pt x="20561" y="70421"/>
                  </a:lnTo>
                  <a:lnTo>
                    <a:pt x="20535" y="71056"/>
                  </a:lnTo>
                  <a:lnTo>
                    <a:pt x="20408" y="71716"/>
                  </a:lnTo>
                  <a:lnTo>
                    <a:pt x="21132" y="72097"/>
                  </a:lnTo>
                  <a:lnTo>
                    <a:pt x="21310" y="71615"/>
                  </a:lnTo>
                  <a:lnTo>
                    <a:pt x="21577" y="71158"/>
                  </a:lnTo>
                  <a:lnTo>
                    <a:pt x="21628" y="70675"/>
                  </a:lnTo>
                  <a:lnTo>
                    <a:pt x="21691" y="70192"/>
                  </a:lnTo>
                  <a:lnTo>
                    <a:pt x="21564" y="69684"/>
                  </a:lnTo>
                  <a:lnTo>
                    <a:pt x="21475" y="69176"/>
                  </a:lnTo>
                  <a:lnTo>
                    <a:pt x="21374" y="68630"/>
                  </a:lnTo>
                  <a:lnTo>
                    <a:pt x="21691" y="67602"/>
                  </a:lnTo>
                  <a:close/>
                </a:path>
                <a:path w="24129" h="72390">
                  <a:moveTo>
                    <a:pt x="23520" y="2247"/>
                  </a:moveTo>
                  <a:lnTo>
                    <a:pt x="23469" y="0"/>
                  </a:lnTo>
                  <a:lnTo>
                    <a:pt x="22098" y="342"/>
                  </a:lnTo>
                  <a:lnTo>
                    <a:pt x="21145" y="203"/>
                  </a:lnTo>
                  <a:lnTo>
                    <a:pt x="20231" y="431"/>
                  </a:lnTo>
                  <a:lnTo>
                    <a:pt x="18516" y="215"/>
                  </a:lnTo>
                  <a:lnTo>
                    <a:pt x="19240" y="2438"/>
                  </a:lnTo>
                  <a:lnTo>
                    <a:pt x="20853" y="3340"/>
                  </a:lnTo>
                  <a:lnTo>
                    <a:pt x="22034" y="3644"/>
                  </a:lnTo>
                  <a:lnTo>
                    <a:pt x="22796" y="3657"/>
                  </a:lnTo>
                  <a:lnTo>
                    <a:pt x="23520" y="224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203700" y="8917569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1528" y="2165"/>
                  </a:moveTo>
                  <a:lnTo>
                    <a:pt x="2365" y="2083"/>
                  </a:lnTo>
                  <a:lnTo>
                    <a:pt x="3318" y="2116"/>
                  </a:lnTo>
                  <a:lnTo>
                    <a:pt x="3286" y="918"/>
                  </a:lnTo>
                  <a:lnTo>
                    <a:pt x="3286" y="426"/>
                  </a:lnTo>
                  <a:lnTo>
                    <a:pt x="2941" y="0"/>
                  </a:lnTo>
                  <a:lnTo>
                    <a:pt x="1445" y="0"/>
                  </a:lnTo>
                  <a:lnTo>
                    <a:pt x="558" y="82"/>
                  </a:lnTo>
                  <a:lnTo>
                    <a:pt x="295" y="1066"/>
                  </a:lnTo>
                  <a:lnTo>
                    <a:pt x="0" y="2116"/>
                  </a:lnTo>
                  <a:lnTo>
                    <a:pt x="985" y="1951"/>
                  </a:lnTo>
                  <a:lnTo>
                    <a:pt x="1528" y="2165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186194" y="8773604"/>
              <a:ext cx="5715" cy="202565"/>
            </a:xfrm>
            <a:custGeom>
              <a:avLst/>
              <a:gdLst/>
              <a:ahLst/>
              <a:cxnLst/>
              <a:rect l="l" t="t" r="r" b="b"/>
              <a:pathLst>
                <a:path w="5714" h="202565">
                  <a:moveTo>
                    <a:pt x="4533" y="201383"/>
                  </a:moveTo>
                  <a:lnTo>
                    <a:pt x="3429" y="200533"/>
                  </a:lnTo>
                  <a:lnTo>
                    <a:pt x="1295" y="198907"/>
                  </a:lnTo>
                  <a:lnTo>
                    <a:pt x="609" y="198983"/>
                  </a:lnTo>
                  <a:lnTo>
                    <a:pt x="177" y="199263"/>
                  </a:lnTo>
                  <a:lnTo>
                    <a:pt x="114" y="199821"/>
                  </a:lnTo>
                  <a:lnTo>
                    <a:pt x="0" y="200977"/>
                  </a:lnTo>
                  <a:lnTo>
                    <a:pt x="520" y="202006"/>
                  </a:lnTo>
                  <a:lnTo>
                    <a:pt x="1638" y="202107"/>
                  </a:lnTo>
                  <a:lnTo>
                    <a:pt x="1841" y="202120"/>
                  </a:lnTo>
                  <a:lnTo>
                    <a:pt x="2717" y="202120"/>
                  </a:lnTo>
                  <a:lnTo>
                    <a:pt x="3632" y="201625"/>
                  </a:lnTo>
                  <a:lnTo>
                    <a:pt x="4533" y="201383"/>
                  </a:lnTo>
                  <a:close/>
                </a:path>
                <a:path w="5714" h="202565">
                  <a:moveTo>
                    <a:pt x="5321" y="660"/>
                  </a:moveTo>
                  <a:lnTo>
                    <a:pt x="5270" y="0"/>
                  </a:lnTo>
                  <a:lnTo>
                    <a:pt x="4686" y="0"/>
                  </a:lnTo>
                  <a:lnTo>
                    <a:pt x="3898" y="114"/>
                  </a:lnTo>
                  <a:lnTo>
                    <a:pt x="3695" y="800"/>
                  </a:lnTo>
                  <a:lnTo>
                    <a:pt x="3670" y="1524"/>
                  </a:lnTo>
                  <a:lnTo>
                    <a:pt x="3797" y="2120"/>
                  </a:lnTo>
                  <a:lnTo>
                    <a:pt x="3987" y="2844"/>
                  </a:lnTo>
                  <a:lnTo>
                    <a:pt x="4597" y="2844"/>
                  </a:lnTo>
                  <a:lnTo>
                    <a:pt x="4813" y="2806"/>
                  </a:lnTo>
                  <a:lnTo>
                    <a:pt x="5105" y="2730"/>
                  </a:lnTo>
                  <a:lnTo>
                    <a:pt x="5295" y="1054"/>
                  </a:lnTo>
                  <a:lnTo>
                    <a:pt x="5321" y="66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205195" y="8867802"/>
              <a:ext cx="8255" cy="5715"/>
            </a:xfrm>
            <a:custGeom>
              <a:avLst/>
              <a:gdLst/>
              <a:ahLst/>
              <a:cxnLst/>
              <a:rect l="l" t="t" r="r" b="b"/>
              <a:pathLst>
                <a:path w="8254" h="5715">
                  <a:moveTo>
                    <a:pt x="3696" y="5593"/>
                  </a:moveTo>
                  <a:lnTo>
                    <a:pt x="4107" y="5593"/>
                  </a:lnTo>
                  <a:lnTo>
                    <a:pt x="4485" y="5593"/>
                  </a:lnTo>
                  <a:lnTo>
                    <a:pt x="4814" y="5281"/>
                  </a:lnTo>
                  <a:lnTo>
                    <a:pt x="5389" y="2952"/>
                  </a:lnTo>
                  <a:lnTo>
                    <a:pt x="8231" y="4428"/>
                  </a:lnTo>
                  <a:lnTo>
                    <a:pt x="7229" y="377"/>
                  </a:lnTo>
                  <a:lnTo>
                    <a:pt x="5356" y="1131"/>
                  </a:lnTo>
                  <a:lnTo>
                    <a:pt x="3187" y="410"/>
                  </a:lnTo>
                  <a:lnTo>
                    <a:pt x="2037" y="754"/>
                  </a:lnTo>
                  <a:lnTo>
                    <a:pt x="1248" y="0"/>
                  </a:lnTo>
                  <a:lnTo>
                    <a:pt x="82" y="0"/>
                  </a:lnTo>
                  <a:lnTo>
                    <a:pt x="0" y="524"/>
                  </a:lnTo>
                  <a:lnTo>
                    <a:pt x="1182" y="2362"/>
                  </a:lnTo>
                  <a:lnTo>
                    <a:pt x="2053" y="3444"/>
                  </a:lnTo>
                  <a:lnTo>
                    <a:pt x="2826" y="4609"/>
                  </a:lnTo>
                  <a:lnTo>
                    <a:pt x="3220" y="5232"/>
                  </a:lnTo>
                  <a:lnTo>
                    <a:pt x="3696" y="5593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167081" y="8904782"/>
              <a:ext cx="46990" cy="88265"/>
            </a:xfrm>
            <a:custGeom>
              <a:avLst/>
              <a:gdLst/>
              <a:ahLst/>
              <a:cxnLst/>
              <a:rect l="l" t="t" r="r" b="b"/>
              <a:pathLst>
                <a:path w="46989" h="88265">
                  <a:moveTo>
                    <a:pt x="6477" y="1460"/>
                  </a:moveTo>
                  <a:lnTo>
                    <a:pt x="5956" y="444"/>
                  </a:lnTo>
                  <a:lnTo>
                    <a:pt x="5803" y="355"/>
                  </a:lnTo>
                  <a:lnTo>
                    <a:pt x="5359" y="355"/>
                  </a:lnTo>
                  <a:lnTo>
                    <a:pt x="5054" y="635"/>
                  </a:lnTo>
                  <a:lnTo>
                    <a:pt x="4457" y="1231"/>
                  </a:lnTo>
                  <a:lnTo>
                    <a:pt x="4064" y="1371"/>
                  </a:lnTo>
                  <a:lnTo>
                    <a:pt x="3276" y="1371"/>
                  </a:lnTo>
                  <a:lnTo>
                    <a:pt x="2882" y="1244"/>
                  </a:lnTo>
                  <a:lnTo>
                    <a:pt x="2489" y="1028"/>
                  </a:lnTo>
                  <a:lnTo>
                    <a:pt x="1930" y="749"/>
                  </a:lnTo>
                  <a:lnTo>
                    <a:pt x="1054" y="0"/>
                  </a:lnTo>
                  <a:lnTo>
                    <a:pt x="0" y="1016"/>
                  </a:lnTo>
                  <a:lnTo>
                    <a:pt x="1282" y="1816"/>
                  </a:lnTo>
                  <a:lnTo>
                    <a:pt x="1384" y="3708"/>
                  </a:lnTo>
                  <a:lnTo>
                    <a:pt x="1765" y="4457"/>
                  </a:lnTo>
                  <a:lnTo>
                    <a:pt x="2387" y="4495"/>
                  </a:lnTo>
                  <a:lnTo>
                    <a:pt x="2514" y="4508"/>
                  </a:lnTo>
                  <a:lnTo>
                    <a:pt x="2768" y="4508"/>
                  </a:lnTo>
                  <a:lnTo>
                    <a:pt x="4559" y="4508"/>
                  </a:lnTo>
                  <a:lnTo>
                    <a:pt x="4572" y="3060"/>
                  </a:lnTo>
                  <a:lnTo>
                    <a:pt x="5524" y="1739"/>
                  </a:lnTo>
                  <a:lnTo>
                    <a:pt x="6477" y="1460"/>
                  </a:lnTo>
                  <a:close/>
                </a:path>
                <a:path w="46989" h="88265">
                  <a:moveTo>
                    <a:pt x="46520" y="86855"/>
                  </a:moveTo>
                  <a:lnTo>
                    <a:pt x="46278" y="86283"/>
                  </a:lnTo>
                  <a:lnTo>
                    <a:pt x="45834" y="86283"/>
                  </a:lnTo>
                  <a:lnTo>
                    <a:pt x="45681" y="86321"/>
                  </a:lnTo>
                  <a:lnTo>
                    <a:pt x="45059" y="86347"/>
                  </a:lnTo>
                  <a:lnTo>
                    <a:pt x="44691" y="86118"/>
                  </a:lnTo>
                  <a:lnTo>
                    <a:pt x="44335" y="85902"/>
                  </a:lnTo>
                  <a:lnTo>
                    <a:pt x="43992" y="85674"/>
                  </a:lnTo>
                  <a:lnTo>
                    <a:pt x="43649" y="85458"/>
                  </a:lnTo>
                  <a:lnTo>
                    <a:pt x="43040" y="85458"/>
                  </a:lnTo>
                  <a:lnTo>
                    <a:pt x="42786" y="85521"/>
                  </a:lnTo>
                  <a:lnTo>
                    <a:pt x="42545" y="85725"/>
                  </a:lnTo>
                  <a:lnTo>
                    <a:pt x="42595" y="86169"/>
                  </a:lnTo>
                  <a:lnTo>
                    <a:pt x="43434" y="87274"/>
                  </a:lnTo>
                  <a:lnTo>
                    <a:pt x="44678" y="87604"/>
                  </a:lnTo>
                  <a:lnTo>
                    <a:pt x="46024" y="87718"/>
                  </a:lnTo>
                  <a:lnTo>
                    <a:pt x="46342" y="87363"/>
                  </a:lnTo>
                  <a:lnTo>
                    <a:pt x="46520" y="86855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113004" y="8382342"/>
              <a:ext cx="52705" cy="375920"/>
            </a:xfrm>
            <a:custGeom>
              <a:avLst/>
              <a:gdLst/>
              <a:ahLst/>
              <a:cxnLst/>
              <a:rect l="l" t="t" r="r" b="b"/>
              <a:pathLst>
                <a:path w="52705" h="375920">
                  <a:moveTo>
                    <a:pt x="1752" y="130492"/>
                  </a:moveTo>
                  <a:lnTo>
                    <a:pt x="1714" y="129578"/>
                  </a:lnTo>
                  <a:lnTo>
                    <a:pt x="0" y="129578"/>
                  </a:lnTo>
                  <a:lnTo>
                    <a:pt x="88" y="130911"/>
                  </a:lnTo>
                  <a:lnTo>
                    <a:pt x="63" y="130492"/>
                  </a:lnTo>
                  <a:lnTo>
                    <a:pt x="1752" y="130492"/>
                  </a:lnTo>
                  <a:close/>
                </a:path>
                <a:path w="52705" h="375920">
                  <a:moveTo>
                    <a:pt x="4978" y="124599"/>
                  </a:moveTo>
                  <a:lnTo>
                    <a:pt x="4203" y="124053"/>
                  </a:lnTo>
                  <a:lnTo>
                    <a:pt x="3213" y="124002"/>
                  </a:lnTo>
                  <a:lnTo>
                    <a:pt x="2311" y="124002"/>
                  </a:lnTo>
                  <a:lnTo>
                    <a:pt x="1714" y="124625"/>
                  </a:lnTo>
                  <a:lnTo>
                    <a:pt x="1752" y="125577"/>
                  </a:lnTo>
                  <a:lnTo>
                    <a:pt x="1752" y="126288"/>
                  </a:lnTo>
                  <a:lnTo>
                    <a:pt x="2146" y="126860"/>
                  </a:lnTo>
                  <a:lnTo>
                    <a:pt x="3035" y="126949"/>
                  </a:lnTo>
                  <a:lnTo>
                    <a:pt x="3898" y="126949"/>
                  </a:lnTo>
                  <a:lnTo>
                    <a:pt x="4699" y="126593"/>
                  </a:lnTo>
                  <a:lnTo>
                    <a:pt x="4826" y="125628"/>
                  </a:lnTo>
                  <a:lnTo>
                    <a:pt x="4978" y="124599"/>
                  </a:lnTo>
                  <a:close/>
                </a:path>
                <a:path w="52705" h="375920">
                  <a:moveTo>
                    <a:pt x="11379" y="34315"/>
                  </a:moveTo>
                  <a:lnTo>
                    <a:pt x="10604" y="34315"/>
                  </a:lnTo>
                  <a:lnTo>
                    <a:pt x="9271" y="34429"/>
                  </a:lnTo>
                  <a:lnTo>
                    <a:pt x="9080" y="35598"/>
                  </a:lnTo>
                  <a:lnTo>
                    <a:pt x="9156" y="36639"/>
                  </a:lnTo>
                  <a:lnTo>
                    <a:pt x="9232" y="37287"/>
                  </a:lnTo>
                  <a:lnTo>
                    <a:pt x="8915" y="38430"/>
                  </a:lnTo>
                  <a:lnTo>
                    <a:pt x="9855" y="38430"/>
                  </a:lnTo>
                  <a:lnTo>
                    <a:pt x="11366" y="38163"/>
                  </a:lnTo>
                  <a:lnTo>
                    <a:pt x="11188" y="36842"/>
                  </a:lnTo>
                  <a:lnTo>
                    <a:pt x="11277" y="35839"/>
                  </a:lnTo>
                  <a:lnTo>
                    <a:pt x="11226" y="35255"/>
                  </a:lnTo>
                  <a:lnTo>
                    <a:pt x="11379" y="34315"/>
                  </a:lnTo>
                  <a:close/>
                </a:path>
                <a:path w="52705" h="375920">
                  <a:moveTo>
                    <a:pt x="12382" y="1244"/>
                  </a:moveTo>
                  <a:lnTo>
                    <a:pt x="11785" y="292"/>
                  </a:lnTo>
                  <a:lnTo>
                    <a:pt x="10833" y="12"/>
                  </a:lnTo>
                  <a:lnTo>
                    <a:pt x="10325" y="0"/>
                  </a:lnTo>
                  <a:lnTo>
                    <a:pt x="10236" y="1562"/>
                  </a:lnTo>
                  <a:lnTo>
                    <a:pt x="10198" y="2438"/>
                  </a:lnTo>
                  <a:lnTo>
                    <a:pt x="10477" y="3213"/>
                  </a:lnTo>
                  <a:lnTo>
                    <a:pt x="11493" y="3441"/>
                  </a:lnTo>
                  <a:lnTo>
                    <a:pt x="12052" y="3314"/>
                  </a:lnTo>
                  <a:lnTo>
                    <a:pt x="12230" y="2908"/>
                  </a:lnTo>
                  <a:lnTo>
                    <a:pt x="12280" y="2400"/>
                  </a:lnTo>
                  <a:lnTo>
                    <a:pt x="12382" y="1244"/>
                  </a:lnTo>
                  <a:close/>
                </a:path>
                <a:path w="52705" h="375920">
                  <a:moveTo>
                    <a:pt x="12484" y="70548"/>
                  </a:moveTo>
                  <a:lnTo>
                    <a:pt x="12255" y="69240"/>
                  </a:lnTo>
                  <a:lnTo>
                    <a:pt x="11099" y="67564"/>
                  </a:lnTo>
                  <a:lnTo>
                    <a:pt x="10718" y="67119"/>
                  </a:lnTo>
                  <a:lnTo>
                    <a:pt x="10109" y="67119"/>
                  </a:lnTo>
                  <a:lnTo>
                    <a:pt x="9969" y="67157"/>
                  </a:lnTo>
                  <a:lnTo>
                    <a:pt x="9804" y="67233"/>
                  </a:lnTo>
                  <a:lnTo>
                    <a:pt x="9182" y="67576"/>
                  </a:lnTo>
                  <a:lnTo>
                    <a:pt x="9093" y="68287"/>
                  </a:lnTo>
                  <a:lnTo>
                    <a:pt x="9791" y="69977"/>
                  </a:lnTo>
                  <a:lnTo>
                    <a:pt x="9982" y="70993"/>
                  </a:lnTo>
                  <a:lnTo>
                    <a:pt x="10464" y="72326"/>
                  </a:lnTo>
                  <a:lnTo>
                    <a:pt x="10668" y="72720"/>
                  </a:lnTo>
                  <a:lnTo>
                    <a:pt x="11112" y="72720"/>
                  </a:lnTo>
                  <a:lnTo>
                    <a:pt x="11468" y="72644"/>
                  </a:lnTo>
                  <a:lnTo>
                    <a:pt x="12090" y="71945"/>
                  </a:lnTo>
                  <a:lnTo>
                    <a:pt x="12484" y="70548"/>
                  </a:lnTo>
                  <a:close/>
                </a:path>
                <a:path w="52705" h="375920">
                  <a:moveTo>
                    <a:pt x="22059" y="174739"/>
                  </a:moveTo>
                  <a:lnTo>
                    <a:pt x="20535" y="174396"/>
                  </a:lnTo>
                  <a:lnTo>
                    <a:pt x="19202" y="174332"/>
                  </a:lnTo>
                  <a:lnTo>
                    <a:pt x="17741" y="174332"/>
                  </a:lnTo>
                  <a:lnTo>
                    <a:pt x="17487" y="175526"/>
                  </a:lnTo>
                  <a:lnTo>
                    <a:pt x="17513" y="176771"/>
                  </a:lnTo>
                  <a:lnTo>
                    <a:pt x="17513" y="177927"/>
                  </a:lnTo>
                  <a:lnTo>
                    <a:pt x="18072" y="178625"/>
                  </a:lnTo>
                  <a:lnTo>
                    <a:pt x="19138" y="178854"/>
                  </a:lnTo>
                  <a:lnTo>
                    <a:pt x="20548" y="178282"/>
                  </a:lnTo>
                  <a:lnTo>
                    <a:pt x="21945" y="177546"/>
                  </a:lnTo>
                  <a:lnTo>
                    <a:pt x="22009" y="176149"/>
                  </a:lnTo>
                  <a:lnTo>
                    <a:pt x="22059" y="174739"/>
                  </a:lnTo>
                  <a:close/>
                </a:path>
                <a:path w="52705" h="375920">
                  <a:moveTo>
                    <a:pt x="22606" y="104698"/>
                  </a:moveTo>
                  <a:lnTo>
                    <a:pt x="21551" y="104508"/>
                  </a:lnTo>
                  <a:lnTo>
                    <a:pt x="20561" y="105295"/>
                  </a:lnTo>
                  <a:lnTo>
                    <a:pt x="20497" y="106565"/>
                  </a:lnTo>
                  <a:lnTo>
                    <a:pt x="20815" y="107149"/>
                  </a:lnTo>
                  <a:lnTo>
                    <a:pt x="22517" y="107149"/>
                  </a:lnTo>
                  <a:lnTo>
                    <a:pt x="22288" y="105752"/>
                  </a:lnTo>
                  <a:lnTo>
                    <a:pt x="22606" y="104698"/>
                  </a:lnTo>
                  <a:close/>
                </a:path>
                <a:path w="52705" h="375920">
                  <a:moveTo>
                    <a:pt x="22694" y="104317"/>
                  </a:moveTo>
                  <a:lnTo>
                    <a:pt x="22440" y="103606"/>
                  </a:lnTo>
                  <a:lnTo>
                    <a:pt x="22301" y="103606"/>
                  </a:lnTo>
                  <a:lnTo>
                    <a:pt x="22694" y="104317"/>
                  </a:lnTo>
                  <a:close/>
                </a:path>
                <a:path w="52705" h="375920">
                  <a:moveTo>
                    <a:pt x="24930" y="120484"/>
                  </a:moveTo>
                  <a:lnTo>
                    <a:pt x="24752" y="120459"/>
                  </a:lnTo>
                  <a:lnTo>
                    <a:pt x="24688" y="120675"/>
                  </a:lnTo>
                  <a:lnTo>
                    <a:pt x="24917" y="120650"/>
                  </a:lnTo>
                  <a:lnTo>
                    <a:pt x="24930" y="120484"/>
                  </a:lnTo>
                  <a:close/>
                </a:path>
                <a:path w="52705" h="375920">
                  <a:moveTo>
                    <a:pt x="25133" y="123266"/>
                  </a:moveTo>
                  <a:lnTo>
                    <a:pt x="24498" y="121589"/>
                  </a:lnTo>
                  <a:lnTo>
                    <a:pt x="24688" y="120675"/>
                  </a:lnTo>
                  <a:lnTo>
                    <a:pt x="24345" y="120675"/>
                  </a:lnTo>
                  <a:lnTo>
                    <a:pt x="23380" y="119862"/>
                  </a:lnTo>
                  <a:lnTo>
                    <a:pt x="22237" y="119862"/>
                  </a:lnTo>
                  <a:lnTo>
                    <a:pt x="21729" y="121589"/>
                  </a:lnTo>
                  <a:lnTo>
                    <a:pt x="21920" y="123266"/>
                  </a:lnTo>
                  <a:lnTo>
                    <a:pt x="25133" y="123266"/>
                  </a:lnTo>
                  <a:close/>
                </a:path>
                <a:path w="52705" h="375920">
                  <a:moveTo>
                    <a:pt x="27647" y="118833"/>
                  </a:moveTo>
                  <a:lnTo>
                    <a:pt x="27609" y="118135"/>
                  </a:lnTo>
                  <a:lnTo>
                    <a:pt x="27051" y="117729"/>
                  </a:lnTo>
                  <a:lnTo>
                    <a:pt x="26771" y="117525"/>
                  </a:lnTo>
                  <a:lnTo>
                    <a:pt x="26530" y="117449"/>
                  </a:lnTo>
                  <a:lnTo>
                    <a:pt x="25793" y="117449"/>
                  </a:lnTo>
                  <a:lnTo>
                    <a:pt x="25476" y="118071"/>
                  </a:lnTo>
                  <a:lnTo>
                    <a:pt x="25285" y="118656"/>
                  </a:lnTo>
                  <a:lnTo>
                    <a:pt x="25069" y="119227"/>
                  </a:lnTo>
                  <a:lnTo>
                    <a:pt x="25031" y="119862"/>
                  </a:lnTo>
                  <a:lnTo>
                    <a:pt x="24930" y="120484"/>
                  </a:lnTo>
                  <a:lnTo>
                    <a:pt x="25260" y="120497"/>
                  </a:lnTo>
                  <a:lnTo>
                    <a:pt x="25590" y="120548"/>
                  </a:lnTo>
                  <a:lnTo>
                    <a:pt x="25908" y="120548"/>
                  </a:lnTo>
                  <a:lnTo>
                    <a:pt x="26479" y="120548"/>
                  </a:lnTo>
                  <a:lnTo>
                    <a:pt x="27000" y="120383"/>
                  </a:lnTo>
                  <a:lnTo>
                    <a:pt x="27355" y="119557"/>
                  </a:lnTo>
                  <a:lnTo>
                    <a:pt x="27647" y="118833"/>
                  </a:lnTo>
                  <a:close/>
                </a:path>
                <a:path w="52705" h="375920">
                  <a:moveTo>
                    <a:pt x="34328" y="48044"/>
                  </a:moveTo>
                  <a:lnTo>
                    <a:pt x="34137" y="46405"/>
                  </a:lnTo>
                  <a:lnTo>
                    <a:pt x="33566" y="45796"/>
                  </a:lnTo>
                  <a:lnTo>
                    <a:pt x="32639" y="45783"/>
                  </a:lnTo>
                  <a:lnTo>
                    <a:pt x="31965" y="46875"/>
                  </a:lnTo>
                  <a:lnTo>
                    <a:pt x="32181" y="47853"/>
                  </a:lnTo>
                  <a:lnTo>
                    <a:pt x="32372" y="48780"/>
                  </a:lnTo>
                  <a:lnTo>
                    <a:pt x="33451" y="48793"/>
                  </a:lnTo>
                  <a:lnTo>
                    <a:pt x="34264" y="48793"/>
                  </a:lnTo>
                  <a:lnTo>
                    <a:pt x="34328" y="48044"/>
                  </a:lnTo>
                  <a:close/>
                </a:path>
                <a:path w="52705" h="375920">
                  <a:moveTo>
                    <a:pt x="47282" y="224383"/>
                  </a:moveTo>
                  <a:lnTo>
                    <a:pt x="46659" y="223901"/>
                  </a:lnTo>
                  <a:lnTo>
                    <a:pt x="45897" y="224332"/>
                  </a:lnTo>
                  <a:lnTo>
                    <a:pt x="45288" y="224929"/>
                  </a:lnTo>
                  <a:lnTo>
                    <a:pt x="45199" y="225793"/>
                  </a:lnTo>
                  <a:lnTo>
                    <a:pt x="45161" y="226187"/>
                  </a:lnTo>
                  <a:lnTo>
                    <a:pt x="45491" y="226504"/>
                  </a:lnTo>
                  <a:lnTo>
                    <a:pt x="45910" y="226504"/>
                  </a:lnTo>
                  <a:lnTo>
                    <a:pt x="46101" y="226491"/>
                  </a:lnTo>
                  <a:lnTo>
                    <a:pt x="47129" y="226110"/>
                  </a:lnTo>
                  <a:lnTo>
                    <a:pt x="47104" y="225145"/>
                  </a:lnTo>
                  <a:lnTo>
                    <a:pt x="47282" y="224383"/>
                  </a:lnTo>
                  <a:close/>
                </a:path>
                <a:path w="52705" h="375920">
                  <a:moveTo>
                    <a:pt x="52324" y="372795"/>
                  </a:moveTo>
                  <a:lnTo>
                    <a:pt x="51384" y="372795"/>
                  </a:lnTo>
                  <a:lnTo>
                    <a:pt x="51219" y="372808"/>
                  </a:lnTo>
                  <a:lnTo>
                    <a:pt x="50304" y="372960"/>
                  </a:lnTo>
                  <a:lnTo>
                    <a:pt x="49745" y="373595"/>
                  </a:lnTo>
                  <a:lnTo>
                    <a:pt x="49364" y="374434"/>
                  </a:lnTo>
                  <a:lnTo>
                    <a:pt x="49339" y="375323"/>
                  </a:lnTo>
                  <a:lnTo>
                    <a:pt x="49923" y="375564"/>
                  </a:lnTo>
                  <a:lnTo>
                    <a:pt x="50660" y="375666"/>
                  </a:lnTo>
                  <a:lnTo>
                    <a:pt x="50850" y="375678"/>
                  </a:lnTo>
                  <a:lnTo>
                    <a:pt x="51828" y="375678"/>
                  </a:lnTo>
                  <a:lnTo>
                    <a:pt x="52324" y="375158"/>
                  </a:lnTo>
                  <a:lnTo>
                    <a:pt x="52197" y="373684"/>
                  </a:lnTo>
                  <a:lnTo>
                    <a:pt x="52324" y="372795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222611" y="8900887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4" h="2540">
                  <a:moveTo>
                    <a:pt x="542" y="2460"/>
                  </a:moveTo>
                  <a:lnTo>
                    <a:pt x="1100" y="2460"/>
                  </a:lnTo>
                  <a:lnTo>
                    <a:pt x="1528" y="2066"/>
                  </a:lnTo>
                  <a:lnTo>
                    <a:pt x="1445" y="1459"/>
                  </a:lnTo>
                  <a:lnTo>
                    <a:pt x="1330" y="754"/>
                  </a:lnTo>
                  <a:lnTo>
                    <a:pt x="1035" y="82"/>
                  </a:lnTo>
                  <a:lnTo>
                    <a:pt x="213" y="0"/>
                  </a:lnTo>
                  <a:lnTo>
                    <a:pt x="82" y="1558"/>
                  </a:lnTo>
                  <a:lnTo>
                    <a:pt x="0" y="2329"/>
                  </a:lnTo>
                  <a:lnTo>
                    <a:pt x="147" y="2411"/>
                  </a:lnTo>
                  <a:lnTo>
                    <a:pt x="312" y="2444"/>
                  </a:lnTo>
                  <a:lnTo>
                    <a:pt x="542" y="246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127381" y="8404288"/>
              <a:ext cx="95885" cy="499109"/>
            </a:xfrm>
            <a:custGeom>
              <a:avLst/>
              <a:gdLst/>
              <a:ahLst/>
              <a:cxnLst/>
              <a:rect l="l" t="t" r="r" b="b"/>
              <a:pathLst>
                <a:path w="95885" h="499109">
                  <a:moveTo>
                    <a:pt x="4203" y="825"/>
                  </a:moveTo>
                  <a:lnTo>
                    <a:pt x="3759" y="127"/>
                  </a:lnTo>
                  <a:lnTo>
                    <a:pt x="2921" y="12"/>
                  </a:lnTo>
                  <a:lnTo>
                    <a:pt x="2781" y="12"/>
                  </a:lnTo>
                  <a:lnTo>
                    <a:pt x="1968" y="0"/>
                  </a:lnTo>
                  <a:lnTo>
                    <a:pt x="1524" y="203"/>
                  </a:lnTo>
                  <a:lnTo>
                    <a:pt x="1435" y="635"/>
                  </a:lnTo>
                  <a:lnTo>
                    <a:pt x="1181" y="1663"/>
                  </a:lnTo>
                  <a:lnTo>
                    <a:pt x="1651" y="1917"/>
                  </a:lnTo>
                  <a:lnTo>
                    <a:pt x="2133" y="2133"/>
                  </a:lnTo>
                  <a:lnTo>
                    <a:pt x="2324" y="2209"/>
                  </a:lnTo>
                  <a:lnTo>
                    <a:pt x="2527" y="2260"/>
                  </a:lnTo>
                  <a:lnTo>
                    <a:pt x="2717" y="2260"/>
                  </a:lnTo>
                  <a:lnTo>
                    <a:pt x="3263" y="2260"/>
                  </a:lnTo>
                  <a:lnTo>
                    <a:pt x="3721" y="1917"/>
                  </a:lnTo>
                  <a:lnTo>
                    <a:pt x="3898" y="1498"/>
                  </a:lnTo>
                  <a:lnTo>
                    <a:pt x="4203" y="825"/>
                  </a:lnTo>
                  <a:close/>
                </a:path>
                <a:path w="95885" h="499109">
                  <a:moveTo>
                    <a:pt x="4559" y="196786"/>
                  </a:moveTo>
                  <a:lnTo>
                    <a:pt x="4254" y="195491"/>
                  </a:lnTo>
                  <a:lnTo>
                    <a:pt x="4508" y="193459"/>
                  </a:lnTo>
                  <a:lnTo>
                    <a:pt x="3835" y="192786"/>
                  </a:lnTo>
                  <a:lnTo>
                    <a:pt x="685" y="192786"/>
                  </a:lnTo>
                  <a:lnTo>
                    <a:pt x="139" y="193929"/>
                  </a:lnTo>
                  <a:lnTo>
                    <a:pt x="0" y="195503"/>
                  </a:lnTo>
                  <a:lnTo>
                    <a:pt x="152" y="196608"/>
                  </a:lnTo>
                  <a:lnTo>
                    <a:pt x="736" y="196786"/>
                  </a:lnTo>
                  <a:lnTo>
                    <a:pt x="1765" y="196786"/>
                  </a:lnTo>
                  <a:lnTo>
                    <a:pt x="2324" y="196735"/>
                  </a:lnTo>
                  <a:lnTo>
                    <a:pt x="2755" y="196735"/>
                  </a:lnTo>
                  <a:lnTo>
                    <a:pt x="3022" y="196786"/>
                  </a:lnTo>
                  <a:lnTo>
                    <a:pt x="3276" y="196786"/>
                  </a:lnTo>
                  <a:lnTo>
                    <a:pt x="4559" y="196786"/>
                  </a:lnTo>
                  <a:close/>
                </a:path>
                <a:path w="95885" h="499109">
                  <a:moveTo>
                    <a:pt x="22186" y="223227"/>
                  </a:moveTo>
                  <a:lnTo>
                    <a:pt x="21945" y="222783"/>
                  </a:lnTo>
                  <a:lnTo>
                    <a:pt x="21348" y="222783"/>
                  </a:lnTo>
                  <a:lnTo>
                    <a:pt x="20548" y="222834"/>
                  </a:lnTo>
                  <a:lnTo>
                    <a:pt x="20332" y="223481"/>
                  </a:lnTo>
                  <a:lnTo>
                    <a:pt x="20281" y="224180"/>
                  </a:lnTo>
                  <a:lnTo>
                    <a:pt x="20320" y="224751"/>
                  </a:lnTo>
                  <a:lnTo>
                    <a:pt x="20662" y="225183"/>
                  </a:lnTo>
                  <a:lnTo>
                    <a:pt x="21209" y="225183"/>
                  </a:lnTo>
                  <a:lnTo>
                    <a:pt x="22123" y="225183"/>
                  </a:lnTo>
                  <a:lnTo>
                    <a:pt x="21983" y="224345"/>
                  </a:lnTo>
                  <a:lnTo>
                    <a:pt x="22186" y="223227"/>
                  </a:lnTo>
                  <a:close/>
                </a:path>
                <a:path w="95885" h="499109">
                  <a:moveTo>
                    <a:pt x="28105" y="156552"/>
                  </a:moveTo>
                  <a:lnTo>
                    <a:pt x="27584" y="156032"/>
                  </a:lnTo>
                  <a:lnTo>
                    <a:pt x="26809" y="156032"/>
                  </a:lnTo>
                  <a:lnTo>
                    <a:pt x="26276" y="156044"/>
                  </a:lnTo>
                  <a:lnTo>
                    <a:pt x="25920" y="156489"/>
                  </a:lnTo>
                  <a:lnTo>
                    <a:pt x="25844" y="157060"/>
                  </a:lnTo>
                  <a:lnTo>
                    <a:pt x="25908" y="157746"/>
                  </a:lnTo>
                  <a:lnTo>
                    <a:pt x="26238" y="158305"/>
                  </a:lnTo>
                  <a:lnTo>
                    <a:pt x="26885" y="158305"/>
                  </a:lnTo>
                  <a:lnTo>
                    <a:pt x="27051" y="158305"/>
                  </a:lnTo>
                  <a:lnTo>
                    <a:pt x="27432" y="158242"/>
                  </a:lnTo>
                  <a:lnTo>
                    <a:pt x="27940" y="157683"/>
                  </a:lnTo>
                  <a:lnTo>
                    <a:pt x="28003" y="157289"/>
                  </a:lnTo>
                  <a:lnTo>
                    <a:pt x="28105" y="156552"/>
                  </a:lnTo>
                  <a:close/>
                </a:path>
                <a:path w="95885" h="499109">
                  <a:moveTo>
                    <a:pt x="32969" y="311518"/>
                  </a:moveTo>
                  <a:lnTo>
                    <a:pt x="32842" y="311137"/>
                  </a:lnTo>
                  <a:lnTo>
                    <a:pt x="32372" y="311137"/>
                  </a:lnTo>
                  <a:lnTo>
                    <a:pt x="32143" y="311213"/>
                  </a:lnTo>
                  <a:lnTo>
                    <a:pt x="31407" y="311543"/>
                  </a:lnTo>
                  <a:lnTo>
                    <a:pt x="30861" y="312204"/>
                  </a:lnTo>
                  <a:lnTo>
                    <a:pt x="30708" y="313067"/>
                  </a:lnTo>
                  <a:lnTo>
                    <a:pt x="31356" y="313639"/>
                  </a:lnTo>
                  <a:lnTo>
                    <a:pt x="32473" y="313639"/>
                  </a:lnTo>
                  <a:lnTo>
                    <a:pt x="32575" y="312762"/>
                  </a:lnTo>
                  <a:lnTo>
                    <a:pt x="32804" y="312000"/>
                  </a:lnTo>
                  <a:lnTo>
                    <a:pt x="32969" y="311518"/>
                  </a:lnTo>
                  <a:close/>
                </a:path>
                <a:path w="95885" h="499109">
                  <a:moveTo>
                    <a:pt x="47066" y="157835"/>
                  </a:moveTo>
                  <a:lnTo>
                    <a:pt x="46964" y="156273"/>
                  </a:lnTo>
                  <a:lnTo>
                    <a:pt x="46342" y="156044"/>
                  </a:lnTo>
                  <a:lnTo>
                    <a:pt x="45656" y="156032"/>
                  </a:lnTo>
                  <a:lnTo>
                    <a:pt x="44919" y="156273"/>
                  </a:lnTo>
                  <a:lnTo>
                    <a:pt x="44475" y="156743"/>
                  </a:lnTo>
                  <a:lnTo>
                    <a:pt x="44564" y="158229"/>
                  </a:lnTo>
                  <a:lnTo>
                    <a:pt x="45059" y="158559"/>
                  </a:lnTo>
                  <a:lnTo>
                    <a:pt x="45656" y="158559"/>
                  </a:lnTo>
                  <a:lnTo>
                    <a:pt x="45910" y="158521"/>
                  </a:lnTo>
                  <a:lnTo>
                    <a:pt x="46659" y="158419"/>
                  </a:lnTo>
                  <a:lnTo>
                    <a:pt x="47066" y="157835"/>
                  </a:lnTo>
                  <a:close/>
                </a:path>
                <a:path w="95885" h="499109">
                  <a:moveTo>
                    <a:pt x="50380" y="306374"/>
                  </a:moveTo>
                  <a:lnTo>
                    <a:pt x="49517" y="305396"/>
                  </a:lnTo>
                  <a:lnTo>
                    <a:pt x="49237" y="304266"/>
                  </a:lnTo>
                  <a:lnTo>
                    <a:pt x="47942" y="304622"/>
                  </a:lnTo>
                  <a:lnTo>
                    <a:pt x="48221" y="305638"/>
                  </a:lnTo>
                  <a:lnTo>
                    <a:pt x="47713" y="307073"/>
                  </a:lnTo>
                  <a:lnTo>
                    <a:pt x="47129" y="308000"/>
                  </a:lnTo>
                  <a:lnTo>
                    <a:pt x="48234" y="308521"/>
                  </a:lnTo>
                  <a:lnTo>
                    <a:pt x="48387" y="308610"/>
                  </a:lnTo>
                  <a:lnTo>
                    <a:pt x="48539" y="308648"/>
                  </a:lnTo>
                  <a:lnTo>
                    <a:pt x="48679" y="308648"/>
                  </a:lnTo>
                  <a:lnTo>
                    <a:pt x="49225" y="308648"/>
                  </a:lnTo>
                  <a:lnTo>
                    <a:pt x="49618" y="308152"/>
                  </a:lnTo>
                  <a:lnTo>
                    <a:pt x="49822" y="307644"/>
                  </a:lnTo>
                  <a:lnTo>
                    <a:pt x="50380" y="306374"/>
                  </a:lnTo>
                  <a:close/>
                </a:path>
                <a:path w="95885" h="499109">
                  <a:moveTo>
                    <a:pt x="95402" y="317652"/>
                  </a:moveTo>
                  <a:lnTo>
                    <a:pt x="94729" y="317169"/>
                  </a:lnTo>
                  <a:lnTo>
                    <a:pt x="93980" y="317093"/>
                  </a:lnTo>
                  <a:lnTo>
                    <a:pt x="93827" y="317093"/>
                  </a:lnTo>
                  <a:lnTo>
                    <a:pt x="93700" y="317068"/>
                  </a:lnTo>
                  <a:lnTo>
                    <a:pt x="92824" y="317068"/>
                  </a:lnTo>
                  <a:lnTo>
                    <a:pt x="92189" y="317284"/>
                  </a:lnTo>
                  <a:lnTo>
                    <a:pt x="91960" y="318185"/>
                  </a:lnTo>
                  <a:lnTo>
                    <a:pt x="92100" y="319138"/>
                  </a:lnTo>
                  <a:lnTo>
                    <a:pt x="92532" y="319874"/>
                  </a:lnTo>
                  <a:lnTo>
                    <a:pt x="93586" y="319938"/>
                  </a:lnTo>
                  <a:lnTo>
                    <a:pt x="94653" y="319963"/>
                  </a:lnTo>
                  <a:lnTo>
                    <a:pt x="95211" y="319265"/>
                  </a:lnTo>
                  <a:lnTo>
                    <a:pt x="95300" y="318401"/>
                  </a:lnTo>
                  <a:lnTo>
                    <a:pt x="95402" y="317652"/>
                  </a:lnTo>
                  <a:close/>
                </a:path>
                <a:path w="95885" h="499109">
                  <a:moveTo>
                    <a:pt x="95440" y="496608"/>
                  </a:moveTo>
                  <a:lnTo>
                    <a:pt x="94792" y="496608"/>
                  </a:lnTo>
                  <a:lnTo>
                    <a:pt x="94602" y="497065"/>
                  </a:lnTo>
                  <a:lnTo>
                    <a:pt x="94627" y="497611"/>
                  </a:lnTo>
                  <a:lnTo>
                    <a:pt x="94703" y="498144"/>
                  </a:lnTo>
                  <a:lnTo>
                    <a:pt x="94792" y="498703"/>
                  </a:lnTo>
                  <a:lnTo>
                    <a:pt x="95224" y="498932"/>
                  </a:lnTo>
                  <a:lnTo>
                    <a:pt x="95300" y="498157"/>
                  </a:lnTo>
                  <a:lnTo>
                    <a:pt x="95440" y="49660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209283" y="8102091"/>
              <a:ext cx="52705" cy="106045"/>
            </a:xfrm>
            <a:custGeom>
              <a:avLst/>
              <a:gdLst/>
              <a:ahLst/>
              <a:cxnLst/>
              <a:rect l="l" t="t" r="r" b="b"/>
              <a:pathLst>
                <a:path w="52704" h="106045">
                  <a:moveTo>
                    <a:pt x="2933" y="596"/>
                  </a:moveTo>
                  <a:lnTo>
                    <a:pt x="1892" y="342"/>
                  </a:lnTo>
                  <a:lnTo>
                    <a:pt x="1143" y="50"/>
                  </a:lnTo>
                  <a:lnTo>
                    <a:pt x="927" y="0"/>
                  </a:lnTo>
                  <a:lnTo>
                    <a:pt x="419" y="0"/>
                  </a:lnTo>
                  <a:lnTo>
                    <a:pt x="304" y="457"/>
                  </a:lnTo>
                  <a:lnTo>
                    <a:pt x="101" y="774"/>
                  </a:lnTo>
                  <a:lnTo>
                    <a:pt x="0" y="1612"/>
                  </a:lnTo>
                  <a:lnTo>
                    <a:pt x="457" y="1917"/>
                  </a:lnTo>
                  <a:lnTo>
                    <a:pt x="1460" y="1917"/>
                  </a:lnTo>
                  <a:lnTo>
                    <a:pt x="1625" y="1955"/>
                  </a:lnTo>
                  <a:lnTo>
                    <a:pt x="1790" y="1968"/>
                  </a:lnTo>
                  <a:lnTo>
                    <a:pt x="1955" y="2006"/>
                  </a:lnTo>
                  <a:lnTo>
                    <a:pt x="2120" y="2019"/>
                  </a:lnTo>
                  <a:lnTo>
                    <a:pt x="2286" y="2019"/>
                  </a:lnTo>
                  <a:lnTo>
                    <a:pt x="2578" y="2019"/>
                  </a:lnTo>
                  <a:lnTo>
                    <a:pt x="2819" y="1917"/>
                  </a:lnTo>
                  <a:lnTo>
                    <a:pt x="2933" y="596"/>
                  </a:lnTo>
                  <a:close/>
                </a:path>
                <a:path w="52704" h="106045">
                  <a:moveTo>
                    <a:pt x="6705" y="105117"/>
                  </a:moveTo>
                  <a:lnTo>
                    <a:pt x="6273" y="103936"/>
                  </a:lnTo>
                  <a:lnTo>
                    <a:pt x="5511" y="103085"/>
                  </a:lnTo>
                  <a:lnTo>
                    <a:pt x="4318" y="102692"/>
                  </a:lnTo>
                  <a:lnTo>
                    <a:pt x="3517" y="103263"/>
                  </a:lnTo>
                  <a:lnTo>
                    <a:pt x="3556" y="104775"/>
                  </a:lnTo>
                  <a:lnTo>
                    <a:pt x="4914" y="105016"/>
                  </a:lnTo>
                  <a:lnTo>
                    <a:pt x="5905" y="105537"/>
                  </a:lnTo>
                  <a:lnTo>
                    <a:pt x="6705" y="105117"/>
                  </a:lnTo>
                  <a:close/>
                </a:path>
                <a:path w="52704" h="106045">
                  <a:moveTo>
                    <a:pt x="7797" y="99568"/>
                  </a:moveTo>
                  <a:lnTo>
                    <a:pt x="7264" y="98145"/>
                  </a:lnTo>
                  <a:lnTo>
                    <a:pt x="6540" y="97523"/>
                  </a:lnTo>
                  <a:lnTo>
                    <a:pt x="5829" y="97523"/>
                  </a:lnTo>
                  <a:lnTo>
                    <a:pt x="3238" y="100444"/>
                  </a:lnTo>
                  <a:lnTo>
                    <a:pt x="3860" y="101434"/>
                  </a:lnTo>
                  <a:lnTo>
                    <a:pt x="4368" y="101650"/>
                  </a:lnTo>
                  <a:lnTo>
                    <a:pt x="4940" y="101650"/>
                  </a:lnTo>
                  <a:lnTo>
                    <a:pt x="5080" y="101650"/>
                  </a:lnTo>
                  <a:lnTo>
                    <a:pt x="5359" y="101625"/>
                  </a:lnTo>
                  <a:lnTo>
                    <a:pt x="6781" y="101371"/>
                  </a:lnTo>
                  <a:lnTo>
                    <a:pt x="7797" y="99568"/>
                  </a:lnTo>
                  <a:close/>
                </a:path>
                <a:path w="52704" h="106045">
                  <a:moveTo>
                    <a:pt x="52641" y="48107"/>
                  </a:moveTo>
                  <a:lnTo>
                    <a:pt x="52133" y="47472"/>
                  </a:lnTo>
                  <a:lnTo>
                    <a:pt x="51142" y="47421"/>
                  </a:lnTo>
                  <a:lnTo>
                    <a:pt x="50977" y="47421"/>
                  </a:lnTo>
                  <a:lnTo>
                    <a:pt x="50685" y="48272"/>
                  </a:lnTo>
                  <a:lnTo>
                    <a:pt x="50647" y="48742"/>
                  </a:lnTo>
                  <a:lnTo>
                    <a:pt x="50622" y="49479"/>
                  </a:lnTo>
                  <a:lnTo>
                    <a:pt x="50901" y="50076"/>
                  </a:lnTo>
                  <a:lnTo>
                    <a:pt x="51714" y="50165"/>
                  </a:lnTo>
                  <a:lnTo>
                    <a:pt x="52362" y="50063"/>
                  </a:lnTo>
                  <a:lnTo>
                    <a:pt x="52590" y="49682"/>
                  </a:lnTo>
                  <a:lnTo>
                    <a:pt x="52641" y="4810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141265" y="828319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969" y="3067"/>
                  </a:moveTo>
                  <a:lnTo>
                    <a:pt x="2234" y="3067"/>
                  </a:lnTo>
                  <a:lnTo>
                    <a:pt x="2267" y="1820"/>
                  </a:lnTo>
                  <a:lnTo>
                    <a:pt x="2990" y="705"/>
                  </a:lnTo>
                  <a:lnTo>
                    <a:pt x="2875" y="147"/>
                  </a:lnTo>
                  <a:lnTo>
                    <a:pt x="2218" y="0"/>
                  </a:lnTo>
                  <a:lnTo>
                    <a:pt x="1281" y="590"/>
                  </a:lnTo>
                  <a:lnTo>
                    <a:pt x="0" y="918"/>
                  </a:lnTo>
                  <a:lnTo>
                    <a:pt x="164" y="2444"/>
                  </a:lnTo>
                  <a:lnTo>
                    <a:pt x="870" y="305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200952" y="8091042"/>
              <a:ext cx="74930" cy="229235"/>
            </a:xfrm>
            <a:custGeom>
              <a:avLst/>
              <a:gdLst/>
              <a:ahLst/>
              <a:cxnLst/>
              <a:rect l="l" t="t" r="r" b="b"/>
              <a:pathLst>
                <a:path w="74929" h="229234">
                  <a:moveTo>
                    <a:pt x="3873" y="901"/>
                  </a:moveTo>
                  <a:lnTo>
                    <a:pt x="3479" y="787"/>
                  </a:lnTo>
                  <a:lnTo>
                    <a:pt x="2743" y="787"/>
                  </a:lnTo>
                  <a:lnTo>
                    <a:pt x="2489" y="800"/>
                  </a:lnTo>
                  <a:lnTo>
                    <a:pt x="2362" y="812"/>
                  </a:lnTo>
                  <a:lnTo>
                    <a:pt x="1790" y="812"/>
                  </a:lnTo>
                  <a:lnTo>
                    <a:pt x="1409" y="698"/>
                  </a:lnTo>
                  <a:lnTo>
                    <a:pt x="1460" y="25"/>
                  </a:lnTo>
                  <a:lnTo>
                    <a:pt x="1231" y="0"/>
                  </a:lnTo>
                  <a:lnTo>
                    <a:pt x="381" y="0"/>
                  </a:lnTo>
                  <a:lnTo>
                    <a:pt x="241" y="419"/>
                  </a:lnTo>
                  <a:lnTo>
                    <a:pt x="177" y="876"/>
                  </a:lnTo>
                  <a:lnTo>
                    <a:pt x="0" y="1905"/>
                  </a:lnTo>
                  <a:lnTo>
                    <a:pt x="406" y="2425"/>
                  </a:lnTo>
                  <a:lnTo>
                    <a:pt x="1295" y="2425"/>
                  </a:lnTo>
                  <a:lnTo>
                    <a:pt x="1498" y="2425"/>
                  </a:lnTo>
                  <a:lnTo>
                    <a:pt x="2413" y="2324"/>
                  </a:lnTo>
                  <a:lnTo>
                    <a:pt x="3771" y="2603"/>
                  </a:lnTo>
                  <a:lnTo>
                    <a:pt x="3848" y="1625"/>
                  </a:lnTo>
                  <a:lnTo>
                    <a:pt x="3873" y="901"/>
                  </a:lnTo>
                  <a:close/>
                </a:path>
                <a:path w="74929" h="229234">
                  <a:moveTo>
                    <a:pt x="57238" y="59651"/>
                  </a:moveTo>
                  <a:lnTo>
                    <a:pt x="57061" y="58343"/>
                  </a:lnTo>
                  <a:lnTo>
                    <a:pt x="55981" y="57785"/>
                  </a:lnTo>
                  <a:lnTo>
                    <a:pt x="54952" y="57238"/>
                  </a:lnTo>
                  <a:lnTo>
                    <a:pt x="54165" y="57734"/>
                  </a:lnTo>
                  <a:lnTo>
                    <a:pt x="54114" y="59207"/>
                  </a:lnTo>
                  <a:lnTo>
                    <a:pt x="55397" y="59550"/>
                  </a:lnTo>
                  <a:lnTo>
                    <a:pt x="56375" y="60147"/>
                  </a:lnTo>
                  <a:lnTo>
                    <a:pt x="57238" y="59651"/>
                  </a:lnTo>
                  <a:close/>
                </a:path>
                <a:path w="74929" h="229234">
                  <a:moveTo>
                    <a:pt x="62280" y="42748"/>
                  </a:moveTo>
                  <a:lnTo>
                    <a:pt x="60528" y="41452"/>
                  </a:lnTo>
                  <a:lnTo>
                    <a:pt x="58953" y="40411"/>
                  </a:lnTo>
                  <a:lnTo>
                    <a:pt x="57353" y="39408"/>
                  </a:lnTo>
                  <a:lnTo>
                    <a:pt x="56654" y="39916"/>
                  </a:lnTo>
                  <a:lnTo>
                    <a:pt x="56730" y="41071"/>
                  </a:lnTo>
                  <a:lnTo>
                    <a:pt x="59880" y="43268"/>
                  </a:lnTo>
                  <a:lnTo>
                    <a:pt x="61353" y="43268"/>
                  </a:lnTo>
                  <a:lnTo>
                    <a:pt x="61493" y="43268"/>
                  </a:lnTo>
                  <a:lnTo>
                    <a:pt x="61925" y="43218"/>
                  </a:lnTo>
                  <a:lnTo>
                    <a:pt x="62280" y="42748"/>
                  </a:lnTo>
                  <a:close/>
                </a:path>
                <a:path w="74929" h="229234">
                  <a:moveTo>
                    <a:pt x="65951" y="142621"/>
                  </a:moveTo>
                  <a:lnTo>
                    <a:pt x="65163" y="142062"/>
                  </a:lnTo>
                  <a:lnTo>
                    <a:pt x="63830" y="142506"/>
                  </a:lnTo>
                  <a:lnTo>
                    <a:pt x="63449" y="143586"/>
                  </a:lnTo>
                  <a:lnTo>
                    <a:pt x="63461" y="145110"/>
                  </a:lnTo>
                  <a:lnTo>
                    <a:pt x="63322" y="145808"/>
                  </a:lnTo>
                  <a:lnTo>
                    <a:pt x="63703" y="145808"/>
                  </a:lnTo>
                  <a:lnTo>
                    <a:pt x="63944" y="145757"/>
                  </a:lnTo>
                  <a:lnTo>
                    <a:pt x="65163" y="144970"/>
                  </a:lnTo>
                  <a:lnTo>
                    <a:pt x="65659" y="143802"/>
                  </a:lnTo>
                  <a:lnTo>
                    <a:pt x="65951" y="142621"/>
                  </a:lnTo>
                  <a:close/>
                </a:path>
                <a:path w="74929" h="229234">
                  <a:moveTo>
                    <a:pt x="74536" y="226390"/>
                  </a:moveTo>
                  <a:lnTo>
                    <a:pt x="73850" y="226085"/>
                  </a:lnTo>
                  <a:lnTo>
                    <a:pt x="73177" y="226047"/>
                  </a:lnTo>
                  <a:lnTo>
                    <a:pt x="73050" y="226047"/>
                  </a:lnTo>
                  <a:lnTo>
                    <a:pt x="72910" y="226034"/>
                  </a:lnTo>
                  <a:lnTo>
                    <a:pt x="71716" y="226034"/>
                  </a:lnTo>
                  <a:lnTo>
                    <a:pt x="70789" y="226339"/>
                  </a:lnTo>
                  <a:lnTo>
                    <a:pt x="70497" y="227634"/>
                  </a:lnTo>
                  <a:lnTo>
                    <a:pt x="70675" y="228612"/>
                  </a:lnTo>
                  <a:lnTo>
                    <a:pt x="71234" y="229158"/>
                  </a:lnTo>
                  <a:lnTo>
                    <a:pt x="72326" y="229196"/>
                  </a:lnTo>
                  <a:lnTo>
                    <a:pt x="73583" y="229196"/>
                  </a:lnTo>
                  <a:lnTo>
                    <a:pt x="74498" y="228650"/>
                  </a:lnTo>
                  <a:lnTo>
                    <a:pt x="74536" y="22639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164612" y="8323678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80" h="3809">
                  <a:moveTo>
                    <a:pt x="1215" y="3789"/>
                  </a:moveTo>
                  <a:lnTo>
                    <a:pt x="1905" y="3789"/>
                  </a:lnTo>
                  <a:lnTo>
                    <a:pt x="2037" y="3789"/>
                  </a:lnTo>
                  <a:lnTo>
                    <a:pt x="3762" y="3362"/>
                  </a:lnTo>
                  <a:lnTo>
                    <a:pt x="4551" y="2296"/>
                  </a:lnTo>
                  <a:lnTo>
                    <a:pt x="3943" y="393"/>
                  </a:lnTo>
                  <a:lnTo>
                    <a:pt x="3614" y="0"/>
                  </a:lnTo>
                  <a:lnTo>
                    <a:pt x="3187" y="0"/>
                  </a:lnTo>
                  <a:lnTo>
                    <a:pt x="2480" y="1705"/>
                  </a:lnTo>
                  <a:lnTo>
                    <a:pt x="0" y="459"/>
                  </a:lnTo>
                  <a:lnTo>
                    <a:pt x="230" y="2558"/>
                  </a:lnTo>
                  <a:lnTo>
                    <a:pt x="575" y="3313"/>
                  </a:lnTo>
                  <a:lnTo>
                    <a:pt x="1215" y="3789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228879" y="8156663"/>
              <a:ext cx="13970" cy="78105"/>
            </a:xfrm>
            <a:custGeom>
              <a:avLst/>
              <a:gdLst/>
              <a:ahLst/>
              <a:cxnLst/>
              <a:rect l="l" t="t" r="r" b="b"/>
              <a:pathLst>
                <a:path w="13970" h="78104">
                  <a:moveTo>
                    <a:pt x="3759" y="77266"/>
                  </a:moveTo>
                  <a:lnTo>
                    <a:pt x="3746" y="76377"/>
                  </a:lnTo>
                  <a:lnTo>
                    <a:pt x="3721" y="75145"/>
                  </a:lnTo>
                  <a:lnTo>
                    <a:pt x="3060" y="74523"/>
                  </a:lnTo>
                  <a:lnTo>
                    <a:pt x="1790" y="74523"/>
                  </a:lnTo>
                  <a:lnTo>
                    <a:pt x="762" y="74561"/>
                  </a:lnTo>
                  <a:lnTo>
                    <a:pt x="177" y="75095"/>
                  </a:lnTo>
                  <a:lnTo>
                    <a:pt x="0" y="76085"/>
                  </a:lnTo>
                  <a:lnTo>
                    <a:pt x="266" y="77228"/>
                  </a:lnTo>
                  <a:lnTo>
                    <a:pt x="1066" y="77597"/>
                  </a:lnTo>
                  <a:lnTo>
                    <a:pt x="2070" y="77597"/>
                  </a:lnTo>
                  <a:lnTo>
                    <a:pt x="2362" y="77597"/>
                  </a:lnTo>
                  <a:lnTo>
                    <a:pt x="3086" y="77546"/>
                  </a:lnTo>
                  <a:lnTo>
                    <a:pt x="3759" y="77266"/>
                  </a:lnTo>
                  <a:close/>
                </a:path>
                <a:path w="13970" h="78104">
                  <a:moveTo>
                    <a:pt x="3975" y="58115"/>
                  </a:moveTo>
                  <a:lnTo>
                    <a:pt x="3403" y="57759"/>
                  </a:lnTo>
                  <a:lnTo>
                    <a:pt x="2451" y="57924"/>
                  </a:lnTo>
                  <a:lnTo>
                    <a:pt x="2247" y="58826"/>
                  </a:lnTo>
                  <a:lnTo>
                    <a:pt x="1574" y="59842"/>
                  </a:lnTo>
                  <a:lnTo>
                    <a:pt x="1676" y="60236"/>
                  </a:lnTo>
                  <a:lnTo>
                    <a:pt x="2070" y="60350"/>
                  </a:lnTo>
                  <a:lnTo>
                    <a:pt x="2273" y="60413"/>
                  </a:lnTo>
                  <a:lnTo>
                    <a:pt x="2438" y="60452"/>
                  </a:lnTo>
                  <a:lnTo>
                    <a:pt x="2578" y="60452"/>
                  </a:lnTo>
                  <a:lnTo>
                    <a:pt x="3302" y="60452"/>
                  </a:lnTo>
                  <a:lnTo>
                    <a:pt x="3517" y="59766"/>
                  </a:lnTo>
                  <a:lnTo>
                    <a:pt x="3695" y="59067"/>
                  </a:lnTo>
                  <a:lnTo>
                    <a:pt x="3835" y="58597"/>
                  </a:lnTo>
                  <a:lnTo>
                    <a:pt x="3975" y="58115"/>
                  </a:lnTo>
                  <a:close/>
                </a:path>
                <a:path w="13970" h="78104">
                  <a:moveTo>
                    <a:pt x="13487" y="279"/>
                  </a:moveTo>
                  <a:lnTo>
                    <a:pt x="12534" y="0"/>
                  </a:lnTo>
                  <a:lnTo>
                    <a:pt x="11480" y="330"/>
                  </a:lnTo>
                  <a:lnTo>
                    <a:pt x="10274" y="419"/>
                  </a:lnTo>
                  <a:lnTo>
                    <a:pt x="9677" y="1600"/>
                  </a:lnTo>
                  <a:lnTo>
                    <a:pt x="10668" y="1955"/>
                  </a:lnTo>
                  <a:lnTo>
                    <a:pt x="11861" y="1879"/>
                  </a:lnTo>
                  <a:lnTo>
                    <a:pt x="12522" y="812"/>
                  </a:lnTo>
                  <a:lnTo>
                    <a:pt x="13487" y="27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173682" y="8302338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478" y="3083"/>
                  </a:moveTo>
                  <a:lnTo>
                    <a:pt x="2546" y="3018"/>
                  </a:lnTo>
                  <a:lnTo>
                    <a:pt x="3023" y="2378"/>
                  </a:lnTo>
                  <a:lnTo>
                    <a:pt x="3056" y="1410"/>
                  </a:lnTo>
                  <a:lnTo>
                    <a:pt x="3072" y="656"/>
                  </a:lnTo>
                  <a:lnTo>
                    <a:pt x="2743" y="98"/>
                  </a:lnTo>
                  <a:lnTo>
                    <a:pt x="1889" y="16"/>
                  </a:lnTo>
                  <a:lnTo>
                    <a:pt x="739" y="0"/>
                  </a:lnTo>
                  <a:lnTo>
                    <a:pt x="147" y="295"/>
                  </a:lnTo>
                  <a:lnTo>
                    <a:pt x="82" y="1279"/>
                  </a:lnTo>
                  <a:lnTo>
                    <a:pt x="0" y="2280"/>
                  </a:lnTo>
                  <a:lnTo>
                    <a:pt x="509" y="2886"/>
                  </a:lnTo>
                  <a:lnTo>
                    <a:pt x="1478" y="3083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228206" y="8123999"/>
              <a:ext cx="13970" cy="44450"/>
            </a:xfrm>
            <a:custGeom>
              <a:avLst/>
              <a:gdLst/>
              <a:ahLst/>
              <a:cxnLst/>
              <a:rect l="l" t="t" r="r" b="b"/>
              <a:pathLst>
                <a:path w="13970" h="44450">
                  <a:moveTo>
                    <a:pt x="2527" y="43611"/>
                  </a:moveTo>
                  <a:lnTo>
                    <a:pt x="2070" y="42735"/>
                  </a:lnTo>
                  <a:lnTo>
                    <a:pt x="1828" y="41935"/>
                  </a:lnTo>
                  <a:lnTo>
                    <a:pt x="838" y="41351"/>
                  </a:lnTo>
                  <a:lnTo>
                    <a:pt x="2463" y="39865"/>
                  </a:lnTo>
                  <a:lnTo>
                    <a:pt x="1460" y="39865"/>
                  </a:lnTo>
                  <a:lnTo>
                    <a:pt x="0" y="40005"/>
                  </a:lnTo>
                  <a:lnTo>
                    <a:pt x="406" y="41783"/>
                  </a:lnTo>
                  <a:lnTo>
                    <a:pt x="215" y="43319"/>
                  </a:lnTo>
                  <a:lnTo>
                    <a:pt x="381" y="43891"/>
                  </a:lnTo>
                  <a:lnTo>
                    <a:pt x="952" y="43891"/>
                  </a:lnTo>
                  <a:lnTo>
                    <a:pt x="1092" y="43878"/>
                  </a:lnTo>
                  <a:lnTo>
                    <a:pt x="2527" y="43611"/>
                  </a:lnTo>
                  <a:close/>
                </a:path>
                <a:path w="13970" h="44450">
                  <a:moveTo>
                    <a:pt x="13754" y="1892"/>
                  </a:moveTo>
                  <a:lnTo>
                    <a:pt x="11074" y="0"/>
                  </a:lnTo>
                  <a:lnTo>
                    <a:pt x="9347" y="0"/>
                  </a:lnTo>
                  <a:lnTo>
                    <a:pt x="9169" y="25"/>
                  </a:lnTo>
                  <a:lnTo>
                    <a:pt x="8572" y="317"/>
                  </a:lnTo>
                  <a:lnTo>
                    <a:pt x="8458" y="520"/>
                  </a:lnTo>
                  <a:lnTo>
                    <a:pt x="8788" y="901"/>
                  </a:lnTo>
                  <a:lnTo>
                    <a:pt x="8966" y="1752"/>
                  </a:lnTo>
                  <a:lnTo>
                    <a:pt x="11976" y="3848"/>
                  </a:lnTo>
                  <a:lnTo>
                    <a:pt x="13030" y="3848"/>
                  </a:lnTo>
                  <a:lnTo>
                    <a:pt x="13703" y="3213"/>
                  </a:lnTo>
                  <a:lnTo>
                    <a:pt x="13754" y="1892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233570" y="871627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1462" y="2640"/>
                  </a:moveTo>
                  <a:lnTo>
                    <a:pt x="2398" y="2640"/>
                  </a:lnTo>
                  <a:lnTo>
                    <a:pt x="2990" y="2148"/>
                  </a:lnTo>
                  <a:lnTo>
                    <a:pt x="3072" y="672"/>
                  </a:lnTo>
                  <a:lnTo>
                    <a:pt x="2546" y="98"/>
                  </a:lnTo>
                  <a:lnTo>
                    <a:pt x="1774" y="0"/>
                  </a:lnTo>
                  <a:lnTo>
                    <a:pt x="706" y="0"/>
                  </a:lnTo>
                  <a:lnTo>
                    <a:pt x="246" y="541"/>
                  </a:lnTo>
                  <a:lnTo>
                    <a:pt x="0" y="1345"/>
                  </a:lnTo>
                  <a:lnTo>
                    <a:pt x="213" y="1984"/>
                  </a:lnTo>
                  <a:lnTo>
                    <a:pt x="525" y="2542"/>
                  </a:lnTo>
                  <a:lnTo>
                    <a:pt x="1297" y="2624"/>
                  </a:lnTo>
                  <a:lnTo>
                    <a:pt x="1462" y="264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274646" y="8324728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575" y="3379"/>
                  </a:moveTo>
                  <a:lnTo>
                    <a:pt x="1363" y="3379"/>
                  </a:lnTo>
                  <a:lnTo>
                    <a:pt x="1544" y="3379"/>
                  </a:lnTo>
                  <a:lnTo>
                    <a:pt x="2333" y="3280"/>
                  </a:lnTo>
                  <a:lnTo>
                    <a:pt x="3187" y="2772"/>
                  </a:lnTo>
                  <a:lnTo>
                    <a:pt x="3203" y="1771"/>
                  </a:lnTo>
                  <a:lnTo>
                    <a:pt x="3236" y="639"/>
                  </a:lnTo>
                  <a:lnTo>
                    <a:pt x="2612" y="0"/>
                  </a:lnTo>
                  <a:lnTo>
                    <a:pt x="1429" y="0"/>
                  </a:lnTo>
                  <a:lnTo>
                    <a:pt x="377" y="114"/>
                  </a:lnTo>
                  <a:lnTo>
                    <a:pt x="0" y="885"/>
                  </a:lnTo>
                  <a:lnTo>
                    <a:pt x="0" y="1131"/>
                  </a:lnTo>
                  <a:lnTo>
                    <a:pt x="32" y="2722"/>
                  </a:lnTo>
                  <a:lnTo>
                    <a:pt x="575" y="3379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231943" y="8820692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2448" y="2558"/>
                  </a:moveTo>
                  <a:lnTo>
                    <a:pt x="3368" y="2558"/>
                  </a:lnTo>
                  <a:lnTo>
                    <a:pt x="3926" y="2542"/>
                  </a:lnTo>
                  <a:lnTo>
                    <a:pt x="4584" y="2542"/>
                  </a:lnTo>
                  <a:lnTo>
                    <a:pt x="4731" y="2509"/>
                  </a:lnTo>
                  <a:lnTo>
                    <a:pt x="4912" y="2493"/>
                  </a:lnTo>
                  <a:lnTo>
                    <a:pt x="5306" y="2493"/>
                  </a:lnTo>
                  <a:lnTo>
                    <a:pt x="6276" y="2558"/>
                  </a:lnTo>
                  <a:lnTo>
                    <a:pt x="6522" y="2558"/>
                  </a:lnTo>
                  <a:lnTo>
                    <a:pt x="7212" y="2558"/>
                  </a:lnTo>
                  <a:lnTo>
                    <a:pt x="7804" y="2411"/>
                  </a:lnTo>
                  <a:lnTo>
                    <a:pt x="7968" y="0"/>
                  </a:lnTo>
                  <a:lnTo>
                    <a:pt x="5734" y="426"/>
                  </a:lnTo>
                  <a:lnTo>
                    <a:pt x="4091" y="49"/>
                  </a:lnTo>
                  <a:lnTo>
                    <a:pt x="3680" y="16"/>
                  </a:lnTo>
                  <a:lnTo>
                    <a:pt x="2793" y="16"/>
                  </a:lnTo>
                  <a:lnTo>
                    <a:pt x="2333" y="49"/>
                  </a:lnTo>
                  <a:lnTo>
                    <a:pt x="0" y="393"/>
                  </a:lnTo>
                  <a:lnTo>
                    <a:pt x="197" y="2329"/>
                  </a:lnTo>
                  <a:lnTo>
                    <a:pt x="1051" y="2476"/>
                  </a:lnTo>
                  <a:lnTo>
                    <a:pt x="2448" y="2558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231533" y="8855368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905" y="3198"/>
                  </a:moveTo>
                  <a:lnTo>
                    <a:pt x="3056" y="3018"/>
                  </a:lnTo>
                  <a:lnTo>
                    <a:pt x="3729" y="2362"/>
                  </a:lnTo>
                  <a:lnTo>
                    <a:pt x="3680" y="1443"/>
                  </a:lnTo>
                  <a:lnTo>
                    <a:pt x="3631" y="262"/>
                  </a:lnTo>
                  <a:lnTo>
                    <a:pt x="2743" y="0"/>
                  </a:lnTo>
                  <a:lnTo>
                    <a:pt x="1528" y="0"/>
                  </a:lnTo>
                  <a:lnTo>
                    <a:pt x="1380" y="16"/>
                  </a:lnTo>
                  <a:lnTo>
                    <a:pt x="673" y="65"/>
                  </a:lnTo>
                  <a:lnTo>
                    <a:pt x="0" y="459"/>
                  </a:lnTo>
                  <a:lnTo>
                    <a:pt x="82" y="2591"/>
                  </a:lnTo>
                  <a:lnTo>
                    <a:pt x="837" y="3149"/>
                  </a:lnTo>
                  <a:lnTo>
                    <a:pt x="1905" y="3198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216509" y="8768143"/>
              <a:ext cx="100330" cy="153670"/>
            </a:xfrm>
            <a:custGeom>
              <a:avLst/>
              <a:gdLst/>
              <a:ahLst/>
              <a:cxnLst/>
              <a:rect l="l" t="t" r="r" b="b"/>
              <a:pathLst>
                <a:path w="100329" h="153670">
                  <a:moveTo>
                    <a:pt x="3187" y="4838"/>
                  </a:moveTo>
                  <a:lnTo>
                    <a:pt x="2679" y="3898"/>
                  </a:lnTo>
                  <a:lnTo>
                    <a:pt x="2679" y="3251"/>
                  </a:lnTo>
                  <a:lnTo>
                    <a:pt x="2476" y="2095"/>
                  </a:lnTo>
                  <a:lnTo>
                    <a:pt x="2743" y="774"/>
                  </a:lnTo>
                  <a:lnTo>
                    <a:pt x="1562" y="0"/>
                  </a:lnTo>
                  <a:lnTo>
                    <a:pt x="711" y="279"/>
                  </a:lnTo>
                  <a:lnTo>
                    <a:pt x="0" y="1371"/>
                  </a:lnTo>
                  <a:lnTo>
                    <a:pt x="63" y="2590"/>
                  </a:lnTo>
                  <a:lnTo>
                    <a:pt x="558" y="3721"/>
                  </a:lnTo>
                  <a:lnTo>
                    <a:pt x="838" y="4394"/>
                  </a:lnTo>
                  <a:lnTo>
                    <a:pt x="1295" y="5168"/>
                  </a:lnTo>
                  <a:lnTo>
                    <a:pt x="2032" y="5168"/>
                  </a:lnTo>
                  <a:lnTo>
                    <a:pt x="2286" y="5156"/>
                  </a:lnTo>
                  <a:lnTo>
                    <a:pt x="3187" y="4838"/>
                  </a:lnTo>
                  <a:close/>
                </a:path>
                <a:path w="100329" h="153670">
                  <a:moveTo>
                    <a:pt x="48323" y="151142"/>
                  </a:moveTo>
                  <a:lnTo>
                    <a:pt x="47879" y="150596"/>
                  </a:lnTo>
                  <a:lnTo>
                    <a:pt x="47053" y="150469"/>
                  </a:lnTo>
                  <a:lnTo>
                    <a:pt x="46393" y="150634"/>
                  </a:lnTo>
                  <a:lnTo>
                    <a:pt x="45758" y="150939"/>
                  </a:lnTo>
                  <a:lnTo>
                    <a:pt x="45694" y="151714"/>
                  </a:lnTo>
                  <a:lnTo>
                    <a:pt x="45593" y="152679"/>
                  </a:lnTo>
                  <a:lnTo>
                    <a:pt x="46151" y="153390"/>
                  </a:lnTo>
                  <a:lnTo>
                    <a:pt x="47078" y="153390"/>
                  </a:lnTo>
                  <a:lnTo>
                    <a:pt x="47828" y="153365"/>
                  </a:lnTo>
                  <a:lnTo>
                    <a:pt x="48183" y="152527"/>
                  </a:lnTo>
                  <a:lnTo>
                    <a:pt x="48234" y="151879"/>
                  </a:lnTo>
                  <a:lnTo>
                    <a:pt x="48323" y="151142"/>
                  </a:lnTo>
                  <a:close/>
                </a:path>
                <a:path w="100329" h="153670">
                  <a:moveTo>
                    <a:pt x="59410" y="88036"/>
                  </a:moveTo>
                  <a:lnTo>
                    <a:pt x="59194" y="86017"/>
                  </a:lnTo>
                  <a:lnTo>
                    <a:pt x="58915" y="85623"/>
                  </a:lnTo>
                  <a:lnTo>
                    <a:pt x="58394" y="85559"/>
                  </a:lnTo>
                  <a:lnTo>
                    <a:pt x="57518" y="85940"/>
                  </a:lnTo>
                  <a:lnTo>
                    <a:pt x="57073" y="87045"/>
                  </a:lnTo>
                  <a:lnTo>
                    <a:pt x="56756" y="88201"/>
                  </a:lnTo>
                  <a:lnTo>
                    <a:pt x="56426" y="89217"/>
                  </a:lnTo>
                  <a:lnTo>
                    <a:pt x="56591" y="89687"/>
                  </a:lnTo>
                  <a:lnTo>
                    <a:pt x="56832" y="89890"/>
                  </a:lnTo>
                  <a:lnTo>
                    <a:pt x="57073" y="89890"/>
                  </a:lnTo>
                  <a:lnTo>
                    <a:pt x="57238" y="89890"/>
                  </a:lnTo>
                  <a:lnTo>
                    <a:pt x="57429" y="89801"/>
                  </a:lnTo>
                  <a:lnTo>
                    <a:pt x="58356" y="88785"/>
                  </a:lnTo>
                  <a:lnTo>
                    <a:pt x="59410" y="88036"/>
                  </a:lnTo>
                  <a:close/>
                </a:path>
                <a:path w="100329" h="153670">
                  <a:moveTo>
                    <a:pt x="61137" y="97561"/>
                  </a:moveTo>
                  <a:lnTo>
                    <a:pt x="60972" y="95846"/>
                  </a:lnTo>
                  <a:lnTo>
                    <a:pt x="60566" y="95427"/>
                  </a:lnTo>
                  <a:lnTo>
                    <a:pt x="60071" y="95427"/>
                  </a:lnTo>
                  <a:lnTo>
                    <a:pt x="58788" y="95631"/>
                  </a:lnTo>
                  <a:lnTo>
                    <a:pt x="59245" y="96710"/>
                  </a:lnTo>
                  <a:lnTo>
                    <a:pt x="59067" y="97485"/>
                  </a:lnTo>
                  <a:lnTo>
                    <a:pt x="59232" y="97942"/>
                  </a:lnTo>
                  <a:lnTo>
                    <a:pt x="59563" y="98907"/>
                  </a:lnTo>
                  <a:lnTo>
                    <a:pt x="60248" y="98183"/>
                  </a:lnTo>
                  <a:lnTo>
                    <a:pt x="61137" y="97561"/>
                  </a:lnTo>
                  <a:close/>
                </a:path>
                <a:path w="100329" h="153670">
                  <a:moveTo>
                    <a:pt x="72161" y="141935"/>
                  </a:moveTo>
                  <a:lnTo>
                    <a:pt x="72097" y="140982"/>
                  </a:lnTo>
                  <a:lnTo>
                    <a:pt x="71843" y="140347"/>
                  </a:lnTo>
                  <a:lnTo>
                    <a:pt x="71691" y="139941"/>
                  </a:lnTo>
                  <a:lnTo>
                    <a:pt x="71539" y="139458"/>
                  </a:lnTo>
                  <a:lnTo>
                    <a:pt x="70878" y="139458"/>
                  </a:lnTo>
                  <a:lnTo>
                    <a:pt x="70307" y="139738"/>
                  </a:lnTo>
                  <a:lnTo>
                    <a:pt x="70142" y="140182"/>
                  </a:lnTo>
                  <a:lnTo>
                    <a:pt x="70332" y="140690"/>
                  </a:lnTo>
                  <a:lnTo>
                    <a:pt x="70573" y="141236"/>
                  </a:lnTo>
                  <a:lnTo>
                    <a:pt x="70700" y="142113"/>
                  </a:lnTo>
                  <a:lnTo>
                    <a:pt x="71310" y="142113"/>
                  </a:lnTo>
                  <a:lnTo>
                    <a:pt x="72161" y="141935"/>
                  </a:lnTo>
                  <a:close/>
                </a:path>
                <a:path w="100329" h="153670">
                  <a:moveTo>
                    <a:pt x="98183" y="134289"/>
                  </a:moveTo>
                  <a:lnTo>
                    <a:pt x="97129" y="133832"/>
                  </a:lnTo>
                  <a:lnTo>
                    <a:pt x="96989" y="133794"/>
                  </a:lnTo>
                  <a:lnTo>
                    <a:pt x="96367" y="133794"/>
                  </a:lnTo>
                  <a:lnTo>
                    <a:pt x="95935" y="134150"/>
                  </a:lnTo>
                  <a:lnTo>
                    <a:pt x="95707" y="135674"/>
                  </a:lnTo>
                  <a:lnTo>
                    <a:pt x="95948" y="136410"/>
                  </a:lnTo>
                  <a:lnTo>
                    <a:pt x="96647" y="136715"/>
                  </a:lnTo>
                  <a:lnTo>
                    <a:pt x="96824" y="136766"/>
                  </a:lnTo>
                  <a:lnTo>
                    <a:pt x="96977" y="136804"/>
                  </a:lnTo>
                  <a:lnTo>
                    <a:pt x="97116" y="136804"/>
                  </a:lnTo>
                  <a:lnTo>
                    <a:pt x="97624" y="136804"/>
                  </a:lnTo>
                  <a:lnTo>
                    <a:pt x="97828" y="136410"/>
                  </a:lnTo>
                  <a:lnTo>
                    <a:pt x="98107" y="135280"/>
                  </a:lnTo>
                  <a:lnTo>
                    <a:pt x="98183" y="134289"/>
                  </a:lnTo>
                  <a:close/>
                </a:path>
                <a:path w="100329" h="153670">
                  <a:moveTo>
                    <a:pt x="100025" y="113868"/>
                  </a:moveTo>
                  <a:lnTo>
                    <a:pt x="99161" y="113360"/>
                  </a:lnTo>
                  <a:lnTo>
                    <a:pt x="98348" y="113817"/>
                  </a:lnTo>
                  <a:lnTo>
                    <a:pt x="97967" y="114757"/>
                  </a:lnTo>
                  <a:lnTo>
                    <a:pt x="98513" y="115379"/>
                  </a:lnTo>
                  <a:lnTo>
                    <a:pt x="99237" y="115900"/>
                  </a:lnTo>
                  <a:lnTo>
                    <a:pt x="99453" y="116014"/>
                  </a:lnTo>
                  <a:lnTo>
                    <a:pt x="99733" y="116014"/>
                  </a:lnTo>
                  <a:lnTo>
                    <a:pt x="99847" y="115849"/>
                  </a:lnTo>
                  <a:lnTo>
                    <a:pt x="99847" y="115544"/>
                  </a:lnTo>
                  <a:lnTo>
                    <a:pt x="99860" y="114744"/>
                  </a:lnTo>
                  <a:lnTo>
                    <a:pt x="100025" y="113868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259168" y="8884156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377" y="2854"/>
                  </a:moveTo>
                  <a:lnTo>
                    <a:pt x="673" y="2050"/>
                  </a:lnTo>
                  <a:lnTo>
                    <a:pt x="1840" y="1820"/>
                  </a:lnTo>
                  <a:lnTo>
                    <a:pt x="1692" y="787"/>
                  </a:lnTo>
                  <a:lnTo>
                    <a:pt x="1199" y="0"/>
                  </a:lnTo>
                  <a:lnTo>
                    <a:pt x="16" y="82"/>
                  </a:lnTo>
                  <a:lnTo>
                    <a:pt x="0" y="967"/>
                  </a:lnTo>
                  <a:lnTo>
                    <a:pt x="65" y="1935"/>
                  </a:lnTo>
                  <a:lnTo>
                    <a:pt x="377" y="2854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247954" y="8720873"/>
              <a:ext cx="72390" cy="184150"/>
            </a:xfrm>
            <a:custGeom>
              <a:avLst/>
              <a:gdLst/>
              <a:ahLst/>
              <a:cxnLst/>
              <a:rect l="l" t="t" r="r" b="b"/>
              <a:pathLst>
                <a:path w="72389" h="184150">
                  <a:moveTo>
                    <a:pt x="4864" y="7035"/>
                  </a:moveTo>
                  <a:lnTo>
                    <a:pt x="4686" y="5981"/>
                  </a:lnTo>
                  <a:lnTo>
                    <a:pt x="4483" y="5041"/>
                  </a:lnTo>
                  <a:lnTo>
                    <a:pt x="4635" y="3200"/>
                  </a:lnTo>
                  <a:lnTo>
                    <a:pt x="3302" y="1981"/>
                  </a:lnTo>
                  <a:lnTo>
                    <a:pt x="2019" y="317"/>
                  </a:lnTo>
                  <a:lnTo>
                    <a:pt x="1651" y="0"/>
                  </a:lnTo>
                  <a:lnTo>
                    <a:pt x="1003" y="0"/>
                  </a:lnTo>
                  <a:lnTo>
                    <a:pt x="774" y="88"/>
                  </a:lnTo>
                  <a:lnTo>
                    <a:pt x="0" y="952"/>
                  </a:lnTo>
                  <a:lnTo>
                    <a:pt x="165" y="1651"/>
                  </a:lnTo>
                  <a:lnTo>
                    <a:pt x="1790" y="3111"/>
                  </a:lnTo>
                  <a:lnTo>
                    <a:pt x="2514" y="4216"/>
                  </a:lnTo>
                  <a:lnTo>
                    <a:pt x="2362" y="6591"/>
                  </a:lnTo>
                  <a:lnTo>
                    <a:pt x="2717" y="7340"/>
                  </a:lnTo>
                  <a:lnTo>
                    <a:pt x="3479" y="7340"/>
                  </a:lnTo>
                  <a:lnTo>
                    <a:pt x="3606" y="7340"/>
                  </a:lnTo>
                  <a:lnTo>
                    <a:pt x="3848" y="7289"/>
                  </a:lnTo>
                  <a:lnTo>
                    <a:pt x="4864" y="7035"/>
                  </a:lnTo>
                  <a:close/>
                </a:path>
                <a:path w="72389" h="184150">
                  <a:moveTo>
                    <a:pt x="24841" y="148196"/>
                  </a:moveTo>
                  <a:lnTo>
                    <a:pt x="23634" y="146748"/>
                  </a:lnTo>
                  <a:lnTo>
                    <a:pt x="23152" y="146748"/>
                  </a:lnTo>
                  <a:lnTo>
                    <a:pt x="22923" y="147180"/>
                  </a:lnTo>
                  <a:lnTo>
                    <a:pt x="22936" y="148043"/>
                  </a:lnTo>
                  <a:lnTo>
                    <a:pt x="23075" y="148132"/>
                  </a:lnTo>
                  <a:lnTo>
                    <a:pt x="23431" y="148539"/>
                  </a:lnTo>
                  <a:lnTo>
                    <a:pt x="23876" y="148628"/>
                  </a:lnTo>
                  <a:lnTo>
                    <a:pt x="24041" y="148653"/>
                  </a:lnTo>
                  <a:lnTo>
                    <a:pt x="24498" y="148640"/>
                  </a:lnTo>
                  <a:lnTo>
                    <a:pt x="24841" y="148196"/>
                  </a:lnTo>
                  <a:close/>
                </a:path>
                <a:path w="72389" h="184150">
                  <a:moveTo>
                    <a:pt x="71882" y="182714"/>
                  </a:moveTo>
                  <a:lnTo>
                    <a:pt x="71805" y="182016"/>
                  </a:lnTo>
                  <a:lnTo>
                    <a:pt x="71767" y="181660"/>
                  </a:lnTo>
                  <a:lnTo>
                    <a:pt x="71742" y="181114"/>
                  </a:lnTo>
                  <a:lnTo>
                    <a:pt x="71196" y="181114"/>
                  </a:lnTo>
                  <a:lnTo>
                    <a:pt x="70967" y="181178"/>
                  </a:lnTo>
                  <a:lnTo>
                    <a:pt x="70256" y="181432"/>
                  </a:lnTo>
                  <a:lnTo>
                    <a:pt x="69837" y="181952"/>
                  </a:lnTo>
                  <a:lnTo>
                    <a:pt x="69926" y="182753"/>
                  </a:lnTo>
                  <a:lnTo>
                    <a:pt x="70065" y="183248"/>
                  </a:lnTo>
                  <a:lnTo>
                    <a:pt x="70345" y="183667"/>
                  </a:lnTo>
                  <a:lnTo>
                    <a:pt x="70815" y="183667"/>
                  </a:lnTo>
                  <a:lnTo>
                    <a:pt x="71856" y="183464"/>
                  </a:lnTo>
                  <a:lnTo>
                    <a:pt x="71882" y="182714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280911" y="8227288"/>
              <a:ext cx="46355" cy="209550"/>
            </a:xfrm>
            <a:custGeom>
              <a:avLst/>
              <a:gdLst/>
              <a:ahLst/>
              <a:cxnLst/>
              <a:rect l="l" t="t" r="r" b="b"/>
              <a:pathLst>
                <a:path w="46354" h="209550">
                  <a:moveTo>
                    <a:pt x="2006" y="10934"/>
                  </a:moveTo>
                  <a:lnTo>
                    <a:pt x="990" y="9169"/>
                  </a:lnTo>
                  <a:lnTo>
                    <a:pt x="101" y="9169"/>
                  </a:lnTo>
                  <a:lnTo>
                    <a:pt x="38" y="9766"/>
                  </a:lnTo>
                  <a:lnTo>
                    <a:pt x="0" y="10414"/>
                  </a:lnTo>
                  <a:lnTo>
                    <a:pt x="215" y="10972"/>
                  </a:lnTo>
                  <a:lnTo>
                    <a:pt x="165" y="11785"/>
                  </a:lnTo>
                  <a:lnTo>
                    <a:pt x="952" y="11785"/>
                  </a:lnTo>
                  <a:lnTo>
                    <a:pt x="1117" y="11785"/>
                  </a:lnTo>
                  <a:lnTo>
                    <a:pt x="1955" y="11671"/>
                  </a:lnTo>
                  <a:lnTo>
                    <a:pt x="2006" y="10934"/>
                  </a:lnTo>
                  <a:close/>
                </a:path>
                <a:path w="46354" h="209550">
                  <a:moveTo>
                    <a:pt x="12738" y="135356"/>
                  </a:moveTo>
                  <a:lnTo>
                    <a:pt x="12179" y="134962"/>
                  </a:lnTo>
                  <a:lnTo>
                    <a:pt x="11430" y="134912"/>
                  </a:lnTo>
                  <a:lnTo>
                    <a:pt x="10375" y="134912"/>
                  </a:lnTo>
                  <a:lnTo>
                    <a:pt x="9753" y="135267"/>
                  </a:lnTo>
                  <a:lnTo>
                    <a:pt x="9639" y="136220"/>
                  </a:lnTo>
                  <a:lnTo>
                    <a:pt x="9779" y="137210"/>
                  </a:lnTo>
                  <a:lnTo>
                    <a:pt x="10325" y="137896"/>
                  </a:lnTo>
                  <a:lnTo>
                    <a:pt x="11264" y="137896"/>
                  </a:lnTo>
                  <a:lnTo>
                    <a:pt x="12268" y="137896"/>
                  </a:lnTo>
                  <a:lnTo>
                    <a:pt x="12738" y="137121"/>
                  </a:lnTo>
                  <a:lnTo>
                    <a:pt x="12738" y="135356"/>
                  </a:lnTo>
                  <a:close/>
                </a:path>
                <a:path w="46354" h="209550">
                  <a:moveTo>
                    <a:pt x="16433" y="3568"/>
                  </a:moveTo>
                  <a:lnTo>
                    <a:pt x="16192" y="3378"/>
                  </a:lnTo>
                  <a:lnTo>
                    <a:pt x="15443" y="3378"/>
                  </a:lnTo>
                  <a:lnTo>
                    <a:pt x="14935" y="3606"/>
                  </a:lnTo>
                  <a:lnTo>
                    <a:pt x="14427" y="3606"/>
                  </a:lnTo>
                  <a:lnTo>
                    <a:pt x="13589" y="3276"/>
                  </a:lnTo>
                  <a:lnTo>
                    <a:pt x="13182" y="3276"/>
                  </a:lnTo>
                  <a:lnTo>
                    <a:pt x="13017" y="3403"/>
                  </a:lnTo>
                  <a:lnTo>
                    <a:pt x="12801" y="4673"/>
                  </a:lnTo>
                  <a:lnTo>
                    <a:pt x="13284" y="4762"/>
                  </a:lnTo>
                  <a:lnTo>
                    <a:pt x="14033" y="4762"/>
                  </a:lnTo>
                  <a:lnTo>
                    <a:pt x="14401" y="4749"/>
                  </a:lnTo>
                  <a:lnTo>
                    <a:pt x="14630" y="4787"/>
                  </a:lnTo>
                  <a:lnTo>
                    <a:pt x="15011" y="4787"/>
                  </a:lnTo>
                  <a:lnTo>
                    <a:pt x="15138" y="4800"/>
                  </a:lnTo>
                  <a:lnTo>
                    <a:pt x="15265" y="4800"/>
                  </a:lnTo>
                  <a:lnTo>
                    <a:pt x="15417" y="4813"/>
                  </a:lnTo>
                  <a:lnTo>
                    <a:pt x="15976" y="4813"/>
                  </a:lnTo>
                  <a:lnTo>
                    <a:pt x="16357" y="4724"/>
                  </a:lnTo>
                  <a:lnTo>
                    <a:pt x="16433" y="3568"/>
                  </a:lnTo>
                  <a:close/>
                </a:path>
                <a:path w="46354" h="209550">
                  <a:moveTo>
                    <a:pt x="24257" y="52539"/>
                  </a:moveTo>
                  <a:lnTo>
                    <a:pt x="24155" y="51155"/>
                  </a:lnTo>
                  <a:lnTo>
                    <a:pt x="23939" y="50685"/>
                  </a:lnTo>
                  <a:lnTo>
                    <a:pt x="23329" y="50685"/>
                  </a:lnTo>
                  <a:lnTo>
                    <a:pt x="22186" y="50876"/>
                  </a:lnTo>
                  <a:lnTo>
                    <a:pt x="22059" y="51714"/>
                  </a:lnTo>
                  <a:lnTo>
                    <a:pt x="22136" y="52654"/>
                  </a:lnTo>
                  <a:lnTo>
                    <a:pt x="22225" y="53073"/>
                  </a:lnTo>
                  <a:lnTo>
                    <a:pt x="22301" y="53619"/>
                  </a:lnTo>
                  <a:lnTo>
                    <a:pt x="22758" y="53619"/>
                  </a:lnTo>
                  <a:lnTo>
                    <a:pt x="22961" y="53606"/>
                  </a:lnTo>
                  <a:lnTo>
                    <a:pt x="23888" y="53352"/>
                  </a:lnTo>
                  <a:lnTo>
                    <a:pt x="24257" y="52539"/>
                  </a:lnTo>
                  <a:close/>
                </a:path>
                <a:path w="46354" h="209550">
                  <a:moveTo>
                    <a:pt x="27292" y="36322"/>
                  </a:moveTo>
                  <a:lnTo>
                    <a:pt x="27063" y="33870"/>
                  </a:lnTo>
                  <a:lnTo>
                    <a:pt x="26454" y="33248"/>
                  </a:lnTo>
                  <a:lnTo>
                    <a:pt x="25450" y="33248"/>
                  </a:lnTo>
                  <a:lnTo>
                    <a:pt x="23710" y="33324"/>
                  </a:lnTo>
                  <a:lnTo>
                    <a:pt x="22644" y="34239"/>
                  </a:lnTo>
                  <a:lnTo>
                    <a:pt x="22377" y="36004"/>
                  </a:lnTo>
                  <a:lnTo>
                    <a:pt x="22847" y="37045"/>
                  </a:lnTo>
                  <a:lnTo>
                    <a:pt x="22898" y="38417"/>
                  </a:lnTo>
                  <a:lnTo>
                    <a:pt x="24523" y="38493"/>
                  </a:lnTo>
                  <a:lnTo>
                    <a:pt x="25679" y="38493"/>
                  </a:lnTo>
                  <a:lnTo>
                    <a:pt x="27292" y="36322"/>
                  </a:lnTo>
                  <a:close/>
                </a:path>
                <a:path w="46354" h="209550">
                  <a:moveTo>
                    <a:pt x="30175" y="205740"/>
                  </a:moveTo>
                  <a:lnTo>
                    <a:pt x="30086" y="204203"/>
                  </a:lnTo>
                  <a:lnTo>
                    <a:pt x="30073" y="203593"/>
                  </a:lnTo>
                  <a:lnTo>
                    <a:pt x="29959" y="202819"/>
                  </a:lnTo>
                  <a:lnTo>
                    <a:pt x="29070" y="202819"/>
                  </a:lnTo>
                  <a:lnTo>
                    <a:pt x="28130" y="202946"/>
                  </a:lnTo>
                  <a:lnTo>
                    <a:pt x="28181" y="203758"/>
                  </a:lnTo>
                  <a:lnTo>
                    <a:pt x="28333" y="204939"/>
                  </a:lnTo>
                  <a:lnTo>
                    <a:pt x="28473" y="205422"/>
                  </a:lnTo>
                  <a:lnTo>
                    <a:pt x="28575" y="205917"/>
                  </a:lnTo>
                  <a:lnTo>
                    <a:pt x="28524" y="206768"/>
                  </a:lnTo>
                  <a:lnTo>
                    <a:pt x="28448" y="207619"/>
                  </a:lnTo>
                  <a:lnTo>
                    <a:pt x="28460" y="208876"/>
                  </a:lnTo>
                  <a:lnTo>
                    <a:pt x="28308" y="209499"/>
                  </a:lnTo>
                  <a:lnTo>
                    <a:pt x="28994" y="209511"/>
                  </a:lnTo>
                  <a:lnTo>
                    <a:pt x="29451" y="208711"/>
                  </a:lnTo>
                  <a:lnTo>
                    <a:pt x="30124" y="207264"/>
                  </a:lnTo>
                  <a:lnTo>
                    <a:pt x="30175" y="205740"/>
                  </a:lnTo>
                  <a:close/>
                </a:path>
                <a:path w="46354" h="209550">
                  <a:moveTo>
                    <a:pt x="30454" y="193827"/>
                  </a:moveTo>
                  <a:lnTo>
                    <a:pt x="30175" y="192874"/>
                  </a:lnTo>
                  <a:lnTo>
                    <a:pt x="29476" y="192595"/>
                  </a:lnTo>
                  <a:lnTo>
                    <a:pt x="29006" y="192595"/>
                  </a:lnTo>
                  <a:lnTo>
                    <a:pt x="28409" y="192620"/>
                  </a:lnTo>
                  <a:lnTo>
                    <a:pt x="27686" y="192786"/>
                  </a:lnTo>
                  <a:lnTo>
                    <a:pt x="27686" y="193471"/>
                  </a:lnTo>
                  <a:lnTo>
                    <a:pt x="27940" y="194284"/>
                  </a:lnTo>
                  <a:lnTo>
                    <a:pt x="28359" y="194564"/>
                  </a:lnTo>
                  <a:lnTo>
                    <a:pt x="28917" y="194564"/>
                  </a:lnTo>
                  <a:lnTo>
                    <a:pt x="29273" y="194538"/>
                  </a:lnTo>
                  <a:lnTo>
                    <a:pt x="30035" y="194398"/>
                  </a:lnTo>
                  <a:lnTo>
                    <a:pt x="30454" y="193827"/>
                  </a:lnTo>
                  <a:close/>
                </a:path>
                <a:path w="46354" h="209550">
                  <a:moveTo>
                    <a:pt x="36220" y="1231"/>
                  </a:moveTo>
                  <a:lnTo>
                    <a:pt x="35623" y="482"/>
                  </a:lnTo>
                  <a:lnTo>
                    <a:pt x="34340" y="419"/>
                  </a:lnTo>
                  <a:lnTo>
                    <a:pt x="34175" y="406"/>
                  </a:lnTo>
                  <a:lnTo>
                    <a:pt x="33489" y="406"/>
                  </a:lnTo>
                  <a:lnTo>
                    <a:pt x="32931" y="571"/>
                  </a:lnTo>
                  <a:lnTo>
                    <a:pt x="32702" y="1358"/>
                  </a:lnTo>
                  <a:lnTo>
                    <a:pt x="32893" y="2400"/>
                  </a:lnTo>
                  <a:lnTo>
                    <a:pt x="33489" y="3263"/>
                  </a:lnTo>
                  <a:lnTo>
                    <a:pt x="34556" y="3568"/>
                  </a:lnTo>
                  <a:lnTo>
                    <a:pt x="34683" y="3606"/>
                  </a:lnTo>
                  <a:lnTo>
                    <a:pt x="34925" y="3619"/>
                  </a:lnTo>
                  <a:lnTo>
                    <a:pt x="35509" y="3619"/>
                  </a:lnTo>
                  <a:lnTo>
                    <a:pt x="35915" y="3124"/>
                  </a:lnTo>
                  <a:lnTo>
                    <a:pt x="36220" y="1231"/>
                  </a:lnTo>
                  <a:close/>
                </a:path>
                <a:path w="46354" h="209550">
                  <a:moveTo>
                    <a:pt x="41021" y="186270"/>
                  </a:moveTo>
                  <a:lnTo>
                    <a:pt x="40614" y="185508"/>
                  </a:lnTo>
                  <a:lnTo>
                    <a:pt x="39636" y="185394"/>
                  </a:lnTo>
                  <a:lnTo>
                    <a:pt x="38849" y="185394"/>
                  </a:lnTo>
                  <a:lnTo>
                    <a:pt x="38303" y="185839"/>
                  </a:lnTo>
                  <a:lnTo>
                    <a:pt x="38265" y="186575"/>
                  </a:lnTo>
                  <a:lnTo>
                    <a:pt x="38239" y="187528"/>
                  </a:lnTo>
                  <a:lnTo>
                    <a:pt x="38760" y="188150"/>
                  </a:lnTo>
                  <a:lnTo>
                    <a:pt x="39649" y="188468"/>
                  </a:lnTo>
                  <a:lnTo>
                    <a:pt x="40411" y="188404"/>
                  </a:lnTo>
                  <a:lnTo>
                    <a:pt x="40919" y="188061"/>
                  </a:lnTo>
                  <a:lnTo>
                    <a:pt x="40970" y="187236"/>
                  </a:lnTo>
                  <a:lnTo>
                    <a:pt x="41021" y="186270"/>
                  </a:lnTo>
                  <a:close/>
                </a:path>
                <a:path w="46354" h="209550">
                  <a:moveTo>
                    <a:pt x="45859" y="4114"/>
                  </a:moveTo>
                  <a:lnTo>
                    <a:pt x="44602" y="2819"/>
                  </a:lnTo>
                  <a:lnTo>
                    <a:pt x="43611" y="0"/>
                  </a:lnTo>
                  <a:lnTo>
                    <a:pt x="41973" y="533"/>
                  </a:lnTo>
                  <a:lnTo>
                    <a:pt x="40665" y="342"/>
                  </a:lnTo>
                  <a:lnTo>
                    <a:pt x="40297" y="317"/>
                  </a:lnTo>
                  <a:lnTo>
                    <a:pt x="40144" y="711"/>
                  </a:lnTo>
                  <a:lnTo>
                    <a:pt x="40868" y="1993"/>
                  </a:lnTo>
                  <a:lnTo>
                    <a:pt x="41275" y="2959"/>
                  </a:lnTo>
                  <a:lnTo>
                    <a:pt x="41935" y="3733"/>
                  </a:lnTo>
                  <a:lnTo>
                    <a:pt x="42481" y="4394"/>
                  </a:lnTo>
                  <a:lnTo>
                    <a:pt x="43180" y="5359"/>
                  </a:lnTo>
                  <a:lnTo>
                    <a:pt x="44005" y="5359"/>
                  </a:lnTo>
                  <a:lnTo>
                    <a:pt x="44246" y="5359"/>
                  </a:lnTo>
                  <a:lnTo>
                    <a:pt x="44513" y="5257"/>
                  </a:lnTo>
                  <a:lnTo>
                    <a:pt x="44792" y="5029"/>
                  </a:lnTo>
                  <a:lnTo>
                    <a:pt x="45859" y="411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12370" y="8318773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511" y="3247"/>
                  </a:moveTo>
                  <a:lnTo>
                    <a:pt x="1692" y="3247"/>
                  </a:lnTo>
                  <a:lnTo>
                    <a:pt x="2513" y="3247"/>
                  </a:lnTo>
                  <a:lnTo>
                    <a:pt x="3072" y="2608"/>
                  </a:lnTo>
                  <a:lnTo>
                    <a:pt x="3171" y="1722"/>
                  </a:lnTo>
                  <a:lnTo>
                    <a:pt x="3269" y="672"/>
                  </a:lnTo>
                  <a:lnTo>
                    <a:pt x="2546" y="82"/>
                  </a:lnTo>
                  <a:lnTo>
                    <a:pt x="1675" y="0"/>
                  </a:lnTo>
                  <a:lnTo>
                    <a:pt x="690" y="0"/>
                  </a:lnTo>
                  <a:lnTo>
                    <a:pt x="65" y="524"/>
                  </a:lnTo>
                  <a:lnTo>
                    <a:pt x="0" y="1640"/>
                  </a:lnTo>
                  <a:lnTo>
                    <a:pt x="32" y="2476"/>
                  </a:lnTo>
                  <a:lnTo>
                    <a:pt x="640" y="3149"/>
                  </a:lnTo>
                  <a:lnTo>
                    <a:pt x="1511" y="324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6743" y="8108822"/>
              <a:ext cx="177165" cy="538480"/>
            </a:xfrm>
            <a:custGeom>
              <a:avLst/>
              <a:gdLst/>
              <a:ahLst/>
              <a:cxnLst/>
              <a:rect l="l" t="t" r="r" b="b"/>
              <a:pathLst>
                <a:path w="177165" h="538479">
                  <a:moveTo>
                    <a:pt x="2730" y="207213"/>
                  </a:moveTo>
                  <a:lnTo>
                    <a:pt x="2692" y="205549"/>
                  </a:lnTo>
                  <a:lnTo>
                    <a:pt x="2082" y="205282"/>
                  </a:lnTo>
                  <a:lnTo>
                    <a:pt x="1409" y="205117"/>
                  </a:lnTo>
                  <a:lnTo>
                    <a:pt x="736" y="205320"/>
                  </a:lnTo>
                  <a:lnTo>
                    <a:pt x="114" y="205562"/>
                  </a:lnTo>
                  <a:lnTo>
                    <a:pt x="50" y="206362"/>
                  </a:lnTo>
                  <a:lnTo>
                    <a:pt x="0" y="207289"/>
                  </a:lnTo>
                  <a:lnTo>
                    <a:pt x="774" y="207441"/>
                  </a:lnTo>
                  <a:lnTo>
                    <a:pt x="1447" y="207467"/>
                  </a:lnTo>
                  <a:lnTo>
                    <a:pt x="2057" y="207467"/>
                  </a:lnTo>
                  <a:lnTo>
                    <a:pt x="2730" y="207213"/>
                  </a:lnTo>
                  <a:close/>
                </a:path>
                <a:path w="177165" h="538479">
                  <a:moveTo>
                    <a:pt x="6134" y="142836"/>
                  </a:moveTo>
                  <a:lnTo>
                    <a:pt x="5765" y="142392"/>
                  </a:lnTo>
                  <a:lnTo>
                    <a:pt x="4254" y="142392"/>
                  </a:lnTo>
                  <a:lnTo>
                    <a:pt x="3746" y="143052"/>
                  </a:lnTo>
                  <a:lnTo>
                    <a:pt x="3416" y="143840"/>
                  </a:lnTo>
                  <a:lnTo>
                    <a:pt x="3517" y="144310"/>
                  </a:lnTo>
                  <a:lnTo>
                    <a:pt x="3784" y="144424"/>
                  </a:lnTo>
                  <a:lnTo>
                    <a:pt x="4089" y="144424"/>
                  </a:lnTo>
                  <a:lnTo>
                    <a:pt x="4229" y="144424"/>
                  </a:lnTo>
                  <a:lnTo>
                    <a:pt x="4368" y="144411"/>
                  </a:lnTo>
                  <a:lnTo>
                    <a:pt x="4508" y="144373"/>
                  </a:lnTo>
                  <a:lnTo>
                    <a:pt x="5156" y="144259"/>
                  </a:lnTo>
                  <a:lnTo>
                    <a:pt x="5867" y="144170"/>
                  </a:lnTo>
                  <a:lnTo>
                    <a:pt x="6032" y="143383"/>
                  </a:lnTo>
                  <a:lnTo>
                    <a:pt x="6134" y="142836"/>
                  </a:lnTo>
                  <a:close/>
                </a:path>
                <a:path w="177165" h="538479">
                  <a:moveTo>
                    <a:pt x="20688" y="1866"/>
                  </a:moveTo>
                  <a:lnTo>
                    <a:pt x="20078" y="1244"/>
                  </a:lnTo>
                  <a:lnTo>
                    <a:pt x="19456" y="622"/>
                  </a:lnTo>
                  <a:lnTo>
                    <a:pt x="18846" y="0"/>
                  </a:lnTo>
                  <a:lnTo>
                    <a:pt x="18732" y="927"/>
                  </a:lnTo>
                  <a:lnTo>
                    <a:pt x="18846" y="1587"/>
                  </a:lnTo>
                  <a:lnTo>
                    <a:pt x="19138" y="2209"/>
                  </a:lnTo>
                  <a:lnTo>
                    <a:pt x="19977" y="2222"/>
                  </a:lnTo>
                  <a:lnTo>
                    <a:pt x="20688" y="1866"/>
                  </a:lnTo>
                  <a:close/>
                </a:path>
                <a:path w="177165" h="538479">
                  <a:moveTo>
                    <a:pt x="25107" y="235877"/>
                  </a:moveTo>
                  <a:lnTo>
                    <a:pt x="24511" y="235229"/>
                  </a:lnTo>
                  <a:lnTo>
                    <a:pt x="23063" y="235051"/>
                  </a:lnTo>
                  <a:lnTo>
                    <a:pt x="22644" y="234988"/>
                  </a:lnTo>
                  <a:lnTo>
                    <a:pt x="21475" y="234988"/>
                  </a:lnTo>
                  <a:lnTo>
                    <a:pt x="20751" y="235204"/>
                  </a:lnTo>
                  <a:lnTo>
                    <a:pt x="20231" y="236016"/>
                  </a:lnTo>
                  <a:lnTo>
                    <a:pt x="20358" y="237350"/>
                  </a:lnTo>
                  <a:lnTo>
                    <a:pt x="21374" y="237591"/>
                  </a:lnTo>
                  <a:lnTo>
                    <a:pt x="22377" y="237896"/>
                  </a:lnTo>
                  <a:lnTo>
                    <a:pt x="22745" y="238010"/>
                  </a:lnTo>
                  <a:lnTo>
                    <a:pt x="23088" y="238074"/>
                  </a:lnTo>
                  <a:lnTo>
                    <a:pt x="23418" y="238074"/>
                  </a:lnTo>
                  <a:lnTo>
                    <a:pt x="24091" y="238074"/>
                  </a:lnTo>
                  <a:lnTo>
                    <a:pt x="24625" y="237756"/>
                  </a:lnTo>
                  <a:lnTo>
                    <a:pt x="24853" y="236880"/>
                  </a:lnTo>
                  <a:lnTo>
                    <a:pt x="25107" y="235877"/>
                  </a:lnTo>
                  <a:close/>
                </a:path>
                <a:path w="177165" h="538479">
                  <a:moveTo>
                    <a:pt x="29159" y="205295"/>
                  </a:moveTo>
                  <a:lnTo>
                    <a:pt x="29032" y="204254"/>
                  </a:lnTo>
                  <a:lnTo>
                    <a:pt x="28981" y="203809"/>
                  </a:lnTo>
                  <a:lnTo>
                    <a:pt x="29146" y="202907"/>
                  </a:lnTo>
                  <a:lnTo>
                    <a:pt x="28308" y="202907"/>
                  </a:lnTo>
                  <a:lnTo>
                    <a:pt x="28041" y="202971"/>
                  </a:lnTo>
                  <a:lnTo>
                    <a:pt x="27038" y="203250"/>
                  </a:lnTo>
                  <a:lnTo>
                    <a:pt x="26187" y="203822"/>
                  </a:lnTo>
                  <a:lnTo>
                    <a:pt x="26301" y="205041"/>
                  </a:lnTo>
                  <a:lnTo>
                    <a:pt x="26530" y="205790"/>
                  </a:lnTo>
                  <a:lnTo>
                    <a:pt x="26924" y="206476"/>
                  </a:lnTo>
                  <a:lnTo>
                    <a:pt x="27597" y="206476"/>
                  </a:lnTo>
                  <a:lnTo>
                    <a:pt x="28994" y="206413"/>
                  </a:lnTo>
                  <a:lnTo>
                    <a:pt x="29159" y="205295"/>
                  </a:lnTo>
                  <a:close/>
                </a:path>
                <a:path w="177165" h="538479">
                  <a:moveTo>
                    <a:pt x="30924" y="220916"/>
                  </a:moveTo>
                  <a:lnTo>
                    <a:pt x="29819" y="220967"/>
                  </a:lnTo>
                  <a:lnTo>
                    <a:pt x="29032" y="220941"/>
                  </a:lnTo>
                  <a:lnTo>
                    <a:pt x="28651" y="220980"/>
                  </a:lnTo>
                  <a:lnTo>
                    <a:pt x="28524" y="220967"/>
                  </a:lnTo>
                  <a:lnTo>
                    <a:pt x="28143" y="220929"/>
                  </a:lnTo>
                  <a:lnTo>
                    <a:pt x="27622" y="220929"/>
                  </a:lnTo>
                  <a:lnTo>
                    <a:pt x="27292" y="221081"/>
                  </a:lnTo>
                  <a:lnTo>
                    <a:pt x="27292" y="221843"/>
                  </a:lnTo>
                  <a:lnTo>
                    <a:pt x="27305" y="222288"/>
                  </a:lnTo>
                  <a:lnTo>
                    <a:pt x="27698" y="222618"/>
                  </a:lnTo>
                  <a:lnTo>
                    <a:pt x="28181" y="222618"/>
                  </a:lnTo>
                  <a:lnTo>
                    <a:pt x="28638" y="222542"/>
                  </a:lnTo>
                  <a:lnTo>
                    <a:pt x="30099" y="222542"/>
                  </a:lnTo>
                  <a:lnTo>
                    <a:pt x="30784" y="222491"/>
                  </a:lnTo>
                  <a:lnTo>
                    <a:pt x="30924" y="220916"/>
                  </a:lnTo>
                  <a:close/>
                </a:path>
                <a:path w="177165" h="538479">
                  <a:moveTo>
                    <a:pt x="33401" y="168770"/>
                  </a:moveTo>
                  <a:lnTo>
                    <a:pt x="33058" y="167640"/>
                  </a:lnTo>
                  <a:lnTo>
                    <a:pt x="29756" y="167640"/>
                  </a:lnTo>
                  <a:lnTo>
                    <a:pt x="29654" y="169062"/>
                  </a:lnTo>
                  <a:lnTo>
                    <a:pt x="29832" y="169887"/>
                  </a:lnTo>
                  <a:lnTo>
                    <a:pt x="29883" y="170865"/>
                  </a:lnTo>
                  <a:lnTo>
                    <a:pt x="31851" y="170865"/>
                  </a:lnTo>
                  <a:lnTo>
                    <a:pt x="33401" y="168770"/>
                  </a:lnTo>
                  <a:close/>
                </a:path>
                <a:path w="177165" h="538479">
                  <a:moveTo>
                    <a:pt x="34366" y="174345"/>
                  </a:moveTo>
                  <a:lnTo>
                    <a:pt x="34010" y="173786"/>
                  </a:lnTo>
                  <a:lnTo>
                    <a:pt x="33235" y="173786"/>
                  </a:lnTo>
                  <a:lnTo>
                    <a:pt x="32118" y="173990"/>
                  </a:lnTo>
                  <a:lnTo>
                    <a:pt x="32283" y="175018"/>
                  </a:lnTo>
                  <a:lnTo>
                    <a:pt x="32092" y="175768"/>
                  </a:lnTo>
                  <a:lnTo>
                    <a:pt x="32054" y="176301"/>
                  </a:lnTo>
                  <a:lnTo>
                    <a:pt x="32232" y="176695"/>
                  </a:lnTo>
                  <a:lnTo>
                    <a:pt x="32766" y="176695"/>
                  </a:lnTo>
                  <a:lnTo>
                    <a:pt x="33845" y="176593"/>
                  </a:lnTo>
                  <a:lnTo>
                    <a:pt x="34290" y="175907"/>
                  </a:lnTo>
                  <a:lnTo>
                    <a:pt x="34366" y="174345"/>
                  </a:lnTo>
                  <a:close/>
                </a:path>
                <a:path w="177165" h="538479">
                  <a:moveTo>
                    <a:pt x="41859" y="199453"/>
                  </a:moveTo>
                  <a:lnTo>
                    <a:pt x="41630" y="198488"/>
                  </a:lnTo>
                  <a:lnTo>
                    <a:pt x="41567" y="198158"/>
                  </a:lnTo>
                  <a:lnTo>
                    <a:pt x="41414" y="197789"/>
                  </a:lnTo>
                  <a:lnTo>
                    <a:pt x="40601" y="197789"/>
                  </a:lnTo>
                  <a:lnTo>
                    <a:pt x="40322" y="197840"/>
                  </a:lnTo>
                  <a:lnTo>
                    <a:pt x="39941" y="197967"/>
                  </a:lnTo>
                  <a:lnTo>
                    <a:pt x="39585" y="198132"/>
                  </a:lnTo>
                  <a:lnTo>
                    <a:pt x="38925" y="198831"/>
                  </a:lnTo>
                  <a:lnTo>
                    <a:pt x="39204" y="199986"/>
                  </a:lnTo>
                  <a:lnTo>
                    <a:pt x="39306" y="200342"/>
                  </a:lnTo>
                  <a:lnTo>
                    <a:pt x="39649" y="200545"/>
                  </a:lnTo>
                  <a:lnTo>
                    <a:pt x="40005" y="200545"/>
                  </a:lnTo>
                  <a:lnTo>
                    <a:pt x="40157" y="200545"/>
                  </a:lnTo>
                  <a:lnTo>
                    <a:pt x="40309" y="200507"/>
                  </a:lnTo>
                  <a:lnTo>
                    <a:pt x="40449" y="200456"/>
                  </a:lnTo>
                  <a:lnTo>
                    <a:pt x="41262" y="200088"/>
                  </a:lnTo>
                  <a:lnTo>
                    <a:pt x="41859" y="199453"/>
                  </a:lnTo>
                  <a:close/>
                </a:path>
                <a:path w="177165" h="538479">
                  <a:moveTo>
                    <a:pt x="47028" y="180263"/>
                  </a:moveTo>
                  <a:lnTo>
                    <a:pt x="46761" y="179133"/>
                  </a:lnTo>
                  <a:lnTo>
                    <a:pt x="46532" y="178955"/>
                  </a:lnTo>
                  <a:lnTo>
                    <a:pt x="45974" y="178955"/>
                  </a:lnTo>
                  <a:lnTo>
                    <a:pt x="45643" y="179120"/>
                  </a:lnTo>
                  <a:lnTo>
                    <a:pt x="44983" y="179590"/>
                  </a:lnTo>
                  <a:lnTo>
                    <a:pt x="44742" y="179705"/>
                  </a:lnTo>
                  <a:lnTo>
                    <a:pt x="44030" y="179705"/>
                  </a:lnTo>
                  <a:lnTo>
                    <a:pt x="44018" y="178904"/>
                  </a:lnTo>
                  <a:lnTo>
                    <a:pt x="43726" y="177952"/>
                  </a:lnTo>
                  <a:lnTo>
                    <a:pt x="43688" y="177368"/>
                  </a:lnTo>
                  <a:lnTo>
                    <a:pt x="43167" y="177368"/>
                  </a:lnTo>
                  <a:lnTo>
                    <a:pt x="42633" y="177482"/>
                  </a:lnTo>
                  <a:lnTo>
                    <a:pt x="42214" y="177939"/>
                  </a:lnTo>
                  <a:lnTo>
                    <a:pt x="41973" y="178333"/>
                  </a:lnTo>
                  <a:lnTo>
                    <a:pt x="41744" y="178777"/>
                  </a:lnTo>
                  <a:lnTo>
                    <a:pt x="41744" y="179311"/>
                  </a:lnTo>
                  <a:lnTo>
                    <a:pt x="42240" y="179730"/>
                  </a:lnTo>
                  <a:lnTo>
                    <a:pt x="43091" y="180416"/>
                  </a:lnTo>
                  <a:lnTo>
                    <a:pt x="44043" y="180695"/>
                  </a:lnTo>
                  <a:lnTo>
                    <a:pt x="45097" y="180695"/>
                  </a:lnTo>
                  <a:lnTo>
                    <a:pt x="45402" y="180657"/>
                  </a:lnTo>
                  <a:lnTo>
                    <a:pt x="45580" y="180695"/>
                  </a:lnTo>
                  <a:lnTo>
                    <a:pt x="45720" y="180708"/>
                  </a:lnTo>
                  <a:lnTo>
                    <a:pt x="45872" y="180708"/>
                  </a:lnTo>
                  <a:lnTo>
                    <a:pt x="46659" y="180708"/>
                  </a:lnTo>
                  <a:lnTo>
                    <a:pt x="47028" y="180263"/>
                  </a:lnTo>
                  <a:close/>
                </a:path>
                <a:path w="177165" h="538479">
                  <a:moveTo>
                    <a:pt x="63804" y="340106"/>
                  </a:moveTo>
                  <a:lnTo>
                    <a:pt x="63500" y="339559"/>
                  </a:lnTo>
                  <a:lnTo>
                    <a:pt x="62598" y="339559"/>
                  </a:lnTo>
                  <a:lnTo>
                    <a:pt x="62128" y="339610"/>
                  </a:lnTo>
                  <a:lnTo>
                    <a:pt x="61683" y="339801"/>
                  </a:lnTo>
                  <a:lnTo>
                    <a:pt x="61709" y="340448"/>
                  </a:lnTo>
                  <a:lnTo>
                    <a:pt x="61696" y="341147"/>
                  </a:lnTo>
                  <a:lnTo>
                    <a:pt x="61925" y="341769"/>
                  </a:lnTo>
                  <a:lnTo>
                    <a:pt x="62649" y="341934"/>
                  </a:lnTo>
                  <a:lnTo>
                    <a:pt x="62852" y="341985"/>
                  </a:lnTo>
                  <a:lnTo>
                    <a:pt x="63601" y="341985"/>
                  </a:lnTo>
                  <a:lnTo>
                    <a:pt x="63754" y="341312"/>
                  </a:lnTo>
                  <a:lnTo>
                    <a:pt x="63766" y="340753"/>
                  </a:lnTo>
                  <a:lnTo>
                    <a:pt x="63804" y="340106"/>
                  </a:lnTo>
                  <a:close/>
                </a:path>
                <a:path w="177165" h="538479">
                  <a:moveTo>
                    <a:pt x="64477" y="377215"/>
                  </a:moveTo>
                  <a:lnTo>
                    <a:pt x="64401" y="375627"/>
                  </a:lnTo>
                  <a:lnTo>
                    <a:pt x="61747" y="375627"/>
                  </a:lnTo>
                  <a:lnTo>
                    <a:pt x="61709" y="375805"/>
                  </a:lnTo>
                  <a:lnTo>
                    <a:pt x="61595" y="376466"/>
                  </a:lnTo>
                  <a:lnTo>
                    <a:pt x="61772" y="377215"/>
                  </a:lnTo>
                  <a:lnTo>
                    <a:pt x="61950" y="377812"/>
                  </a:lnTo>
                  <a:lnTo>
                    <a:pt x="63957" y="377812"/>
                  </a:lnTo>
                  <a:lnTo>
                    <a:pt x="64477" y="377215"/>
                  </a:lnTo>
                  <a:close/>
                </a:path>
                <a:path w="177165" h="538479">
                  <a:moveTo>
                    <a:pt x="65849" y="223405"/>
                  </a:moveTo>
                  <a:lnTo>
                    <a:pt x="65595" y="221437"/>
                  </a:lnTo>
                  <a:lnTo>
                    <a:pt x="65354" y="219532"/>
                  </a:lnTo>
                  <a:lnTo>
                    <a:pt x="63703" y="219176"/>
                  </a:lnTo>
                  <a:lnTo>
                    <a:pt x="62166" y="218821"/>
                  </a:lnTo>
                  <a:lnTo>
                    <a:pt x="60502" y="219278"/>
                  </a:lnTo>
                  <a:lnTo>
                    <a:pt x="59309" y="220002"/>
                  </a:lnTo>
                  <a:lnTo>
                    <a:pt x="59690" y="224358"/>
                  </a:lnTo>
                  <a:lnTo>
                    <a:pt x="60896" y="226326"/>
                  </a:lnTo>
                  <a:lnTo>
                    <a:pt x="62255" y="226326"/>
                  </a:lnTo>
                  <a:lnTo>
                    <a:pt x="62407" y="226314"/>
                  </a:lnTo>
                  <a:lnTo>
                    <a:pt x="63931" y="226136"/>
                  </a:lnTo>
                  <a:lnTo>
                    <a:pt x="65849" y="223405"/>
                  </a:lnTo>
                  <a:close/>
                </a:path>
                <a:path w="177165" h="538479">
                  <a:moveTo>
                    <a:pt x="93345" y="396557"/>
                  </a:moveTo>
                  <a:lnTo>
                    <a:pt x="93268" y="395427"/>
                  </a:lnTo>
                  <a:lnTo>
                    <a:pt x="93179" y="393966"/>
                  </a:lnTo>
                  <a:lnTo>
                    <a:pt x="92557" y="392607"/>
                  </a:lnTo>
                  <a:lnTo>
                    <a:pt x="90957" y="392391"/>
                  </a:lnTo>
                  <a:lnTo>
                    <a:pt x="89662" y="392379"/>
                  </a:lnTo>
                  <a:lnTo>
                    <a:pt x="89268" y="393446"/>
                  </a:lnTo>
                  <a:lnTo>
                    <a:pt x="88976" y="394474"/>
                  </a:lnTo>
                  <a:lnTo>
                    <a:pt x="88988" y="396036"/>
                  </a:lnTo>
                  <a:lnTo>
                    <a:pt x="89712" y="397129"/>
                  </a:lnTo>
                  <a:lnTo>
                    <a:pt x="91338" y="397319"/>
                  </a:lnTo>
                  <a:lnTo>
                    <a:pt x="91605" y="397332"/>
                  </a:lnTo>
                  <a:lnTo>
                    <a:pt x="92697" y="397332"/>
                  </a:lnTo>
                  <a:lnTo>
                    <a:pt x="93345" y="396557"/>
                  </a:lnTo>
                  <a:close/>
                </a:path>
                <a:path w="177165" h="538479">
                  <a:moveTo>
                    <a:pt x="105295" y="477710"/>
                  </a:moveTo>
                  <a:lnTo>
                    <a:pt x="104114" y="476453"/>
                  </a:lnTo>
                  <a:lnTo>
                    <a:pt x="103657" y="476478"/>
                  </a:lnTo>
                  <a:lnTo>
                    <a:pt x="102704" y="477481"/>
                  </a:lnTo>
                  <a:lnTo>
                    <a:pt x="103390" y="479171"/>
                  </a:lnTo>
                  <a:lnTo>
                    <a:pt x="101815" y="479742"/>
                  </a:lnTo>
                  <a:lnTo>
                    <a:pt x="102425" y="480301"/>
                  </a:lnTo>
                  <a:lnTo>
                    <a:pt x="102641" y="480542"/>
                  </a:lnTo>
                  <a:lnTo>
                    <a:pt x="102920" y="480720"/>
                  </a:lnTo>
                  <a:lnTo>
                    <a:pt x="103352" y="480669"/>
                  </a:lnTo>
                  <a:lnTo>
                    <a:pt x="103670" y="479742"/>
                  </a:lnTo>
                  <a:lnTo>
                    <a:pt x="103200" y="478523"/>
                  </a:lnTo>
                  <a:lnTo>
                    <a:pt x="105295" y="477710"/>
                  </a:lnTo>
                  <a:close/>
                </a:path>
                <a:path w="177165" h="538479">
                  <a:moveTo>
                    <a:pt x="177088" y="537171"/>
                  </a:moveTo>
                  <a:lnTo>
                    <a:pt x="176949" y="536308"/>
                  </a:lnTo>
                  <a:lnTo>
                    <a:pt x="176657" y="536105"/>
                  </a:lnTo>
                  <a:lnTo>
                    <a:pt x="176377" y="536016"/>
                  </a:lnTo>
                  <a:lnTo>
                    <a:pt x="175641" y="536016"/>
                  </a:lnTo>
                  <a:lnTo>
                    <a:pt x="174790" y="536549"/>
                  </a:lnTo>
                  <a:lnTo>
                    <a:pt x="173913" y="537057"/>
                  </a:lnTo>
                  <a:lnTo>
                    <a:pt x="173291" y="537057"/>
                  </a:lnTo>
                  <a:lnTo>
                    <a:pt x="172186" y="537819"/>
                  </a:lnTo>
                  <a:lnTo>
                    <a:pt x="172605" y="538035"/>
                  </a:lnTo>
                  <a:lnTo>
                    <a:pt x="172999" y="538314"/>
                  </a:lnTo>
                  <a:lnTo>
                    <a:pt x="173393" y="538314"/>
                  </a:lnTo>
                  <a:lnTo>
                    <a:pt x="174713" y="538302"/>
                  </a:lnTo>
                  <a:lnTo>
                    <a:pt x="176110" y="538314"/>
                  </a:lnTo>
                  <a:lnTo>
                    <a:pt x="177088" y="537171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7632" y="7963903"/>
              <a:ext cx="68580" cy="84455"/>
            </a:xfrm>
            <a:custGeom>
              <a:avLst/>
              <a:gdLst/>
              <a:ahLst/>
              <a:cxnLst/>
              <a:rect l="l" t="t" r="r" b="b"/>
              <a:pathLst>
                <a:path w="68580" h="84454">
                  <a:moveTo>
                    <a:pt x="2425" y="2336"/>
                  </a:moveTo>
                  <a:lnTo>
                    <a:pt x="2349" y="1778"/>
                  </a:lnTo>
                  <a:lnTo>
                    <a:pt x="2260" y="1155"/>
                  </a:lnTo>
                  <a:lnTo>
                    <a:pt x="1739" y="584"/>
                  </a:lnTo>
                  <a:lnTo>
                    <a:pt x="1397" y="0"/>
                  </a:lnTo>
                  <a:lnTo>
                    <a:pt x="1054" y="330"/>
                  </a:lnTo>
                  <a:lnTo>
                    <a:pt x="584" y="596"/>
                  </a:lnTo>
                  <a:lnTo>
                    <a:pt x="393" y="1016"/>
                  </a:lnTo>
                  <a:lnTo>
                    <a:pt x="0" y="1778"/>
                  </a:lnTo>
                  <a:lnTo>
                    <a:pt x="292" y="2311"/>
                  </a:lnTo>
                  <a:lnTo>
                    <a:pt x="1231" y="2336"/>
                  </a:lnTo>
                  <a:lnTo>
                    <a:pt x="1676" y="2298"/>
                  </a:lnTo>
                  <a:lnTo>
                    <a:pt x="2425" y="2336"/>
                  </a:lnTo>
                  <a:close/>
                </a:path>
                <a:path w="68580" h="84454">
                  <a:moveTo>
                    <a:pt x="4013" y="13779"/>
                  </a:moveTo>
                  <a:lnTo>
                    <a:pt x="3975" y="12242"/>
                  </a:lnTo>
                  <a:lnTo>
                    <a:pt x="3378" y="11785"/>
                  </a:lnTo>
                  <a:lnTo>
                    <a:pt x="2781" y="11671"/>
                  </a:lnTo>
                  <a:lnTo>
                    <a:pt x="2565" y="11645"/>
                  </a:lnTo>
                  <a:lnTo>
                    <a:pt x="1739" y="11645"/>
                  </a:lnTo>
                  <a:lnTo>
                    <a:pt x="2222" y="12547"/>
                  </a:lnTo>
                  <a:lnTo>
                    <a:pt x="1955" y="12966"/>
                  </a:lnTo>
                  <a:lnTo>
                    <a:pt x="2286" y="13449"/>
                  </a:lnTo>
                  <a:lnTo>
                    <a:pt x="1612" y="14579"/>
                  </a:lnTo>
                  <a:lnTo>
                    <a:pt x="2616" y="14579"/>
                  </a:lnTo>
                  <a:lnTo>
                    <a:pt x="2933" y="14541"/>
                  </a:lnTo>
                  <a:lnTo>
                    <a:pt x="3543" y="14427"/>
                  </a:lnTo>
                  <a:lnTo>
                    <a:pt x="4013" y="13779"/>
                  </a:lnTo>
                  <a:close/>
                </a:path>
                <a:path w="68580" h="84454">
                  <a:moveTo>
                    <a:pt x="10248" y="18783"/>
                  </a:moveTo>
                  <a:lnTo>
                    <a:pt x="10198" y="16662"/>
                  </a:lnTo>
                  <a:lnTo>
                    <a:pt x="8559" y="16713"/>
                  </a:lnTo>
                  <a:lnTo>
                    <a:pt x="7493" y="16027"/>
                  </a:lnTo>
                  <a:lnTo>
                    <a:pt x="7340" y="15976"/>
                  </a:lnTo>
                  <a:lnTo>
                    <a:pt x="6731" y="15976"/>
                  </a:lnTo>
                  <a:lnTo>
                    <a:pt x="6362" y="16484"/>
                  </a:lnTo>
                  <a:lnTo>
                    <a:pt x="6197" y="17170"/>
                  </a:lnTo>
                  <a:lnTo>
                    <a:pt x="6108" y="19088"/>
                  </a:lnTo>
                  <a:lnTo>
                    <a:pt x="7912" y="18173"/>
                  </a:lnTo>
                  <a:lnTo>
                    <a:pt x="8788" y="18694"/>
                  </a:lnTo>
                  <a:lnTo>
                    <a:pt x="9055" y="18846"/>
                  </a:lnTo>
                  <a:lnTo>
                    <a:pt x="9385" y="18973"/>
                  </a:lnTo>
                  <a:lnTo>
                    <a:pt x="9639" y="18973"/>
                  </a:lnTo>
                  <a:lnTo>
                    <a:pt x="9982" y="18973"/>
                  </a:lnTo>
                  <a:lnTo>
                    <a:pt x="10248" y="18783"/>
                  </a:lnTo>
                  <a:close/>
                </a:path>
                <a:path w="68580" h="84454">
                  <a:moveTo>
                    <a:pt x="10363" y="26555"/>
                  </a:moveTo>
                  <a:lnTo>
                    <a:pt x="10337" y="26098"/>
                  </a:lnTo>
                  <a:lnTo>
                    <a:pt x="10299" y="25082"/>
                  </a:lnTo>
                  <a:lnTo>
                    <a:pt x="10287" y="23876"/>
                  </a:lnTo>
                  <a:lnTo>
                    <a:pt x="8826" y="23863"/>
                  </a:lnTo>
                  <a:lnTo>
                    <a:pt x="8229" y="24955"/>
                  </a:lnTo>
                  <a:lnTo>
                    <a:pt x="8293" y="26289"/>
                  </a:lnTo>
                  <a:lnTo>
                    <a:pt x="8597" y="27292"/>
                  </a:lnTo>
                  <a:lnTo>
                    <a:pt x="9893" y="27444"/>
                  </a:lnTo>
                  <a:lnTo>
                    <a:pt x="10363" y="26555"/>
                  </a:lnTo>
                  <a:close/>
                </a:path>
                <a:path w="68580" h="84454">
                  <a:moveTo>
                    <a:pt x="16471" y="6032"/>
                  </a:moveTo>
                  <a:lnTo>
                    <a:pt x="16332" y="5473"/>
                  </a:lnTo>
                  <a:lnTo>
                    <a:pt x="16052" y="4508"/>
                  </a:lnTo>
                  <a:lnTo>
                    <a:pt x="15887" y="3352"/>
                  </a:lnTo>
                  <a:lnTo>
                    <a:pt x="15240" y="2667"/>
                  </a:lnTo>
                  <a:lnTo>
                    <a:pt x="14605" y="1943"/>
                  </a:lnTo>
                  <a:lnTo>
                    <a:pt x="13766" y="419"/>
                  </a:lnTo>
                  <a:lnTo>
                    <a:pt x="13131" y="419"/>
                  </a:lnTo>
                  <a:lnTo>
                    <a:pt x="12992" y="482"/>
                  </a:lnTo>
                  <a:lnTo>
                    <a:pt x="11811" y="1435"/>
                  </a:lnTo>
                  <a:lnTo>
                    <a:pt x="13030" y="2730"/>
                  </a:lnTo>
                  <a:lnTo>
                    <a:pt x="15062" y="4165"/>
                  </a:lnTo>
                  <a:lnTo>
                    <a:pt x="14198" y="5816"/>
                  </a:lnTo>
                  <a:lnTo>
                    <a:pt x="15481" y="6362"/>
                  </a:lnTo>
                  <a:lnTo>
                    <a:pt x="16167" y="6375"/>
                  </a:lnTo>
                  <a:lnTo>
                    <a:pt x="16471" y="6032"/>
                  </a:lnTo>
                  <a:close/>
                </a:path>
                <a:path w="68580" h="84454">
                  <a:moveTo>
                    <a:pt x="35763" y="42722"/>
                  </a:moveTo>
                  <a:lnTo>
                    <a:pt x="35179" y="41846"/>
                  </a:lnTo>
                  <a:lnTo>
                    <a:pt x="34086" y="41567"/>
                  </a:lnTo>
                  <a:lnTo>
                    <a:pt x="33807" y="41567"/>
                  </a:lnTo>
                  <a:lnTo>
                    <a:pt x="33299" y="42608"/>
                  </a:lnTo>
                  <a:lnTo>
                    <a:pt x="32956" y="43065"/>
                  </a:lnTo>
                  <a:lnTo>
                    <a:pt x="32905" y="44577"/>
                  </a:lnTo>
                  <a:lnTo>
                    <a:pt x="34290" y="44792"/>
                  </a:lnTo>
                  <a:lnTo>
                    <a:pt x="35026" y="45250"/>
                  </a:lnTo>
                  <a:lnTo>
                    <a:pt x="35153" y="45313"/>
                  </a:lnTo>
                  <a:lnTo>
                    <a:pt x="35534" y="45313"/>
                  </a:lnTo>
                  <a:lnTo>
                    <a:pt x="35369" y="44335"/>
                  </a:lnTo>
                  <a:lnTo>
                    <a:pt x="35471" y="43903"/>
                  </a:lnTo>
                  <a:lnTo>
                    <a:pt x="35763" y="42722"/>
                  </a:lnTo>
                  <a:close/>
                </a:path>
                <a:path w="68580" h="84454">
                  <a:moveTo>
                    <a:pt x="37185" y="24434"/>
                  </a:moveTo>
                  <a:lnTo>
                    <a:pt x="37109" y="24130"/>
                  </a:lnTo>
                  <a:lnTo>
                    <a:pt x="36576" y="24130"/>
                  </a:lnTo>
                  <a:lnTo>
                    <a:pt x="36360" y="24155"/>
                  </a:lnTo>
                  <a:lnTo>
                    <a:pt x="35636" y="24765"/>
                  </a:lnTo>
                  <a:lnTo>
                    <a:pt x="35115" y="25654"/>
                  </a:lnTo>
                  <a:lnTo>
                    <a:pt x="32385" y="25742"/>
                  </a:lnTo>
                  <a:lnTo>
                    <a:pt x="30784" y="25984"/>
                  </a:lnTo>
                  <a:lnTo>
                    <a:pt x="30251" y="28308"/>
                  </a:lnTo>
                  <a:lnTo>
                    <a:pt x="30734" y="28765"/>
                  </a:lnTo>
                  <a:lnTo>
                    <a:pt x="31267" y="28765"/>
                  </a:lnTo>
                  <a:lnTo>
                    <a:pt x="33832" y="28638"/>
                  </a:lnTo>
                  <a:lnTo>
                    <a:pt x="37071" y="26441"/>
                  </a:lnTo>
                  <a:lnTo>
                    <a:pt x="37185" y="24434"/>
                  </a:lnTo>
                  <a:close/>
                </a:path>
                <a:path w="68580" h="84454">
                  <a:moveTo>
                    <a:pt x="47726" y="38836"/>
                  </a:moveTo>
                  <a:lnTo>
                    <a:pt x="47205" y="38163"/>
                  </a:lnTo>
                  <a:lnTo>
                    <a:pt x="46596" y="37528"/>
                  </a:lnTo>
                  <a:lnTo>
                    <a:pt x="45694" y="37426"/>
                  </a:lnTo>
                  <a:lnTo>
                    <a:pt x="45275" y="38227"/>
                  </a:lnTo>
                  <a:lnTo>
                    <a:pt x="45542" y="39319"/>
                  </a:lnTo>
                  <a:lnTo>
                    <a:pt x="46609" y="39166"/>
                  </a:lnTo>
                  <a:lnTo>
                    <a:pt x="47332" y="39497"/>
                  </a:lnTo>
                  <a:lnTo>
                    <a:pt x="47726" y="38836"/>
                  </a:lnTo>
                  <a:close/>
                </a:path>
                <a:path w="68580" h="84454">
                  <a:moveTo>
                    <a:pt x="51079" y="42595"/>
                  </a:moveTo>
                  <a:lnTo>
                    <a:pt x="50914" y="41871"/>
                  </a:lnTo>
                  <a:lnTo>
                    <a:pt x="50800" y="41262"/>
                  </a:lnTo>
                  <a:lnTo>
                    <a:pt x="50571" y="40297"/>
                  </a:lnTo>
                  <a:lnTo>
                    <a:pt x="49974" y="40297"/>
                  </a:lnTo>
                  <a:lnTo>
                    <a:pt x="48945" y="40627"/>
                  </a:lnTo>
                  <a:lnTo>
                    <a:pt x="49390" y="41795"/>
                  </a:lnTo>
                  <a:lnTo>
                    <a:pt x="49339" y="43040"/>
                  </a:lnTo>
                  <a:lnTo>
                    <a:pt x="49326" y="43599"/>
                  </a:lnTo>
                  <a:lnTo>
                    <a:pt x="49949" y="43599"/>
                  </a:lnTo>
                  <a:lnTo>
                    <a:pt x="50126" y="43573"/>
                  </a:lnTo>
                  <a:lnTo>
                    <a:pt x="50838" y="43218"/>
                  </a:lnTo>
                  <a:lnTo>
                    <a:pt x="51079" y="42595"/>
                  </a:lnTo>
                  <a:close/>
                </a:path>
                <a:path w="68580" h="84454">
                  <a:moveTo>
                    <a:pt x="55041" y="12039"/>
                  </a:moveTo>
                  <a:lnTo>
                    <a:pt x="54584" y="10820"/>
                  </a:lnTo>
                  <a:lnTo>
                    <a:pt x="54152" y="9575"/>
                  </a:lnTo>
                  <a:lnTo>
                    <a:pt x="53352" y="7988"/>
                  </a:lnTo>
                  <a:lnTo>
                    <a:pt x="52984" y="7835"/>
                  </a:lnTo>
                  <a:lnTo>
                    <a:pt x="52311" y="7835"/>
                  </a:lnTo>
                  <a:lnTo>
                    <a:pt x="52031" y="7899"/>
                  </a:lnTo>
                  <a:lnTo>
                    <a:pt x="51752" y="8001"/>
                  </a:lnTo>
                  <a:lnTo>
                    <a:pt x="51244" y="8153"/>
                  </a:lnTo>
                  <a:lnTo>
                    <a:pt x="50812" y="8394"/>
                  </a:lnTo>
                  <a:lnTo>
                    <a:pt x="50698" y="8978"/>
                  </a:lnTo>
                  <a:lnTo>
                    <a:pt x="50571" y="9804"/>
                  </a:lnTo>
                  <a:lnTo>
                    <a:pt x="53530" y="12369"/>
                  </a:lnTo>
                  <a:lnTo>
                    <a:pt x="54546" y="12369"/>
                  </a:lnTo>
                  <a:lnTo>
                    <a:pt x="55041" y="12039"/>
                  </a:lnTo>
                  <a:close/>
                </a:path>
                <a:path w="68580" h="84454">
                  <a:moveTo>
                    <a:pt x="68097" y="82981"/>
                  </a:moveTo>
                  <a:lnTo>
                    <a:pt x="68021" y="81292"/>
                  </a:lnTo>
                  <a:lnTo>
                    <a:pt x="67678" y="80645"/>
                  </a:lnTo>
                  <a:lnTo>
                    <a:pt x="67259" y="79324"/>
                  </a:lnTo>
                  <a:lnTo>
                    <a:pt x="67132" y="78447"/>
                  </a:lnTo>
                  <a:lnTo>
                    <a:pt x="66217" y="78447"/>
                  </a:lnTo>
                  <a:lnTo>
                    <a:pt x="66078" y="78473"/>
                  </a:lnTo>
                  <a:lnTo>
                    <a:pt x="64960" y="78752"/>
                  </a:lnTo>
                  <a:lnTo>
                    <a:pt x="65671" y="79654"/>
                  </a:lnTo>
                  <a:lnTo>
                    <a:pt x="65468" y="80213"/>
                  </a:lnTo>
                  <a:lnTo>
                    <a:pt x="65278" y="80810"/>
                  </a:lnTo>
                  <a:lnTo>
                    <a:pt x="64897" y="81356"/>
                  </a:lnTo>
                  <a:lnTo>
                    <a:pt x="64592" y="81940"/>
                  </a:lnTo>
                  <a:lnTo>
                    <a:pt x="64706" y="83096"/>
                  </a:lnTo>
                  <a:lnTo>
                    <a:pt x="65392" y="83959"/>
                  </a:lnTo>
                  <a:lnTo>
                    <a:pt x="66535" y="84010"/>
                  </a:lnTo>
                  <a:lnTo>
                    <a:pt x="67678" y="84010"/>
                  </a:lnTo>
                  <a:lnTo>
                    <a:pt x="68097" y="82981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20354" y="8004687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4">
                  <a:moveTo>
                    <a:pt x="1643" y="1755"/>
                  </a:moveTo>
                  <a:lnTo>
                    <a:pt x="16" y="0"/>
                  </a:lnTo>
                  <a:lnTo>
                    <a:pt x="1643" y="17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20370" y="7960156"/>
              <a:ext cx="94615" cy="130810"/>
            </a:xfrm>
            <a:custGeom>
              <a:avLst/>
              <a:gdLst/>
              <a:ahLst/>
              <a:cxnLst/>
              <a:rect l="l" t="t" r="r" b="b"/>
              <a:pathLst>
                <a:path w="94614" h="130809">
                  <a:moveTo>
                    <a:pt x="3213" y="44056"/>
                  </a:moveTo>
                  <a:lnTo>
                    <a:pt x="2222" y="43357"/>
                  </a:lnTo>
                  <a:lnTo>
                    <a:pt x="2032" y="43256"/>
                  </a:lnTo>
                  <a:lnTo>
                    <a:pt x="1460" y="43256"/>
                  </a:lnTo>
                  <a:lnTo>
                    <a:pt x="952" y="43853"/>
                  </a:lnTo>
                  <a:lnTo>
                    <a:pt x="482" y="44157"/>
                  </a:lnTo>
                  <a:lnTo>
                    <a:pt x="0" y="44538"/>
                  </a:lnTo>
                  <a:lnTo>
                    <a:pt x="1638" y="46278"/>
                  </a:lnTo>
                  <a:lnTo>
                    <a:pt x="1905" y="45593"/>
                  </a:lnTo>
                  <a:lnTo>
                    <a:pt x="2197" y="44869"/>
                  </a:lnTo>
                  <a:lnTo>
                    <a:pt x="3213" y="44056"/>
                  </a:lnTo>
                  <a:close/>
                </a:path>
                <a:path w="94614" h="130809">
                  <a:moveTo>
                    <a:pt x="32131" y="8305"/>
                  </a:moveTo>
                  <a:lnTo>
                    <a:pt x="31673" y="7607"/>
                  </a:lnTo>
                  <a:lnTo>
                    <a:pt x="30899" y="7353"/>
                  </a:lnTo>
                  <a:lnTo>
                    <a:pt x="30670" y="7315"/>
                  </a:lnTo>
                  <a:lnTo>
                    <a:pt x="29895" y="7315"/>
                  </a:lnTo>
                  <a:lnTo>
                    <a:pt x="29489" y="7594"/>
                  </a:lnTo>
                  <a:lnTo>
                    <a:pt x="29235" y="8089"/>
                  </a:lnTo>
                  <a:lnTo>
                    <a:pt x="29324" y="8826"/>
                  </a:lnTo>
                  <a:lnTo>
                    <a:pt x="29260" y="9512"/>
                  </a:lnTo>
                  <a:lnTo>
                    <a:pt x="29768" y="9512"/>
                  </a:lnTo>
                  <a:lnTo>
                    <a:pt x="30568" y="9423"/>
                  </a:lnTo>
                  <a:lnTo>
                    <a:pt x="31343" y="9055"/>
                  </a:lnTo>
                  <a:lnTo>
                    <a:pt x="31851" y="8559"/>
                  </a:lnTo>
                  <a:lnTo>
                    <a:pt x="32131" y="8305"/>
                  </a:lnTo>
                  <a:close/>
                </a:path>
                <a:path w="94614" h="130809">
                  <a:moveTo>
                    <a:pt x="39065" y="266"/>
                  </a:moveTo>
                  <a:lnTo>
                    <a:pt x="38430" y="63"/>
                  </a:lnTo>
                  <a:lnTo>
                    <a:pt x="37680" y="0"/>
                  </a:lnTo>
                  <a:lnTo>
                    <a:pt x="36982" y="0"/>
                  </a:lnTo>
                  <a:lnTo>
                    <a:pt x="36830" y="406"/>
                  </a:lnTo>
                  <a:lnTo>
                    <a:pt x="36753" y="901"/>
                  </a:lnTo>
                  <a:lnTo>
                    <a:pt x="36791" y="1752"/>
                  </a:lnTo>
                  <a:lnTo>
                    <a:pt x="37376" y="2082"/>
                  </a:lnTo>
                  <a:lnTo>
                    <a:pt x="38163" y="2133"/>
                  </a:lnTo>
                  <a:lnTo>
                    <a:pt x="38735" y="2133"/>
                  </a:lnTo>
                  <a:lnTo>
                    <a:pt x="39014" y="1676"/>
                  </a:lnTo>
                  <a:lnTo>
                    <a:pt x="39065" y="266"/>
                  </a:lnTo>
                  <a:close/>
                </a:path>
                <a:path w="94614" h="130809">
                  <a:moveTo>
                    <a:pt x="94564" y="130378"/>
                  </a:moveTo>
                  <a:lnTo>
                    <a:pt x="94272" y="129362"/>
                  </a:lnTo>
                  <a:lnTo>
                    <a:pt x="93065" y="127762"/>
                  </a:lnTo>
                  <a:lnTo>
                    <a:pt x="93446" y="126136"/>
                  </a:lnTo>
                  <a:lnTo>
                    <a:pt x="92748" y="124155"/>
                  </a:lnTo>
                  <a:lnTo>
                    <a:pt x="92278" y="123977"/>
                  </a:lnTo>
                  <a:lnTo>
                    <a:pt x="91592" y="123977"/>
                  </a:lnTo>
                  <a:lnTo>
                    <a:pt x="91401" y="124015"/>
                  </a:lnTo>
                  <a:lnTo>
                    <a:pt x="90766" y="124167"/>
                  </a:lnTo>
                  <a:lnTo>
                    <a:pt x="90424" y="124612"/>
                  </a:lnTo>
                  <a:lnTo>
                    <a:pt x="89839" y="125349"/>
                  </a:lnTo>
                  <a:lnTo>
                    <a:pt x="89877" y="125768"/>
                  </a:lnTo>
                  <a:lnTo>
                    <a:pt x="90309" y="125831"/>
                  </a:lnTo>
                  <a:lnTo>
                    <a:pt x="92938" y="126123"/>
                  </a:lnTo>
                  <a:lnTo>
                    <a:pt x="92278" y="127927"/>
                  </a:lnTo>
                  <a:lnTo>
                    <a:pt x="92163" y="129819"/>
                  </a:lnTo>
                  <a:lnTo>
                    <a:pt x="92925" y="130263"/>
                  </a:lnTo>
                  <a:lnTo>
                    <a:pt x="93370" y="130340"/>
                  </a:lnTo>
                  <a:lnTo>
                    <a:pt x="93662" y="130378"/>
                  </a:lnTo>
                  <a:lnTo>
                    <a:pt x="94564" y="130378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106531" y="8102449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4">
                  <a:moveTo>
                    <a:pt x="1445" y="1820"/>
                  </a:moveTo>
                  <a:lnTo>
                    <a:pt x="492" y="590"/>
                  </a:lnTo>
                  <a:lnTo>
                    <a:pt x="0" y="0"/>
                  </a:lnTo>
                  <a:lnTo>
                    <a:pt x="476" y="639"/>
                  </a:lnTo>
                  <a:lnTo>
                    <a:pt x="969" y="1230"/>
                  </a:lnTo>
                  <a:lnTo>
                    <a:pt x="1445" y="18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106531" y="8101941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462" y="2296"/>
                  </a:moveTo>
                  <a:lnTo>
                    <a:pt x="1774" y="1574"/>
                  </a:lnTo>
                  <a:lnTo>
                    <a:pt x="1823" y="869"/>
                  </a:lnTo>
                  <a:lnTo>
                    <a:pt x="1593" y="295"/>
                  </a:lnTo>
                  <a:lnTo>
                    <a:pt x="755" y="16"/>
                  </a:lnTo>
                  <a:lnTo>
                    <a:pt x="246" y="0"/>
                  </a:lnTo>
                  <a:lnTo>
                    <a:pt x="82" y="246"/>
                  </a:lnTo>
                  <a:lnTo>
                    <a:pt x="0" y="508"/>
                  </a:lnTo>
                  <a:lnTo>
                    <a:pt x="492" y="1099"/>
                  </a:lnTo>
                  <a:lnTo>
                    <a:pt x="1462" y="2296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141511" y="8146524"/>
              <a:ext cx="1905" cy="2540"/>
            </a:xfrm>
            <a:custGeom>
              <a:avLst/>
              <a:gdLst/>
              <a:ahLst/>
              <a:cxnLst/>
              <a:rect l="l" t="t" r="r" b="b"/>
              <a:pathLst>
                <a:path w="1905" h="2540">
                  <a:moveTo>
                    <a:pt x="1758" y="2296"/>
                  </a:moveTo>
                  <a:lnTo>
                    <a:pt x="0" y="0"/>
                  </a:lnTo>
                  <a:lnTo>
                    <a:pt x="575" y="754"/>
                  </a:lnTo>
                  <a:lnTo>
                    <a:pt x="1166" y="1541"/>
                  </a:lnTo>
                  <a:lnTo>
                    <a:pt x="1758" y="2296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58318" y="7989417"/>
              <a:ext cx="138430" cy="160020"/>
            </a:xfrm>
            <a:custGeom>
              <a:avLst/>
              <a:gdLst/>
              <a:ahLst/>
              <a:cxnLst/>
              <a:rect l="l" t="t" r="r" b="b"/>
              <a:pathLst>
                <a:path w="138430" h="160020">
                  <a:moveTo>
                    <a:pt x="3632" y="3060"/>
                  </a:moveTo>
                  <a:lnTo>
                    <a:pt x="2590" y="1447"/>
                  </a:lnTo>
                  <a:lnTo>
                    <a:pt x="1879" y="762"/>
                  </a:lnTo>
                  <a:lnTo>
                    <a:pt x="1244" y="0"/>
                  </a:lnTo>
                  <a:lnTo>
                    <a:pt x="825" y="508"/>
                  </a:lnTo>
                  <a:lnTo>
                    <a:pt x="0" y="1066"/>
                  </a:lnTo>
                  <a:lnTo>
                    <a:pt x="50" y="1498"/>
                  </a:lnTo>
                  <a:lnTo>
                    <a:pt x="228" y="2705"/>
                  </a:lnTo>
                  <a:lnTo>
                    <a:pt x="1625" y="2501"/>
                  </a:lnTo>
                  <a:lnTo>
                    <a:pt x="2413" y="3035"/>
                  </a:lnTo>
                  <a:lnTo>
                    <a:pt x="2857" y="2946"/>
                  </a:lnTo>
                  <a:lnTo>
                    <a:pt x="3632" y="3060"/>
                  </a:lnTo>
                  <a:close/>
                </a:path>
                <a:path w="138430" h="160020">
                  <a:moveTo>
                    <a:pt x="45605" y="90500"/>
                  </a:moveTo>
                  <a:lnTo>
                    <a:pt x="44729" y="90512"/>
                  </a:lnTo>
                  <a:lnTo>
                    <a:pt x="43903" y="90436"/>
                  </a:lnTo>
                  <a:lnTo>
                    <a:pt x="43472" y="90551"/>
                  </a:lnTo>
                  <a:lnTo>
                    <a:pt x="42786" y="90487"/>
                  </a:lnTo>
                  <a:lnTo>
                    <a:pt x="43027" y="91211"/>
                  </a:lnTo>
                  <a:lnTo>
                    <a:pt x="43307" y="91998"/>
                  </a:lnTo>
                  <a:lnTo>
                    <a:pt x="43891" y="92633"/>
                  </a:lnTo>
                  <a:lnTo>
                    <a:pt x="44856" y="92710"/>
                  </a:lnTo>
                  <a:lnTo>
                    <a:pt x="45427" y="92710"/>
                  </a:lnTo>
                  <a:lnTo>
                    <a:pt x="45542" y="92189"/>
                  </a:lnTo>
                  <a:lnTo>
                    <a:pt x="45605" y="90500"/>
                  </a:lnTo>
                  <a:close/>
                </a:path>
                <a:path w="138430" h="160020">
                  <a:moveTo>
                    <a:pt x="46596" y="40894"/>
                  </a:moveTo>
                  <a:lnTo>
                    <a:pt x="46469" y="40081"/>
                  </a:lnTo>
                  <a:lnTo>
                    <a:pt x="46329" y="39408"/>
                  </a:lnTo>
                  <a:lnTo>
                    <a:pt x="45885" y="39014"/>
                  </a:lnTo>
                  <a:lnTo>
                    <a:pt x="45034" y="39014"/>
                  </a:lnTo>
                  <a:lnTo>
                    <a:pt x="44170" y="39141"/>
                  </a:lnTo>
                  <a:lnTo>
                    <a:pt x="43586" y="39700"/>
                  </a:lnTo>
                  <a:lnTo>
                    <a:pt x="43649" y="40411"/>
                  </a:lnTo>
                  <a:lnTo>
                    <a:pt x="43738" y="41211"/>
                  </a:lnTo>
                  <a:lnTo>
                    <a:pt x="44742" y="41097"/>
                  </a:lnTo>
                  <a:lnTo>
                    <a:pt x="45237" y="41490"/>
                  </a:lnTo>
                  <a:lnTo>
                    <a:pt x="46037" y="41275"/>
                  </a:lnTo>
                  <a:lnTo>
                    <a:pt x="46596" y="40894"/>
                  </a:lnTo>
                  <a:close/>
                </a:path>
                <a:path w="138430" h="160020">
                  <a:moveTo>
                    <a:pt x="49390" y="75476"/>
                  </a:moveTo>
                  <a:lnTo>
                    <a:pt x="48818" y="74904"/>
                  </a:lnTo>
                  <a:lnTo>
                    <a:pt x="47879" y="74739"/>
                  </a:lnTo>
                  <a:lnTo>
                    <a:pt x="47637" y="74701"/>
                  </a:lnTo>
                  <a:lnTo>
                    <a:pt x="46951" y="74701"/>
                  </a:lnTo>
                  <a:lnTo>
                    <a:pt x="46532" y="74980"/>
                  </a:lnTo>
                  <a:lnTo>
                    <a:pt x="46316" y="75717"/>
                  </a:lnTo>
                  <a:lnTo>
                    <a:pt x="46355" y="76809"/>
                  </a:lnTo>
                  <a:lnTo>
                    <a:pt x="47269" y="76847"/>
                  </a:lnTo>
                  <a:lnTo>
                    <a:pt x="48120" y="76898"/>
                  </a:lnTo>
                  <a:lnTo>
                    <a:pt x="48564" y="76898"/>
                  </a:lnTo>
                  <a:lnTo>
                    <a:pt x="49339" y="76593"/>
                  </a:lnTo>
                  <a:lnTo>
                    <a:pt x="49352" y="76390"/>
                  </a:lnTo>
                  <a:lnTo>
                    <a:pt x="49390" y="75476"/>
                  </a:lnTo>
                  <a:close/>
                </a:path>
                <a:path w="138430" h="160020">
                  <a:moveTo>
                    <a:pt x="51955" y="83185"/>
                  </a:moveTo>
                  <a:lnTo>
                    <a:pt x="51612" y="82384"/>
                  </a:lnTo>
                  <a:lnTo>
                    <a:pt x="51028" y="82118"/>
                  </a:lnTo>
                  <a:lnTo>
                    <a:pt x="50076" y="82118"/>
                  </a:lnTo>
                  <a:lnTo>
                    <a:pt x="49784" y="82156"/>
                  </a:lnTo>
                  <a:lnTo>
                    <a:pt x="49466" y="82232"/>
                  </a:lnTo>
                  <a:lnTo>
                    <a:pt x="48666" y="82727"/>
                  </a:lnTo>
                  <a:lnTo>
                    <a:pt x="49491" y="83451"/>
                  </a:lnTo>
                  <a:lnTo>
                    <a:pt x="50457" y="83845"/>
                  </a:lnTo>
                  <a:lnTo>
                    <a:pt x="51523" y="83934"/>
                  </a:lnTo>
                  <a:lnTo>
                    <a:pt x="51955" y="83185"/>
                  </a:lnTo>
                  <a:close/>
                </a:path>
                <a:path w="138430" h="160020">
                  <a:moveTo>
                    <a:pt x="55435" y="29286"/>
                  </a:moveTo>
                  <a:lnTo>
                    <a:pt x="55079" y="28879"/>
                  </a:lnTo>
                  <a:lnTo>
                    <a:pt x="54470" y="28575"/>
                  </a:lnTo>
                  <a:lnTo>
                    <a:pt x="52806" y="28740"/>
                  </a:lnTo>
                  <a:lnTo>
                    <a:pt x="52971" y="30581"/>
                  </a:lnTo>
                  <a:lnTo>
                    <a:pt x="51752" y="31838"/>
                  </a:lnTo>
                  <a:lnTo>
                    <a:pt x="51308" y="32258"/>
                  </a:lnTo>
                  <a:lnTo>
                    <a:pt x="51727" y="32740"/>
                  </a:lnTo>
                  <a:lnTo>
                    <a:pt x="51981" y="32740"/>
                  </a:lnTo>
                  <a:lnTo>
                    <a:pt x="52565" y="32486"/>
                  </a:lnTo>
                  <a:lnTo>
                    <a:pt x="54076" y="31838"/>
                  </a:lnTo>
                  <a:lnTo>
                    <a:pt x="54978" y="31089"/>
                  </a:lnTo>
                  <a:lnTo>
                    <a:pt x="55283" y="29819"/>
                  </a:lnTo>
                  <a:lnTo>
                    <a:pt x="55435" y="29286"/>
                  </a:lnTo>
                  <a:close/>
                </a:path>
                <a:path w="138430" h="160020">
                  <a:moveTo>
                    <a:pt x="71005" y="105562"/>
                  </a:moveTo>
                  <a:lnTo>
                    <a:pt x="69024" y="103378"/>
                  </a:lnTo>
                  <a:lnTo>
                    <a:pt x="68503" y="103378"/>
                  </a:lnTo>
                  <a:lnTo>
                    <a:pt x="67970" y="104038"/>
                  </a:lnTo>
                  <a:lnTo>
                    <a:pt x="68084" y="105168"/>
                  </a:lnTo>
                  <a:lnTo>
                    <a:pt x="68567" y="106019"/>
                  </a:lnTo>
                  <a:lnTo>
                    <a:pt x="69850" y="106121"/>
                  </a:lnTo>
                  <a:lnTo>
                    <a:pt x="70777" y="105803"/>
                  </a:lnTo>
                  <a:lnTo>
                    <a:pt x="71005" y="105562"/>
                  </a:lnTo>
                  <a:close/>
                </a:path>
                <a:path w="138430" h="160020">
                  <a:moveTo>
                    <a:pt x="71501" y="52971"/>
                  </a:moveTo>
                  <a:lnTo>
                    <a:pt x="70650" y="52171"/>
                  </a:lnTo>
                  <a:lnTo>
                    <a:pt x="68656" y="51104"/>
                  </a:lnTo>
                  <a:lnTo>
                    <a:pt x="69253" y="49593"/>
                  </a:lnTo>
                  <a:lnTo>
                    <a:pt x="68084" y="48247"/>
                  </a:lnTo>
                  <a:lnTo>
                    <a:pt x="67856" y="47726"/>
                  </a:lnTo>
                  <a:lnTo>
                    <a:pt x="67271" y="47726"/>
                  </a:lnTo>
                  <a:lnTo>
                    <a:pt x="66954" y="47853"/>
                  </a:lnTo>
                  <a:lnTo>
                    <a:pt x="65963" y="48374"/>
                  </a:lnTo>
                  <a:lnTo>
                    <a:pt x="65062" y="49072"/>
                  </a:lnTo>
                  <a:lnTo>
                    <a:pt x="64122" y="49695"/>
                  </a:lnTo>
                  <a:lnTo>
                    <a:pt x="64884" y="50228"/>
                  </a:lnTo>
                  <a:lnTo>
                    <a:pt x="66776" y="50380"/>
                  </a:lnTo>
                  <a:lnTo>
                    <a:pt x="67449" y="51460"/>
                  </a:lnTo>
                  <a:lnTo>
                    <a:pt x="67792" y="53238"/>
                  </a:lnTo>
                  <a:lnTo>
                    <a:pt x="67894" y="53670"/>
                  </a:lnTo>
                  <a:lnTo>
                    <a:pt x="68376" y="53860"/>
                  </a:lnTo>
                  <a:lnTo>
                    <a:pt x="68935" y="53860"/>
                  </a:lnTo>
                  <a:lnTo>
                    <a:pt x="69342" y="53860"/>
                  </a:lnTo>
                  <a:lnTo>
                    <a:pt x="69761" y="53771"/>
                  </a:lnTo>
                  <a:lnTo>
                    <a:pt x="71501" y="52971"/>
                  </a:lnTo>
                  <a:close/>
                </a:path>
                <a:path w="138430" h="160020">
                  <a:moveTo>
                    <a:pt x="73012" y="49771"/>
                  </a:moveTo>
                  <a:lnTo>
                    <a:pt x="72250" y="49326"/>
                  </a:lnTo>
                  <a:lnTo>
                    <a:pt x="71437" y="49072"/>
                  </a:lnTo>
                  <a:lnTo>
                    <a:pt x="70700" y="49491"/>
                  </a:lnTo>
                  <a:lnTo>
                    <a:pt x="70713" y="50380"/>
                  </a:lnTo>
                  <a:lnTo>
                    <a:pt x="71145" y="51054"/>
                  </a:lnTo>
                  <a:lnTo>
                    <a:pt x="72034" y="51333"/>
                  </a:lnTo>
                  <a:lnTo>
                    <a:pt x="72834" y="50800"/>
                  </a:lnTo>
                  <a:lnTo>
                    <a:pt x="73012" y="49771"/>
                  </a:lnTo>
                  <a:close/>
                </a:path>
                <a:path w="138430" h="160020">
                  <a:moveTo>
                    <a:pt x="75361" y="84239"/>
                  </a:moveTo>
                  <a:lnTo>
                    <a:pt x="75222" y="84315"/>
                  </a:lnTo>
                  <a:lnTo>
                    <a:pt x="75361" y="84239"/>
                  </a:lnTo>
                  <a:close/>
                </a:path>
                <a:path w="138430" h="160020">
                  <a:moveTo>
                    <a:pt x="78740" y="83959"/>
                  </a:moveTo>
                  <a:lnTo>
                    <a:pt x="78473" y="83070"/>
                  </a:lnTo>
                  <a:lnTo>
                    <a:pt x="77647" y="83070"/>
                  </a:lnTo>
                  <a:lnTo>
                    <a:pt x="77431" y="83121"/>
                  </a:lnTo>
                  <a:lnTo>
                    <a:pt x="76695" y="83337"/>
                  </a:lnTo>
                  <a:lnTo>
                    <a:pt x="76060" y="83820"/>
                  </a:lnTo>
                  <a:lnTo>
                    <a:pt x="75361" y="84239"/>
                  </a:lnTo>
                  <a:lnTo>
                    <a:pt x="75730" y="85369"/>
                  </a:lnTo>
                  <a:lnTo>
                    <a:pt x="76149" y="85763"/>
                  </a:lnTo>
                  <a:lnTo>
                    <a:pt x="76581" y="85763"/>
                  </a:lnTo>
                  <a:lnTo>
                    <a:pt x="77228" y="85763"/>
                  </a:lnTo>
                  <a:lnTo>
                    <a:pt x="77876" y="84912"/>
                  </a:lnTo>
                  <a:lnTo>
                    <a:pt x="78422" y="84289"/>
                  </a:lnTo>
                  <a:lnTo>
                    <a:pt x="78740" y="83959"/>
                  </a:lnTo>
                  <a:close/>
                </a:path>
                <a:path w="138430" h="160020">
                  <a:moveTo>
                    <a:pt x="79489" y="48539"/>
                  </a:moveTo>
                  <a:lnTo>
                    <a:pt x="78981" y="48437"/>
                  </a:lnTo>
                  <a:lnTo>
                    <a:pt x="78028" y="48437"/>
                  </a:lnTo>
                  <a:lnTo>
                    <a:pt x="77749" y="48463"/>
                  </a:lnTo>
                  <a:lnTo>
                    <a:pt x="77520" y="48437"/>
                  </a:lnTo>
                  <a:lnTo>
                    <a:pt x="76898" y="48552"/>
                  </a:lnTo>
                  <a:lnTo>
                    <a:pt x="76187" y="48653"/>
                  </a:lnTo>
                  <a:lnTo>
                    <a:pt x="75526" y="48831"/>
                  </a:lnTo>
                  <a:lnTo>
                    <a:pt x="74891" y="49428"/>
                  </a:lnTo>
                  <a:lnTo>
                    <a:pt x="74904" y="49784"/>
                  </a:lnTo>
                  <a:lnTo>
                    <a:pt x="75158" y="49822"/>
                  </a:lnTo>
                  <a:lnTo>
                    <a:pt x="76365" y="49822"/>
                  </a:lnTo>
                  <a:lnTo>
                    <a:pt x="77063" y="50050"/>
                  </a:lnTo>
                  <a:lnTo>
                    <a:pt x="77736" y="50203"/>
                  </a:lnTo>
                  <a:lnTo>
                    <a:pt x="78105" y="50266"/>
                  </a:lnTo>
                  <a:lnTo>
                    <a:pt x="78295" y="50266"/>
                  </a:lnTo>
                  <a:lnTo>
                    <a:pt x="78854" y="50266"/>
                  </a:lnTo>
                  <a:lnTo>
                    <a:pt x="79362" y="50050"/>
                  </a:lnTo>
                  <a:lnTo>
                    <a:pt x="79489" y="48539"/>
                  </a:lnTo>
                  <a:close/>
                </a:path>
                <a:path w="138430" h="160020">
                  <a:moveTo>
                    <a:pt x="85864" y="157645"/>
                  </a:moveTo>
                  <a:lnTo>
                    <a:pt x="85356" y="156972"/>
                  </a:lnTo>
                  <a:lnTo>
                    <a:pt x="84404" y="156857"/>
                  </a:lnTo>
                  <a:lnTo>
                    <a:pt x="84239" y="156832"/>
                  </a:lnTo>
                  <a:lnTo>
                    <a:pt x="83794" y="156832"/>
                  </a:lnTo>
                  <a:lnTo>
                    <a:pt x="83464" y="156933"/>
                  </a:lnTo>
                  <a:lnTo>
                    <a:pt x="83185" y="157111"/>
                  </a:lnTo>
                  <a:lnTo>
                    <a:pt x="84950" y="159410"/>
                  </a:lnTo>
                  <a:lnTo>
                    <a:pt x="85242" y="159283"/>
                  </a:lnTo>
                  <a:lnTo>
                    <a:pt x="85483" y="159054"/>
                  </a:lnTo>
                  <a:lnTo>
                    <a:pt x="85585" y="158635"/>
                  </a:lnTo>
                  <a:lnTo>
                    <a:pt x="85864" y="157645"/>
                  </a:lnTo>
                  <a:close/>
                </a:path>
                <a:path w="138430" h="160020">
                  <a:moveTo>
                    <a:pt x="137947" y="81038"/>
                  </a:moveTo>
                  <a:lnTo>
                    <a:pt x="137490" y="80632"/>
                  </a:lnTo>
                  <a:lnTo>
                    <a:pt x="137033" y="80200"/>
                  </a:lnTo>
                  <a:lnTo>
                    <a:pt x="136563" y="79794"/>
                  </a:lnTo>
                  <a:lnTo>
                    <a:pt x="136817" y="80467"/>
                  </a:lnTo>
                  <a:lnTo>
                    <a:pt x="137147" y="81026"/>
                  </a:lnTo>
                  <a:lnTo>
                    <a:pt x="137439" y="81089"/>
                  </a:lnTo>
                  <a:lnTo>
                    <a:pt x="137947" y="81038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608411" y="889898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591" y="2886"/>
                  </a:moveTo>
                  <a:lnTo>
                    <a:pt x="1035" y="2886"/>
                  </a:lnTo>
                  <a:lnTo>
                    <a:pt x="1182" y="2870"/>
                  </a:lnTo>
                  <a:lnTo>
                    <a:pt x="2250" y="2608"/>
                  </a:lnTo>
                  <a:lnTo>
                    <a:pt x="2957" y="1853"/>
                  </a:lnTo>
                  <a:lnTo>
                    <a:pt x="3006" y="147"/>
                  </a:lnTo>
                  <a:lnTo>
                    <a:pt x="2464" y="0"/>
                  </a:lnTo>
                  <a:lnTo>
                    <a:pt x="1840" y="0"/>
                  </a:lnTo>
                  <a:lnTo>
                    <a:pt x="805" y="196"/>
                  </a:lnTo>
                  <a:lnTo>
                    <a:pt x="0" y="705"/>
                  </a:lnTo>
                  <a:lnTo>
                    <a:pt x="164" y="1984"/>
                  </a:lnTo>
                  <a:lnTo>
                    <a:pt x="230" y="2444"/>
                  </a:lnTo>
                  <a:lnTo>
                    <a:pt x="591" y="2886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57086" y="7970100"/>
              <a:ext cx="553085" cy="891540"/>
            </a:xfrm>
            <a:custGeom>
              <a:avLst/>
              <a:gdLst/>
              <a:ahLst/>
              <a:cxnLst/>
              <a:rect l="l" t="t" r="r" b="b"/>
              <a:pathLst>
                <a:path w="553085" h="891540">
                  <a:moveTo>
                    <a:pt x="3479" y="48729"/>
                  </a:moveTo>
                  <a:lnTo>
                    <a:pt x="3429" y="47917"/>
                  </a:lnTo>
                  <a:lnTo>
                    <a:pt x="3314" y="46482"/>
                  </a:lnTo>
                  <a:lnTo>
                    <a:pt x="1892" y="47040"/>
                  </a:lnTo>
                  <a:lnTo>
                    <a:pt x="901" y="46659"/>
                  </a:lnTo>
                  <a:lnTo>
                    <a:pt x="774" y="46634"/>
                  </a:lnTo>
                  <a:lnTo>
                    <a:pt x="63" y="46634"/>
                  </a:lnTo>
                  <a:lnTo>
                    <a:pt x="0" y="47383"/>
                  </a:lnTo>
                  <a:lnTo>
                    <a:pt x="38" y="47879"/>
                  </a:lnTo>
                  <a:lnTo>
                    <a:pt x="63" y="48615"/>
                  </a:lnTo>
                  <a:lnTo>
                    <a:pt x="406" y="48742"/>
                  </a:lnTo>
                  <a:lnTo>
                    <a:pt x="1054" y="48742"/>
                  </a:lnTo>
                  <a:lnTo>
                    <a:pt x="1282" y="48717"/>
                  </a:lnTo>
                  <a:lnTo>
                    <a:pt x="1638" y="48717"/>
                  </a:lnTo>
                  <a:lnTo>
                    <a:pt x="1778" y="48729"/>
                  </a:lnTo>
                  <a:lnTo>
                    <a:pt x="2590" y="48768"/>
                  </a:lnTo>
                  <a:lnTo>
                    <a:pt x="3479" y="48729"/>
                  </a:lnTo>
                  <a:close/>
                </a:path>
                <a:path w="553085" h="891540">
                  <a:moveTo>
                    <a:pt x="5041" y="25844"/>
                  </a:moveTo>
                  <a:lnTo>
                    <a:pt x="4521" y="24663"/>
                  </a:lnTo>
                  <a:lnTo>
                    <a:pt x="4178" y="23876"/>
                  </a:lnTo>
                  <a:lnTo>
                    <a:pt x="3136" y="23876"/>
                  </a:lnTo>
                  <a:lnTo>
                    <a:pt x="2590" y="23901"/>
                  </a:lnTo>
                  <a:lnTo>
                    <a:pt x="2146" y="24295"/>
                  </a:lnTo>
                  <a:lnTo>
                    <a:pt x="2222" y="26174"/>
                  </a:lnTo>
                  <a:lnTo>
                    <a:pt x="3746" y="25704"/>
                  </a:lnTo>
                  <a:lnTo>
                    <a:pt x="4318" y="26441"/>
                  </a:lnTo>
                  <a:lnTo>
                    <a:pt x="4902" y="26289"/>
                  </a:lnTo>
                  <a:lnTo>
                    <a:pt x="5041" y="25844"/>
                  </a:lnTo>
                  <a:close/>
                </a:path>
                <a:path w="553085" h="891540">
                  <a:moveTo>
                    <a:pt x="9842" y="49618"/>
                  </a:moveTo>
                  <a:lnTo>
                    <a:pt x="9804" y="48564"/>
                  </a:lnTo>
                  <a:lnTo>
                    <a:pt x="7848" y="49136"/>
                  </a:lnTo>
                  <a:lnTo>
                    <a:pt x="8216" y="47701"/>
                  </a:lnTo>
                  <a:lnTo>
                    <a:pt x="8242" y="47536"/>
                  </a:lnTo>
                  <a:lnTo>
                    <a:pt x="8280" y="46926"/>
                  </a:lnTo>
                  <a:lnTo>
                    <a:pt x="7823" y="46926"/>
                  </a:lnTo>
                  <a:lnTo>
                    <a:pt x="7670" y="46977"/>
                  </a:lnTo>
                  <a:lnTo>
                    <a:pt x="7493" y="47129"/>
                  </a:lnTo>
                  <a:lnTo>
                    <a:pt x="7162" y="48107"/>
                  </a:lnTo>
                  <a:lnTo>
                    <a:pt x="7213" y="49504"/>
                  </a:lnTo>
                  <a:lnTo>
                    <a:pt x="8001" y="49606"/>
                  </a:lnTo>
                  <a:lnTo>
                    <a:pt x="9664" y="49606"/>
                  </a:lnTo>
                  <a:lnTo>
                    <a:pt x="9842" y="49618"/>
                  </a:lnTo>
                  <a:close/>
                </a:path>
                <a:path w="553085" h="891540">
                  <a:moveTo>
                    <a:pt x="11430" y="73520"/>
                  </a:moveTo>
                  <a:lnTo>
                    <a:pt x="10388" y="73075"/>
                  </a:lnTo>
                  <a:lnTo>
                    <a:pt x="9334" y="72504"/>
                  </a:lnTo>
                  <a:lnTo>
                    <a:pt x="7810" y="72504"/>
                  </a:lnTo>
                  <a:lnTo>
                    <a:pt x="7391" y="72567"/>
                  </a:lnTo>
                  <a:lnTo>
                    <a:pt x="6985" y="72732"/>
                  </a:lnTo>
                  <a:lnTo>
                    <a:pt x="6362" y="73494"/>
                  </a:lnTo>
                  <a:lnTo>
                    <a:pt x="6921" y="74282"/>
                  </a:lnTo>
                  <a:lnTo>
                    <a:pt x="8432" y="74282"/>
                  </a:lnTo>
                  <a:lnTo>
                    <a:pt x="9550" y="74726"/>
                  </a:lnTo>
                  <a:lnTo>
                    <a:pt x="10706" y="74993"/>
                  </a:lnTo>
                  <a:lnTo>
                    <a:pt x="11430" y="74383"/>
                  </a:lnTo>
                  <a:lnTo>
                    <a:pt x="11430" y="73520"/>
                  </a:lnTo>
                  <a:close/>
                </a:path>
                <a:path w="553085" h="891540">
                  <a:moveTo>
                    <a:pt x="14554" y="66662"/>
                  </a:moveTo>
                  <a:lnTo>
                    <a:pt x="14376" y="66560"/>
                  </a:lnTo>
                  <a:lnTo>
                    <a:pt x="14427" y="66725"/>
                  </a:lnTo>
                  <a:lnTo>
                    <a:pt x="14554" y="66662"/>
                  </a:lnTo>
                  <a:close/>
                </a:path>
                <a:path w="553085" h="891540">
                  <a:moveTo>
                    <a:pt x="15506" y="69697"/>
                  </a:moveTo>
                  <a:lnTo>
                    <a:pt x="14922" y="68186"/>
                  </a:lnTo>
                  <a:lnTo>
                    <a:pt x="14693" y="67449"/>
                  </a:lnTo>
                  <a:lnTo>
                    <a:pt x="14427" y="66725"/>
                  </a:lnTo>
                  <a:lnTo>
                    <a:pt x="13271" y="67056"/>
                  </a:lnTo>
                  <a:lnTo>
                    <a:pt x="13017" y="67970"/>
                  </a:lnTo>
                  <a:lnTo>
                    <a:pt x="13220" y="68973"/>
                  </a:lnTo>
                  <a:lnTo>
                    <a:pt x="13360" y="69545"/>
                  </a:lnTo>
                  <a:lnTo>
                    <a:pt x="13258" y="70612"/>
                  </a:lnTo>
                  <a:lnTo>
                    <a:pt x="14135" y="70612"/>
                  </a:lnTo>
                  <a:lnTo>
                    <a:pt x="14376" y="70599"/>
                  </a:lnTo>
                  <a:lnTo>
                    <a:pt x="14528" y="70548"/>
                  </a:lnTo>
                  <a:lnTo>
                    <a:pt x="15151" y="70383"/>
                  </a:lnTo>
                  <a:lnTo>
                    <a:pt x="15506" y="69697"/>
                  </a:lnTo>
                  <a:close/>
                </a:path>
                <a:path w="553085" h="891540">
                  <a:moveTo>
                    <a:pt x="17830" y="1371"/>
                  </a:moveTo>
                  <a:lnTo>
                    <a:pt x="16611" y="457"/>
                  </a:lnTo>
                  <a:lnTo>
                    <a:pt x="15989" y="0"/>
                  </a:lnTo>
                  <a:lnTo>
                    <a:pt x="14922" y="381"/>
                  </a:lnTo>
                  <a:lnTo>
                    <a:pt x="13639" y="571"/>
                  </a:lnTo>
                  <a:lnTo>
                    <a:pt x="13804" y="2197"/>
                  </a:lnTo>
                  <a:lnTo>
                    <a:pt x="13881" y="2933"/>
                  </a:lnTo>
                  <a:lnTo>
                    <a:pt x="14579" y="3670"/>
                  </a:lnTo>
                  <a:lnTo>
                    <a:pt x="15113" y="4279"/>
                  </a:lnTo>
                  <a:lnTo>
                    <a:pt x="15430" y="4292"/>
                  </a:lnTo>
                  <a:lnTo>
                    <a:pt x="17132" y="2298"/>
                  </a:lnTo>
                  <a:lnTo>
                    <a:pt x="17830" y="1371"/>
                  </a:lnTo>
                  <a:close/>
                </a:path>
                <a:path w="553085" h="891540">
                  <a:moveTo>
                    <a:pt x="18732" y="66903"/>
                  </a:moveTo>
                  <a:lnTo>
                    <a:pt x="18034" y="65608"/>
                  </a:lnTo>
                  <a:lnTo>
                    <a:pt x="17640" y="65392"/>
                  </a:lnTo>
                  <a:lnTo>
                    <a:pt x="16598" y="65392"/>
                  </a:lnTo>
                  <a:lnTo>
                    <a:pt x="15938" y="65811"/>
                  </a:lnTo>
                  <a:lnTo>
                    <a:pt x="15328" y="66065"/>
                  </a:lnTo>
                  <a:lnTo>
                    <a:pt x="14554" y="66662"/>
                  </a:lnTo>
                  <a:lnTo>
                    <a:pt x="15062" y="66941"/>
                  </a:lnTo>
                  <a:lnTo>
                    <a:pt x="15608" y="67348"/>
                  </a:lnTo>
                  <a:lnTo>
                    <a:pt x="16154" y="67348"/>
                  </a:lnTo>
                  <a:lnTo>
                    <a:pt x="16370" y="67297"/>
                  </a:lnTo>
                  <a:lnTo>
                    <a:pt x="16929" y="67297"/>
                  </a:lnTo>
                  <a:lnTo>
                    <a:pt x="17208" y="67640"/>
                  </a:lnTo>
                  <a:lnTo>
                    <a:pt x="17449" y="67970"/>
                  </a:lnTo>
                  <a:lnTo>
                    <a:pt x="17678" y="68300"/>
                  </a:lnTo>
                  <a:lnTo>
                    <a:pt x="17894" y="68643"/>
                  </a:lnTo>
                  <a:lnTo>
                    <a:pt x="18237" y="68643"/>
                  </a:lnTo>
                  <a:lnTo>
                    <a:pt x="18389" y="68630"/>
                  </a:lnTo>
                  <a:lnTo>
                    <a:pt x="18732" y="68503"/>
                  </a:lnTo>
                  <a:lnTo>
                    <a:pt x="18732" y="66903"/>
                  </a:lnTo>
                  <a:close/>
                </a:path>
                <a:path w="553085" h="891540">
                  <a:moveTo>
                    <a:pt x="19354" y="22225"/>
                  </a:moveTo>
                  <a:lnTo>
                    <a:pt x="17348" y="22301"/>
                  </a:lnTo>
                  <a:lnTo>
                    <a:pt x="16408" y="22098"/>
                  </a:lnTo>
                  <a:lnTo>
                    <a:pt x="16281" y="22072"/>
                  </a:lnTo>
                  <a:lnTo>
                    <a:pt x="15087" y="22072"/>
                  </a:lnTo>
                  <a:lnTo>
                    <a:pt x="15925" y="23622"/>
                  </a:lnTo>
                  <a:lnTo>
                    <a:pt x="15455" y="24231"/>
                  </a:lnTo>
                  <a:lnTo>
                    <a:pt x="15265" y="24917"/>
                  </a:lnTo>
                  <a:lnTo>
                    <a:pt x="15214" y="25666"/>
                  </a:lnTo>
                  <a:lnTo>
                    <a:pt x="16103" y="25666"/>
                  </a:lnTo>
                  <a:lnTo>
                    <a:pt x="17399" y="25603"/>
                  </a:lnTo>
                  <a:lnTo>
                    <a:pt x="18796" y="25107"/>
                  </a:lnTo>
                  <a:lnTo>
                    <a:pt x="19024" y="23901"/>
                  </a:lnTo>
                  <a:lnTo>
                    <a:pt x="19354" y="22225"/>
                  </a:lnTo>
                  <a:close/>
                </a:path>
                <a:path w="553085" h="891540">
                  <a:moveTo>
                    <a:pt x="39535" y="112458"/>
                  </a:moveTo>
                  <a:lnTo>
                    <a:pt x="39204" y="110998"/>
                  </a:lnTo>
                  <a:lnTo>
                    <a:pt x="38277" y="110388"/>
                  </a:lnTo>
                  <a:lnTo>
                    <a:pt x="37261" y="109918"/>
                  </a:lnTo>
                  <a:lnTo>
                    <a:pt x="36690" y="109905"/>
                  </a:lnTo>
                  <a:lnTo>
                    <a:pt x="36322" y="110159"/>
                  </a:lnTo>
                  <a:lnTo>
                    <a:pt x="36068" y="110553"/>
                  </a:lnTo>
                  <a:lnTo>
                    <a:pt x="36017" y="112128"/>
                  </a:lnTo>
                  <a:lnTo>
                    <a:pt x="37592" y="112001"/>
                  </a:lnTo>
                  <a:lnTo>
                    <a:pt x="38468" y="112610"/>
                  </a:lnTo>
                  <a:lnTo>
                    <a:pt x="38696" y="112725"/>
                  </a:lnTo>
                  <a:lnTo>
                    <a:pt x="38823" y="112725"/>
                  </a:lnTo>
                  <a:lnTo>
                    <a:pt x="39192" y="112725"/>
                  </a:lnTo>
                  <a:lnTo>
                    <a:pt x="39535" y="112458"/>
                  </a:lnTo>
                  <a:close/>
                </a:path>
                <a:path w="553085" h="891540">
                  <a:moveTo>
                    <a:pt x="40678" y="85750"/>
                  </a:moveTo>
                  <a:lnTo>
                    <a:pt x="40322" y="84848"/>
                  </a:lnTo>
                  <a:lnTo>
                    <a:pt x="40005" y="83769"/>
                  </a:lnTo>
                  <a:lnTo>
                    <a:pt x="39230" y="83134"/>
                  </a:lnTo>
                  <a:lnTo>
                    <a:pt x="38887" y="83096"/>
                  </a:lnTo>
                  <a:lnTo>
                    <a:pt x="38938" y="83781"/>
                  </a:lnTo>
                  <a:lnTo>
                    <a:pt x="38874" y="84061"/>
                  </a:lnTo>
                  <a:lnTo>
                    <a:pt x="38938" y="85051"/>
                  </a:lnTo>
                  <a:lnTo>
                    <a:pt x="38468" y="86309"/>
                  </a:lnTo>
                  <a:lnTo>
                    <a:pt x="40093" y="86423"/>
                  </a:lnTo>
                  <a:lnTo>
                    <a:pt x="40678" y="85750"/>
                  </a:lnTo>
                  <a:close/>
                </a:path>
                <a:path w="553085" h="891540">
                  <a:moveTo>
                    <a:pt x="46964" y="73533"/>
                  </a:moveTo>
                  <a:lnTo>
                    <a:pt x="46723" y="72390"/>
                  </a:lnTo>
                  <a:lnTo>
                    <a:pt x="45097" y="72390"/>
                  </a:lnTo>
                  <a:lnTo>
                    <a:pt x="45123" y="73533"/>
                  </a:lnTo>
                  <a:lnTo>
                    <a:pt x="46964" y="73533"/>
                  </a:lnTo>
                  <a:close/>
                </a:path>
                <a:path w="553085" h="891540">
                  <a:moveTo>
                    <a:pt x="47155" y="70053"/>
                  </a:moveTo>
                  <a:lnTo>
                    <a:pt x="45199" y="70053"/>
                  </a:lnTo>
                  <a:lnTo>
                    <a:pt x="45085" y="71653"/>
                  </a:lnTo>
                  <a:lnTo>
                    <a:pt x="45974" y="71691"/>
                  </a:lnTo>
                  <a:lnTo>
                    <a:pt x="47155" y="70053"/>
                  </a:lnTo>
                  <a:close/>
                </a:path>
                <a:path w="553085" h="891540">
                  <a:moveTo>
                    <a:pt x="69888" y="111594"/>
                  </a:moveTo>
                  <a:lnTo>
                    <a:pt x="68795" y="110820"/>
                  </a:lnTo>
                  <a:lnTo>
                    <a:pt x="69735" y="108851"/>
                  </a:lnTo>
                  <a:lnTo>
                    <a:pt x="68033" y="108470"/>
                  </a:lnTo>
                  <a:lnTo>
                    <a:pt x="67627" y="108737"/>
                  </a:lnTo>
                  <a:lnTo>
                    <a:pt x="67221" y="110147"/>
                  </a:lnTo>
                  <a:lnTo>
                    <a:pt x="68783" y="110998"/>
                  </a:lnTo>
                  <a:lnTo>
                    <a:pt x="68694" y="112344"/>
                  </a:lnTo>
                  <a:lnTo>
                    <a:pt x="69062" y="112560"/>
                  </a:lnTo>
                  <a:lnTo>
                    <a:pt x="69519" y="112420"/>
                  </a:lnTo>
                  <a:lnTo>
                    <a:pt x="69888" y="111594"/>
                  </a:lnTo>
                  <a:close/>
                </a:path>
                <a:path w="553085" h="891540">
                  <a:moveTo>
                    <a:pt x="72212" y="76009"/>
                  </a:moveTo>
                  <a:lnTo>
                    <a:pt x="71132" y="75539"/>
                  </a:lnTo>
                  <a:lnTo>
                    <a:pt x="70015" y="75438"/>
                  </a:lnTo>
                  <a:lnTo>
                    <a:pt x="69888" y="75438"/>
                  </a:lnTo>
                  <a:lnTo>
                    <a:pt x="69761" y="75425"/>
                  </a:lnTo>
                  <a:lnTo>
                    <a:pt x="68465" y="75425"/>
                  </a:lnTo>
                  <a:lnTo>
                    <a:pt x="67754" y="76009"/>
                  </a:lnTo>
                  <a:lnTo>
                    <a:pt x="67576" y="77228"/>
                  </a:lnTo>
                  <a:lnTo>
                    <a:pt x="67805" y="77762"/>
                  </a:lnTo>
                  <a:lnTo>
                    <a:pt x="68224" y="78498"/>
                  </a:lnTo>
                  <a:lnTo>
                    <a:pt x="68541" y="78498"/>
                  </a:lnTo>
                  <a:lnTo>
                    <a:pt x="68745" y="78435"/>
                  </a:lnTo>
                  <a:lnTo>
                    <a:pt x="68821" y="78295"/>
                  </a:lnTo>
                  <a:lnTo>
                    <a:pt x="69075" y="77800"/>
                  </a:lnTo>
                  <a:lnTo>
                    <a:pt x="69418" y="77673"/>
                  </a:lnTo>
                  <a:lnTo>
                    <a:pt x="70053" y="77673"/>
                  </a:lnTo>
                  <a:lnTo>
                    <a:pt x="70319" y="77736"/>
                  </a:lnTo>
                  <a:lnTo>
                    <a:pt x="70586" y="77787"/>
                  </a:lnTo>
                  <a:lnTo>
                    <a:pt x="71081" y="77914"/>
                  </a:lnTo>
                  <a:lnTo>
                    <a:pt x="71640" y="77914"/>
                  </a:lnTo>
                  <a:lnTo>
                    <a:pt x="71894" y="77749"/>
                  </a:lnTo>
                  <a:lnTo>
                    <a:pt x="72009" y="77190"/>
                  </a:lnTo>
                  <a:lnTo>
                    <a:pt x="72212" y="76009"/>
                  </a:lnTo>
                  <a:close/>
                </a:path>
                <a:path w="553085" h="891540">
                  <a:moveTo>
                    <a:pt x="76669" y="101892"/>
                  </a:moveTo>
                  <a:lnTo>
                    <a:pt x="76542" y="100698"/>
                  </a:lnTo>
                  <a:lnTo>
                    <a:pt x="74942" y="100647"/>
                  </a:lnTo>
                  <a:lnTo>
                    <a:pt x="74104" y="101701"/>
                  </a:lnTo>
                  <a:lnTo>
                    <a:pt x="74168" y="103098"/>
                  </a:lnTo>
                  <a:lnTo>
                    <a:pt x="75069" y="103479"/>
                  </a:lnTo>
                  <a:lnTo>
                    <a:pt x="76225" y="103479"/>
                  </a:lnTo>
                  <a:lnTo>
                    <a:pt x="76403" y="103479"/>
                  </a:lnTo>
                  <a:lnTo>
                    <a:pt x="76581" y="103162"/>
                  </a:lnTo>
                  <a:lnTo>
                    <a:pt x="76669" y="101892"/>
                  </a:lnTo>
                  <a:close/>
                </a:path>
                <a:path w="553085" h="891540">
                  <a:moveTo>
                    <a:pt x="78701" y="131533"/>
                  </a:moveTo>
                  <a:lnTo>
                    <a:pt x="78651" y="130810"/>
                  </a:lnTo>
                  <a:lnTo>
                    <a:pt x="78613" y="130111"/>
                  </a:lnTo>
                  <a:lnTo>
                    <a:pt x="78193" y="129794"/>
                  </a:lnTo>
                  <a:lnTo>
                    <a:pt x="77546" y="129794"/>
                  </a:lnTo>
                  <a:lnTo>
                    <a:pt x="77381" y="129832"/>
                  </a:lnTo>
                  <a:lnTo>
                    <a:pt x="77241" y="129895"/>
                  </a:lnTo>
                  <a:lnTo>
                    <a:pt x="76581" y="130136"/>
                  </a:lnTo>
                  <a:lnTo>
                    <a:pt x="76238" y="130848"/>
                  </a:lnTo>
                  <a:lnTo>
                    <a:pt x="76619" y="131622"/>
                  </a:lnTo>
                  <a:lnTo>
                    <a:pt x="76809" y="131991"/>
                  </a:lnTo>
                  <a:lnTo>
                    <a:pt x="76987" y="132448"/>
                  </a:lnTo>
                  <a:lnTo>
                    <a:pt x="77495" y="132448"/>
                  </a:lnTo>
                  <a:lnTo>
                    <a:pt x="77736" y="132422"/>
                  </a:lnTo>
                  <a:lnTo>
                    <a:pt x="78536" y="132168"/>
                  </a:lnTo>
                  <a:lnTo>
                    <a:pt x="78701" y="131533"/>
                  </a:lnTo>
                  <a:close/>
                </a:path>
                <a:path w="553085" h="891540">
                  <a:moveTo>
                    <a:pt x="82003" y="115227"/>
                  </a:moveTo>
                  <a:lnTo>
                    <a:pt x="81965" y="113626"/>
                  </a:lnTo>
                  <a:lnTo>
                    <a:pt x="81953" y="113195"/>
                  </a:lnTo>
                  <a:lnTo>
                    <a:pt x="81521" y="112572"/>
                  </a:lnTo>
                  <a:lnTo>
                    <a:pt x="81153" y="112445"/>
                  </a:lnTo>
                  <a:lnTo>
                    <a:pt x="79616" y="112407"/>
                  </a:lnTo>
                  <a:lnTo>
                    <a:pt x="76085" y="114528"/>
                  </a:lnTo>
                  <a:lnTo>
                    <a:pt x="75907" y="115544"/>
                  </a:lnTo>
                  <a:lnTo>
                    <a:pt x="76708" y="116522"/>
                  </a:lnTo>
                  <a:lnTo>
                    <a:pt x="77254" y="116903"/>
                  </a:lnTo>
                  <a:lnTo>
                    <a:pt x="77851" y="117195"/>
                  </a:lnTo>
                  <a:lnTo>
                    <a:pt x="78435" y="117195"/>
                  </a:lnTo>
                  <a:lnTo>
                    <a:pt x="78816" y="117195"/>
                  </a:lnTo>
                  <a:lnTo>
                    <a:pt x="79209" y="117081"/>
                  </a:lnTo>
                  <a:lnTo>
                    <a:pt x="80657" y="115963"/>
                  </a:lnTo>
                  <a:lnTo>
                    <a:pt x="82003" y="115227"/>
                  </a:lnTo>
                  <a:close/>
                </a:path>
                <a:path w="553085" h="891540">
                  <a:moveTo>
                    <a:pt x="553008" y="889000"/>
                  </a:moveTo>
                  <a:lnTo>
                    <a:pt x="552030" y="889000"/>
                  </a:lnTo>
                  <a:lnTo>
                    <a:pt x="551903" y="889025"/>
                  </a:lnTo>
                  <a:lnTo>
                    <a:pt x="551395" y="889127"/>
                  </a:lnTo>
                  <a:lnTo>
                    <a:pt x="551116" y="889609"/>
                  </a:lnTo>
                  <a:lnTo>
                    <a:pt x="551065" y="890168"/>
                  </a:lnTo>
                  <a:lnTo>
                    <a:pt x="551218" y="890828"/>
                  </a:lnTo>
                  <a:lnTo>
                    <a:pt x="551446" y="891527"/>
                  </a:lnTo>
                  <a:lnTo>
                    <a:pt x="552221" y="891527"/>
                  </a:lnTo>
                  <a:lnTo>
                    <a:pt x="552538" y="891501"/>
                  </a:lnTo>
                  <a:lnTo>
                    <a:pt x="552907" y="890765"/>
                  </a:lnTo>
                  <a:lnTo>
                    <a:pt x="552881" y="889850"/>
                  </a:lnTo>
                  <a:lnTo>
                    <a:pt x="553008" y="88900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50093" y="803700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69" h="1270">
                  <a:moveTo>
                    <a:pt x="1035" y="1131"/>
                  </a:moveTo>
                  <a:lnTo>
                    <a:pt x="690" y="721"/>
                  </a:lnTo>
                  <a:lnTo>
                    <a:pt x="394" y="377"/>
                  </a:lnTo>
                  <a:lnTo>
                    <a:pt x="82" y="32"/>
                  </a:lnTo>
                  <a:lnTo>
                    <a:pt x="1035" y="1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50165" y="7998853"/>
              <a:ext cx="48260" cy="39370"/>
            </a:xfrm>
            <a:custGeom>
              <a:avLst/>
              <a:gdLst/>
              <a:ahLst/>
              <a:cxnLst/>
              <a:rect l="l" t="t" r="r" b="b"/>
              <a:pathLst>
                <a:path w="48260" h="39370">
                  <a:moveTo>
                    <a:pt x="939" y="39217"/>
                  </a:moveTo>
                  <a:lnTo>
                    <a:pt x="660" y="38430"/>
                  </a:lnTo>
                  <a:lnTo>
                    <a:pt x="0" y="38188"/>
                  </a:lnTo>
                  <a:lnTo>
                    <a:pt x="317" y="38531"/>
                  </a:lnTo>
                  <a:lnTo>
                    <a:pt x="609" y="38874"/>
                  </a:lnTo>
                  <a:lnTo>
                    <a:pt x="939" y="39217"/>
                  </a:lnTo>
                  <a:close/>
                </a:path>
                <a:path w="48260" h="39370">
                  <a:moveTo>
                    <a:pt x="30073" y="3429"/>
                  </a:moveTo>
                  <a:lnTo>
                    <a:pt x="29641" y="3073"/>
                  </a:lnTo>
                  <a:lnTo>
                    <a:pt x="29819" y="3467"/>
                  </a:lnTo>
                  <a:lnTo>
                    <a:pt x="30073" y="3429"/>
                  </a:lnTo>
                  <a:close/>
                </a:path>
                <a:path w="48260" h="39370">
                  <a:moveTo>
                    <a:pt x="30645" y="50"/>
                  </a:moveTo>
                  <a:lnTo>
                    <a:pt x="28168" y="0"/>
                  </a:lnTo>
                  <a:lnTo>
                    <a:pt x="27317" y="393"/>
                  </a:lnTo>
                  <a:lnTo>
                    <a:pt x="27546" y="1752"/>
                  </a:lnTo>
                  <a:lnTo>
                    <a:pt x="28663" y="2349"/>
                  </a:lnTo>
                  <a:lnTo>
                    <a:pt x="29641" y="3073"/>
                  </a:lnTo>
                  <a:lnTo>
                    <a:pt x="29337" y="1955"/>
                  </a:lnTo>
                  <a:lnTo>
                    <a:pt x="30645" y="50"/>
                  </a:lnTo>
                  <a:close/>
                </a:path>
                <a:path w="48260" h="39370">
                  <a:moveTo>
                    <a:pt x="33870" y="4089"/>
                  </a:moveTo>
                  <a:lnTo>
                    <a:pt x="33807" y="3644"/>
                  </a:lnTo>
                  <a:lnTo>
                    <a:pt x="33274" y="2959"/>
                  </a:lnTo>
                  <a:lnTo>
                    <a:pt x="32702" y="2679"/>
                  </a:lnTo>
                  <a:lnTo>
                    <a:pt x="31534" y="2679"/>
                  </a:lnTo>
                  <a:lnTo>
                    <a:pt x="30937" y="2959"/>
                  </a:lnTo>
                  <a:lnTo>
                    <a:pt x="30314" y="3390"/>
                  </a:lnTo>
                  <a:lnTo>
                    <a:pt x="30073" y="3429"/>
                  </a:lnTo>
                  <a:lnTo>
                    <a:pt x="30746" y="3949"/>
                  </a:lnTo>
                  <a:lnTo>
                    <a:pt x="31419" y="4114"/>
                  </a:lnTo>
                  <a:lnTo>
                    <a:pt x="32092" y="4648"/>
                  </a:lnTo>
                  <a:lnTo>
                    <a:pt x="32766" y="4648"/>
                  </a:lnTo>
                  <a:lnTo>
                    <a:pt x="33121" y="4648"/>
                  </a:lnTo>
                  <a:lnTo>
                    <a:pt x="33489" y="4508"/>
                  </a:lnTo>
                  <a:lnTo>
                    <a:pt x="33870" y="4089"/>
                  </a:lnTo>
                  <a:close/>
                </a:path>
                <a:path w="48260" h="39370">
                  <a:moveTo>
                    <a:pt x="39712" y="23418"/>
                  </a:moveTo>
                  <a:lnTo>
                    <a:pt x="39293" y="23380"/>
                  </a:lnTo>
                  <a:lnTo>
                    <a:pt x="38620" y="23380"/>
                  </a:lnTo>
                  <a:lnTo>
                    <a:pt x="38366" y="23329"/>
                  </a:lnTo>
                  <a:lnTo>
                    <a:pt x="38176" y="23304"/>
                  </a:lnTo>
                  <a:lnTo>
                    <a:pt x="37401" y="23304"/>
                  </a:lnTo>
                  <a:lnTo>
                    <a:pt x="36893" y="23495"/>
                  </a:lnTo>
                  <a:lnTo>
                    <a:pt x="36576" y="24003"/>
                  </a:lnTo>
                  <a:lnTo>
                    <a:pt x="36741" y="24650"/>
                  </a:lnTo>
                  <a:lnTo>
                    <a:pt x="37020" y="25082"/>
                  </a:lnTo>
                  <a:lnTo>
                    <a:pt x="37414" y="25082"/>
                  </a:lnTo>
                  <a:lnTo>
                    <a:pt x="37541" y="25082"/>
                  </a:lnTo>
                  <a:lnTo>
                    <a:pt x="38227" y="24866"/>
                  </a:lnTo>
                  <a:lnTo>
                    <a:pt x="38900" y="24523"/>
                  </a:lnTo>
                  <a:lnTo>
                    <a:pt x="39255" y="24053"/>
                  </a:lnTo>
                  <a:lnTo>
                    <a:pt x="39712" y="23418"/>
                  </a:lnTo>
                  <a:close/>
                </a:path>
                <a:path w="48260" h="39370">
                  <a:moveTo>
                    <a:pt x="42151" y="1638"/>
                  </a:moveTo>
                  <a:lnTo>
                    <a:pt x="41986" y="1524"/>
                  </a:lnTo>
                  <a:lnTo>
                    <a:pt x="41529" y="1524"/>
                  </a:lnTo>
                  <a:lnTo>
                    <a:pt x="40601" y="1727"/>
                  </a:lnTo>
                  <a:lnTo>
                    <a:pt x="40259" y="1727"/>
                  </a:lnTo>
                  <a:lnTo>
                    <a:pt x="40106" y="1689"/>
                  </a:lnTo>
                  <a:lnTo>
                    <a:pt x="38989" y="1524"/>
                  </a:lnTo>
                  <a:lnTo>
                    <a:pt x="37579" y="1524"/>
                  </a:lnTo>
                  <a:lnTo>
                    <a:pt x="36474" y="1981"/>
                  </a:lnTo>
                  <a:lnTo>
                    <a:pt x="35775" y="3619"/>
                  </a:lnTo>
                  <a:lnTo>
                    <a:pt x="37071" y="4229"/>
                  </a:lnTo>
                  <a:lnTo>
                    <a:pt x="38239" y="4394"/>
                  </a:lnTo>
                  <a:lnTo>
                    <a:pt x="38481" y="4406"/>
                  </a:lnTo>
                  <a:lnTo>
                    <a:pt x="38735" y="4406"/>
                  </a:lnTo>
                  <a:lnTo>
                    <a:pt x="40373" y="4406"/>
                  </a:lnTo>
                  <a:lnTo>
                    <a:pt x="41719" y="3581"/>
                  </a:lnTo>
                  <a:lnTo>
                    <a:pt x="42151" y="1638"/>
                  </a:lnTo>
                  <a:close/>
                </a:path>
                <a:path w="48260" h="39370">
                  <a:moveTo>
                    <a:pt x="44691" y="8712"/>
                  </a:moveTo>
                  <a:lnTo>
                    <a:pt x="44335" y="8280"/>
                  </a:lnTo>
                  <a:lnTo>
                    <a:pt x="43561" y="7404"/>
                  </a:lnTo>
                  <a:lnTo>
                    <a:pt x="43446" y="5740"/>
                  </a:lnTo>
                  <a:lnTo>
                    <a:pt x="41808" y="5740"/>
                  </a:lnTo>
                  <a:lnTo>
                    <a:pt x="41592" y="5753"/>
                  </a:lnTo>
                  <a:lnTo>
                    <a:pt x="41211" y="5829"/>
                  </a:lnTo>
                  <a:lnTo>
                    <a:pt x="41198" y="6299"/>
                  </a:lnTo>
                  <a:lnTo>
                    <a:pt x="41998" y="7239"/>
                  </a:lnTo>
                  <a:lnTo>
                    <a:pt x="42329" y="7581"/>
                  </a:lnTo>
                  <a:lnTo>
                    <a:pt x="42037" y="9512"/>
                  </a:lnTo>
                  <a:lnTo>
                    <a:pt x="43891" y="9512"/>
                  </a:lnTo>
                  <a:lnTo>
                    <a:pt x="44297" y="9512"/>
                  </a:lnTo>
                  <a:lnTo>
                    <a:pt x="44691" y="8712"/>
                  </a:lnTo>
                  <a:close/>
                </a:path>
                <a:path w="48260" h="39370">
                  <a:moveTo>
                    <a:pt x="47688" y="18554"/>
                  </a:moveTo>
                  <a:lnTo>
                    <a:pt x="47218" y="17983"/>
                  </a:lnTo>
                  <a:lnTo>
                    <a:pt x="46431" y="17983"/>
                  </a:lnTo>
                  <a:lnTo>
                    <a:pt x="45681" y="18008"/>
                  </a:lnTo>
                  <a:lnTo>
                    <a:pt x="45389" y="18732"/>
                  </a:lnTo>
                  <a:lnTo>
                    <a:pt x="45275" y="19443"/>
                  </a:lnTo>
                  <a:lnTo>
                    <a:pt x="45339" y="20027"/>
                  </a:lnTo>
                  <a:lnTo>
                    <a:pt x="45707" y="20408"/>
                  </a:lnTo>
                  <a:lnTo>
                    <a:pt x="46240" y="20472"/>
                  </a:lnTo>
                  <a:lnTo>
                    <a:pt x="46418" y="20472"/>
                  </a:lnTo>
                  <a:lnTo>
                    <a:pt x="47104" y="20472"/>
                  </a:lnTo>
                  <a:lnTo>
                    <a:pt x="47548" y="20027"/>
                  </a:lnTo>
                  <a:lnTo>
                    <a:pt x="47625" y="19329"/>
                  </a:lnTo>
                  <a:lnTo>
                    <a:pt x="47688" y="1855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37114" y="8547220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10" h="3175">
                  <a:moveTo>
                    <a:pt x="2513" y="3133"/>
                  </a:moveTo>
                  <a:lnTo>
                    <a:pt x="3335" y="2837"/>
                  </a:lnTo>
                  <a:lnTo>
                    <a:pt x="3647" y="2329"/>
                  </a:lnTo>
                  <a:lnTo>
                    <a:pt x="1725" y="32"/>
                  </a:lnTo>
                  <a:lnTo>
                    <a:pt x="870" y="0"/>
                  </a:lnTo>
                  <a:lnTo>
                    <a:pt x="328" y="0"/>
                  </a:lnTo>
                  <a:lnTo>
                    <a:pt x="0" y="459"/>
                  </a:lnTo>
                  <a:lnTo>
                    <a:pt x="65" y="1000"/>
                  </a:lnTo>
                  <a:lnTo>
                    <a:pt x="197" y="2214"/>
                  </a:lnTo>
                  <a:lnTo>
                    <a:pt x="1100" y="2968"/>
                  </a:lnTo>
                  <a:lnTo>
                    <a:pt x="2513" y="3133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171069" y="8064220"/>
              <a:ext cx="30480" cy="145415"/>
            </a:xfrm>
            <a:custGeom>
              <a:avLst/>
              <a:gdLst/>
              <a:ahLst/>
              <a:cxnLst/>
              <a:rect l="l" t="t" r="r" b="b"/>
              <a:pathLst>
                <a:path w="30480" h="145415">
                  <a:moveTo>
                    <a:pt x="2882" y="44958"/>
                  </a:moveTo>
                  <a:lnTo>
                    <a:pt x="2527" y="43599"/>
                  </a:lnTo>
                  <a:lnTo>
                    <a:pt x="1790" y="43167"/>
                  </a:lnTo>
                  <a:lnTo>
                    <a:pt x="596" y="43700"/>
                  </a:lnTo>
                  <a:lnTo>
                    <a:pt x="63" y="44704"/>
                  </a:lnTo>
                  <a:lnTo>
                    <a:pt x="0" y="46304"/>
                  </a:lnTo>
                  <a:lnTo>
                    <a:pt x="647" y="46647"/>
                  </a:lnTo>
                  <a:lnTo>
                    <a:pt x="927" y="46647"/>
                  </a:lnTo>
                  <a:lnTo>
                    <a:pt x="1409" y="45504"/>
                  </a:lnTo>
                  <a:lnTo>
                    <a:pt x="2882" y="44958"/>
                  </a:lnTo>
                  <a:close/>
                </a:path>
                <a:path w="30480" h="145415">
                  <a:moveTo>
                    <a:pt x="3505" y="2095"/>
                  </a:moveTo>
                  <a:lnTo>
                    <a:pt x="3492" y="1409"/>
                  </a:lnTo>
                  <a:lnTo>
                    <a:pt x="3467" y="495"/>
                  </a:lnTo>
                  <a:lnTo>
                    <a:pt x="2908" y="0"/>
                  </a:lnTo>
                  <a:lnTo>
                    <a:pt x="1917" y="0"/>
                  </a:lnTo>
                  <a:lnTo>
                    <a:pt x="1714" y="38"/>
                  </a:lnTo>
                  <a:lnTo>
                    <a:pt x="901" y="114"/>
                  </a:lnTo>
                  <a:lnTo>
                    <a:pt x="342" y="685"/>
                  </a:lnTo>
                  <a:lnTo>
                    <a:pt x="431" y="1397"/>
                  </a:lnTo>
                  <a:lnTo>
                    <a:pt x="571" y="2209"/>
                  </a:lnTo>
                  <a:lnTo>
                    <a:pt x="1117" y="2882"/>
                  </a:lnTo>
                  <a:lnTo>
                    <a:pt x="2082" y="2882"/>
                  </a:lnTo>
                  <a:lnTo>
                    <a:pt x="2247" y="2870"/>
                  </a:lnTo>
                  <a:lnTo>
                    <a:pt x="3060" y="2743"/>
                  </a:lnTo>
                  <a:lnTo>
                    <a:pt x="3505" y="2095"/>
                  </a:lnTo>
                  <a:close/>
                </a:path>
                <a:path w="30480" h="145415">
                  <a:moveTo>
                    <a:pt x="30048" y="144018"/>
                  </a:moveTo>
                  <a:lnTo>
                    <a:pt x="29883" y="143916"/>
                  </a:lnTo>
                  <a:lnTo>
                    <a:pt x="29514" y="143916"/>
                  </a:lnTo>
                  <a:lnTo>
                    <a:pt x="29095" y="143992"/>
                  </a:lnTo>
                  <a:lnTo>
                    <a:pt x="28829" y="143992"/>
                  </a:lnTo>
                  <a:lnTo>
                    <a:pt x="28613" y="143967"/>
                  </a:lnTo>
                  <a:lnTo>
                    <a:pt x="27952" y="143967"/>
                  </a:lnTo>
                  <a:lnTo>
                    <a:pt x="27533" y="144068"/>
                  </a:lnTo>
                  <a:lnTo>
                    <a:pt x="27419" y="144678"/>
                  </a:lnTo>
                  <a:lnTo>
                    <a:pt x="28079" y="145364"/>
                  </a:lnTo>
                  <a:lnTo>
                    <a:pt x="28702" y="145148"/>
                  </a:lnTo>
                  <a:lnTo>
                    <a:pt x="29552" y="144932"/>
                  </a:lnTo>
                  <a:lnTo>
                    <a:pt x="29819" y="144462"/>
                  </a:lnTo>
                  <a:lnTo>
                    <a:pt x="30048" y="144018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230547" y="8973831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40">
                  <a:moveTo>
                    <a:pt x="2086" y="2526"/>
                  </a:moveTo>
                  <a:lnTo>
                    <a:pt x="2858" y="2509"/>
                  </a:lnTo>
                  <a:lnTo>
                    <a:pt x="3548" y="2214"/>
                  </a:lnTo>
                  <a:lnTo>
                    <a:pt x="3433" y="1361"/>
                  </a:lnTo>
                  <a:lnTo>
                    <a:pt x="3286" y="328"/>
                  </a:lnTo>
                  <a:lnTo>
                    <a:pt x="2300" y="131"/>
                  </a:lnTo>
                  <a:lnTo>
                    <a:pt x="1462" y="16"/>
                  </a:lnTo>
                  <a:lnTo>
                    <a:pt x="591" y="0"/>
                  </a:lnTo>
                  <a:lnTo>
                    <a:pt x="0" y="426"/>
                  </a:lnTo>
                  <a:lnTo>
                    <a:pt x="98" y="1164"/>
                  </a:lnTo>
                  <a:lnTo>
                    <a:pt x="246" y="2198"/>
                  </a:lnTo>
                  <a:lnTo>
                    <a:pt x="1232" y="2329"/>
                  </a:lnTo>
                  <a:lnTo>
                    <a:pt x="2086" y="2526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176504" y="8137791"/>
              <a:ext cx="11430" cy="55880"/>
            </a:xfrm>
            <a:custGeom>
              <a:avLst/>
              <a:gdLst/>
              <a:ahLst/>
              <a:cxnLst/>
              <a:rect l="l" t="t" r="r" b="b"/>
              <a:pathLst>
                <a:path w="11430" h="55879">
                  <a:moveTo>
                    <a:pt x="2692" y="55689"/>
                  </a:moveTo>
                  <a:lnTo>
                    <a:pt x="2590" y="54533"/>
                  </a:lnTo>
                  <a:lnTo>
                    <a:pt x="1765" y="53949"/>
                  </a:lnTo>
                  <a:lnTo>
                    <a:pt x="1447" y="54648"/>
                  </a:lnTo>
                  <a:lnTo>
                    <a:pt x="0" y="54140"/>
                  </a:lnTo>
                  <a:lnTo>
                    <a:pt x="165" y="55372"/>
                  </a:lnTo>
                  <a:lnTo>
                    <a:pt x="1003" y="55778"/>
                  </a:lnTo>
                  <a:lnTo>
                    <a:pt x="1193" y="54927"/>
                  </a:lnTo>
                  <a:lnTo>
                    <a:pt x="2692" y="55689"/>
                  </a:lnTo>
                  <a:close/>
                </a:path>
                <a:path w="11430" h="55879">
                  <a:moveTo>
                    <a:pt x="10934" y="1993"/>
                  </a:moveTo>
                  <a:lnTo>
                    <a:pt x="10680" y="1092"/>
                  </a:lnTo>
                  <a:lnTo>
                    <a:pt x="10477" y="0"/>
                  </a:lnTo>
                  <a:lnTo>
                    <a:pt x="9182" y="0"/>
                  </a:lnTo>
                  <a:lnTo>
                    <a:pt x="8775" y="12"/>
                  </a:lnTo>
                  <a:lnTo>
                    <a:pt x="8356" y="508"/>
                  </a:lnTo>
                  <a:lnTo>
                    <a:pt x="8140" y="673"/>
                  </a:lnTo>
                  <a:lnTo>
                    <a:pt x="8394" y="2311"/>
                  </a:lnTo>
                  <a:lnTo>
                    <a:pt x="9563" y="2222"/>
                  </a:lnTo>
                  <a:lnTo>
                    <a:pt x="10375" y="2578"/>
                  </a:lnTo>
                  <a:lnTo>
                    <a:pt x="10934" y="1993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228756" y="8757524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5" h="3809">
                  <a:moveTo>
                    <a:pt x="1922" y="3362"/>
                  </a:moveTo>
                  <a:lnTo>
                    <a:pt x="2973" y="3280"/>
                  </a:lnTo>
                  <a:lnTo>
                    <a:pt x="3877" y="2886"/>
                  </a:lnTo>
                  <a:lnTo>
                    <a:pt x="3811" y="1558"/>
                  </a:lnTo>
                  <a:lnTo>
                    <a:pt x="3778" y="606"/>
                  </a:lnTo>
                  <a:lnTo>
                    <a:pt x="3171" y="0"/>
                  </a:lnTo>
                  <a:lnTo>
                    <a:pt x="2152" y="0"/>
                  </a:lnTo>
                  <a:lnTo>
                    <a:pt x="1051" y="82"/>
                  </a:lnTo>
                  <a:lnTo>
                    <a:pt x="147" y="787"/>
                  </a:lnTo>
                  <a:lnTo>
                    <a:pt x="82" y="1919"/>
                  </a:lnTo>
                  <a:lnTo>
                    <a:pt x="0" y="2968"/>
                  </a:lnTo>
                  <a:lnTo>
                    <a:pt x="969" y="3215"/>
                  </a:lnTo>
                  <a:lnTo>
                    <a:pt x="1922" y="336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171538" y="8082063"/>
              <a:ext cx="30480" cy="144145"/>
            </a:xfrm>
            <a:custGeom>
              <a:avLst/>
              <a:gdLst/>
              <a:ahLst/>
              <a:cxnLst/>
              <a:rect l="l" t="t" r="r" b="b"/>
              <a:pathLst>
                <a:path w="30480" h="144145">
                  <a:moveTo>
                    <a:pt x="3111" y="77330"/>
                  </a:moveTo>
                  <a:lnTo>
                    <a:pt x="2413" y="76784"/>
                  </a:lnTo>
                  <a:lnTo>
                    <a:pt x="1447" y="76733"/>
                  </a:lnTo>
                  <a:lnTo>
                    <a:pt x="825" y="76733"/>
                  </a:lnTo>
                  <a:lnTo>
                    <a:pt x="266" y="77152"/>
                  </a:lnTo>
                  <a:lnTo>
                    <a:pt x="101" y="77889"/>
                  </a:lnTo>
                  <a:lnTo>
                    <a:pt x="0" y="78930"/>
                  </a:lnTo>
                  <a:lnTo>
                    <a:pt x="711" y="79438"/>
                  </a:lnTo>
                  <a:lnTo>
                    <a:pt x="1625" y="79514"/>
                  </a:lnTo>
                  <a:lnTo>
                    <a:pt x="2273" y="79514"/>
                  </a:lnTo>
                  <a:lnTo>
                    <a:pt x="2870" y="79121"/>
                  </a:lnTo>
                  <a:lnTo>
                    <a:pt x="3111" y="77330"/>
                  </a:lnTo>
                  <a:close/>
                </a:path>
                <a:path w="30480" h="144145">
                  <a:moveTo>
                    <a:pt x="5029" y="107111"/>
                  </a:moveTo>
                  <a:lnTo>
                    <a:pt x="4318" y="106807"/>
                  </a:lnTo>
                  <a:lnTo>
                    <a:pt x="4102" y="106464"/>
                  </a:lnTo>
                  <a:lnTo>
                    <a:pt x="3695" y="105765"/>
                  </a:lnTo>
                  <a:lnTo>
                    <a:pt x="3238" y="105079"/>
                  </a:lnTo>
                  <a:lnTo>
                    <a:pt x="2730" y="104444"/>
                  </a:lnTo>
                  <a:lnTo>
                    <a:pt x="1905" y="104279"/>
                  </a:lnTo>
                  <a:lnTo>
                    <a:pt x="1397" y="105117"/>
                  </a:lnTo>
                  <a:lnTo>
                    <a:pt x="1968" y="105879"/>
                  </a:lnTo>
                  <a:lnTo>
                    <a:pt x="2527" y="106705"/>
                  </a:lnTo>
                  <a:lnTo>
                    <a:pt x="3340" y="107721"/>
                  </a:lnTo>
                  <a:lnTo>
                    <a:pt x="3594" y="107848"/>
                  </a:lnTo>
                  <a:lnTo>
                    <a:pt x="3860" y="107848"/>
                  </a:lnTo>
                  <a:lnTo>
                    <a:pt x="4064" y="107848"/>
                  </a:lnTo>
                  <a:lnTo>
                    <a:pt x="4254" y="107772"/>
                  </a:lnTo>
                  <a:lnTo>
                    <a:pt x="4432" y="107619"/>
                  </a:lnTo>
                  <a:lnTo>
                    <a:pt x="5029" y="107111"/>
                  </a:lnTo>
                  <a:close/>
                </a:path>
                <a:path w="30480" h="144145">
                  <a:moveTo>
                    <a:pt x="6705" y="622"/>
                  </a:moveTo>
                  <a:lnTo>
                    <a:pt x="6108" y="0"/>
                  </a:lnTo>
                  <a:lnTo>
                    <a:pt x="5194" y="0"/>
                  </a:lnTo>
                  <a:lnTo>
                    <a:pt x="4991" y="38"/>
                  </a:lnTo>
                  <a:lnTo>
                    <a:pt x="4813" y="25"/>
                  </a:lnTo>
                  <a:lnTo>
                    <a:pt x="3746" y="25"/>
                  </a:lnTo>
                  <a:lnTo>
                    <a:pt x="3302" y="101"/>
                  </a:lnTo>
                  <a:lnTo>
                    <a:pt x="3302" y="609"/>
                  </a:lnTo>
                  <a:lnTo>
                    <a:pt x="3314" y="2070"/>
                  </a:lnTo>
                  <a:lnTo>
                    <a:pt x="5549" y="1524"/>
                  </a:lnTo>
                  <a:lnTo>
                    <a:pt x="5765" y="3200"/>
                  </a:lnTo>
                  <a:lnTo>
                    <a:pt x="5905" y="3289"/>
                  </a:lnTo>
                  <a:lnTo>
                    <a:pt x="6134" y="2400"/>
                  </a:lnTo>
                  <a:lnTo>
                    <a:pt x="6705" y="622"/>
                  </a:lnTo>
                  <a:close/>
                </a:path>
                <a:path w="30480" h="144145">
                  <a:moveTo>
                    <a:pt x="30213" y="139877"/>
                  </a:moveTo>
                  <a:lnTo>
                    <a:pt x="29349" y="139382"/>
                  </a:lnTo>
                  <a:lnTo>
                    <a:pt x="28752" y="139153"/>
                  </a:lnTo>
                  <a:lnTo>
                    <a:pt x="27813" y="138760"/>
                  </a:lnTo>
                  <a:lnTo>
                    <a:pt x="26949" y="138531"/>
                  </a:lnTo>
                  <a:lnTo>
                    <a:pt x="25260" y="138531"/>
                  </a:lnTo>
                  <a:lnTo>
                    <a:pt x="24460" y="138734"/>
                  </a:lnTo>
                  <a:lnTo>
                    <a:pt x="23647" y="139230"/>
                  </a:lnTo>
                  <a:lnTo>
                    <a:pt x="24625" y="140728"/>
                  </a:lnTo>
                  <a:lnTo>
                    <a:pt x="25628" y="142201"/>
                  </a:lnTo>
                  <a:lnTo>
                    <a:pt x="26619" y="143700"/>
                  </a:lnTo>
                  <a:lnTo>
                    <a:pt x="28575" y="141643"/>
                  </a:lnTo>
                  <a:lnTo>
                    <a:pt x="30213" y="13987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106108" y="8778112"/>
              <a:ext cx="19050" cy="170180"/>
            </a:xfrm>
            <a:custGeom>
              <a:avLst/>
              <a:gdLst/>
              <a:ahLst/>
              <a:cxnLst/>
              <a:rect l="l" t="t" r="r" b="b"/>
              <a:pathLst>
                <a:path w="19050" h="170179">
                  <a:moveTo>
                    <a:pt x="4572" y="118237"/>
                  </a:moveTo>
                  <a:lnTo>
                    <a:pt x="4495" y="117602"/>
                  </a:lnTo>
                  <a:lnTo>
                    <a:pt x="4406" y="117132"/>
                  </a:lnTo>
                  <a:lnTo>
                    <a:pt x="4292" y="116979"/>
                  </a:lnTo>
                  <a:lnTo>
                    <a:pt x="3962" y="116979"/>
                  </a:lnTo>
                  <a:lnTo>
                    <a:pt x="3746" y="117170"/>
                  </a:lnTo>
                  <a:lnTo>
                    <a:pt x="3556" y="117373"/>
                  </a:lnTo>
                  <a:lnTo>
                    <a:pt x="3340" y="117551"/>
                  </a:lnTo>
                  <a:lnTo>
                    <a:pt x="3149" y="117741"/>
                  </a:lnTo>
                  <a:lnTo>
                    <a:pt x="2946" y="117741"/>
                  </a:lnTo>
                  <a:lnTo>
                    <a:pt x="2070" y="117513"/>
                  </a:lnTo>
                  <a:lnTo>
                    <a:pt x="1562" y="117335"/>
                  </a:lnTo>
                  <a:lnTo>
                    <a:pt x="1003" y="117322"/>
                  </a:lnTo>
                  <a:lnTo>
                    <a:pt x="533" y="117322"/>
                  </a:lnTo>
                  <a:lnTo>
                    <a:pt x="50" y="117525"/>
                  </a:lnTo>
                  <a:lnTo>
                    <a:pt x="0" y="118071"/>
                  </a:lnTo>
                  <a:lnTo>
                    <a:pt x="863" y="118503"/>
                  </a:lnTo>
                  <a:lnTo>
                    <a:pt x="1003" y="118503"/>
                  </a:lnTo>
                  <a:lnTo>
                    <a:pt x="1473" y="118503"/>
                  </a:lnTo>
                  <a:lnTo>
                    <a:pt x="1943" y="118414"/>
                  </a:lnTo>
                  <a:lnTo>
                    <a:pt x="2489" y="118300"/>
                  </a:lnTo>
                  <a:lnTo>
                    <a:pt x="2844" y="118300"/>
                  </a:lnTo>
                  <a:lnTo>
                    <a:pt x="3378" y="118351"/>
                  </a:lnTo>
                  <a:lnTo>
                    <a:pt x="4191" y="118351"/>
                  </a:lnTo>
                  <a:lnTo>
                    <a:pt x="4572" y="118237"/>
                  </a:lnTo>
                  <a:close/>
                </a:path>
                <a:path w="19050" h="170179">
                  <a:moveTo>
                    <a:pt x="12992" y="135242"/>
                  </a:moveTo>
                  <a:lnTo>
                    <a:pt x="12941" y="134594"/>
                  </a:lnTo>
                  <a:lnTo>
                    <a:pt x="12687" y="134213"/>
                  </a:lnTo>
                  <a:lnTo>
                    <a:pt x="12496" y="133883"/>
                  </a:lnTo>
                  <a:lnTo>
                    <a:pt x="12293" y="133769"/>
                  </a:lnTo>
                  <a:lnTo>
                    <a:pt x="11722" y="133769"/>
                  </a:lnTo>
                  <a:lnTo>
                    <a:pt x="11391" y="134327"/>
                  </a:lnTo>
                  <a:lnTo>
                    <a:pt x="11150" y="134556"/>
                  </a:lnTo>
                  <a:lnTo>
                    <a:pt x="10515" y="135077"/>
                  </a:lnTo>
                  <a:lnTo>
                    <a:pt x="9766" y="135623"/>
                  </a:lnTo>
                  <a:lnTo>
                    <a:pt x="9779" y="136575"/>
                  </a:lnTo>
                  <a:lnTo>
                    <a:pt x="9982" y="137033"/>
                  </a:lnTo>
                  <a:lnTo>
                    <a:pt x="10223" y="137299"/>
                  </a:lnTo>
                  <a:lnTo>
                    <a:pt x="10642" y="137299"/>
                  </a:lnTo>
                  <a:lnTo>
                    <a:pt x="10833" y="137287"/>
                  </a:lnTo>
                  <a:lnTo>
                    <a:pt x="11823" y="137020"/>
                  </a:lnTo>
                  <a:lnTo>
                    <a:pt x="12547" y="136525"/>
                  </a:lnTo>
                  <a:lnTo>
                    <a:pt x="12992" y="135242"/>
                  </a:lnTo>
                  <a:close/>
                </a:path>
                <a:path w="19050" h="170179">
                  <a:moveTo>
                    <a:pt x="16294" y="736"/>
                  </a:moveTo>
                  <a:lnTo>
                    <a:pt x="15659" y="495"/>
                  </a:lnTo>
                  <a:lnTo>
                    <a:pt x="15024" y="254"/>
                  </a:lnTo>
                  <a:lnTo>
                    <a:pt x="14401" y="0"/>
                  </a:lnTo>
                  <a:lnTo>
                    <a:pt x="14351" y="177"/>
                  </a:lnTo>
                  <a:lnTo>
                    <a:pt x="14312" y="736"/>
                  </a:lnTo>
                  <a:lnTo>
                    <a:pt x="14744" y="1016"/>
                  </a:lnTo>
                  <a:lnTo>
                    <a:pt x="15316" y="1041"/>
                  </a:lnTo>
                  <a:lnTo>
                    <a:pt x="16294" y="736"/>
                  </a:lnTo>
                  <a:close/>
                </a:path>
                <a:path w="19050" h="170179">
                  <a:moveTo>
                    <a:pt x="18389" y="166839"/>
                  </a:moveTo>
                  <a:lnTo>
                    <a:pt x="16471" y="166573"/>
                  </a:lnTo>
                  <a:lnTo>
                    <a:pt x="15976" y="166522"/>
                  </a:lnTo>
                  <a:lnTo>
                    <a:pt x="14935" y="166522"/>
                  </a:lnTo>
                  <a:lnTo>
                    <a:pt x="14401" y="166573"/>
                  </a:lnTo>
                  <a:lnTo>
                    <a:pt x="12865" y="166992"/>
                  </a:lnTo>
                  <a:lnTo>
                    <a:pt x="11226" y="167195"/>
                  </a:lnTo>
                  <a:lnTo>
                    <a:pt x="11671" y="169379"/>
                  </a:lnTo>
                  <a:lnTo>
                    <a:pt x="12217" y="169557"/>
                  </a:lnTo>
                  <a:lnTo>
                    <a:pt x="13195" y="169557"/>
                  </a:lnTo>
                  <a:lnTo>
                    <a:pt x="13627" y="169481"/>
                  </a:lnTo>
                  <a:lnTo>
                    <a:pt x="13957" y="169392"/>
                  </a:lnTo>
                  <a:lnTo>
                    <a:pt x="14427" y="169189"/>
                  </a:lnTo>
                  <a:lnTo>
                    <a:pt x="14846" y="169087"/>
                  </a:lnTo>
                  <a:lnTo>
                    <a:pt x="15697" y="169087"/>
                  </a:lnTo>
                  <a:lnTo>
                    <a:pt x="16129" y="169240"/>
                  </a:lnTo>
                  <a:lnTo>
                    <a:pt x="16535" y="169545"/>
                  </a:lnTo>
                  <a:lnTo>
                    <a:pt x="16878" y="169824"/>
                  </a:lnTo>
                  <a:lnTo>
                    <a:pt x="17259" y="170065"/>
                  </a:lnTo>
                  <a:lnTo>
                    <a:pt x="17551" y="170065"/>
                  </a:lnTo>
                  <a:lnTo>
                    <a:pt x="17868" y="170065"/>
                  </a:lnTo>
                  <a:lnTo>
                    <a:pt x="18084" y="169811"/>
                  </a:lnTo>
                  <a:lnTo>
                    <a:pt x="18110" y="168071"/>
                  </a:lnTo>
                  <a:lnTo>
                    <a:pt x="18389" y="166839"/>
                  </a:lnTo>
                  <a:close/>
                </a:path>
                <a:path w="19050" h="170179">
                  <a:moveTo>
                    <a:pt x="18427" y="53492"/>
                  </a:moveTo>
                  <a:lnTo>
                    <a:pt x="18008" y="52971"/>
                  </a:lnTo>
                  <a:lnTo>
                    <a:pt x="17221" y="51841"/>
                  </a:lnTo>
                  <a:lnTo>
                    <a:pt x="16078" y="52374"/>
                  </a:lnTo>
                  <a:lnTo>
                    <a:pt x="16014" y="53898"/>
                  </a:lnTo>
                  <a:lnTo>
                    <a:pt x="15989" y="54571"/>
                  </a:lnTo>
                  <a:lnTo>
                    <a:pt x="18262" y="54571"/>
                  </a:lnTo>
                  <a:lnTo>
                    <a:pt x="18376" y="53898"/>
                  </a:lnTo>
                  <a:lnTo>
                    <a:pt x="18427" y="53492"/>
                  </a:lnTo>
                  <a:close/>
                </a:path>
                <a:path w="19050" h="170179">
                  <a:moveTo>
                    <a:pt x="18719" y="49504"/>
                  </a:moveTo>
                  <a:lnTo>
                    <a:pt x="14871" y="49504"/>
                  </a:lnTo>
                  <a:lnTo>
                    <a:pt x="16992" y="51574"/>
                  </a:lnTo>
                  <a:lnTo>
                    <a:pt x="18719" y="49504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198539" y="8083143"/>
              <a:ext cx="144780" cy="422909"/>
            </a:xfrm>
            <a:custGeom>
              <a:avLst/>
              <a:gdLst/>
              <a:ahLst/>
              <a:cxnLst/>
              <a:rect l="l" t="t" r="r" b="b"/>
              <a:pathLst>
                <a:path w="144779" h="422909">
                  <a:moveTo>
                    <a:pt x="2476" y="1765"/>
                  </a:moveTo>
                  <a:lnTo>
                    <a:pt x="2374" y="1003"/>
                  </a:lnTo>
                  <a:lnTo>
                    <a:pt x="2273" y="330"/>
                  </a:lnTo>
                  <a:lnTo>
                    <a:pt x="1854" y="0"/>
                  </a:lnTo>
                  <a:lnTo>
                    <a:pt x="1206" y="0"/>
                  </a:lnTo>
                  <a:lnTo>
                    <a:pt x="1066" y="25"/>
                  </a:lnTo>
                  <a:lnTo>
                    <a:pt x="914" y="76"/>
                  </a:lnTo>
                  <a:lnTo>
                    <a:pt x="279" y="317"/>
                  </a:lnTo>
                  <a:lnTo>
                    <a:pt x="0" y="1028"/>
                  </a:lnTo>
                  <a:lnTo>
                    <a:pt x="292" y="1778"/>
                  </a:lnTo>
                  <a:lnTo>
                    <a:pt x="508" y="2120"/>
                  </a:lnTo>
                  <a:lnTo>
                    <a:pt x="673" y="2578"/>
                  </a:lnTo>
                  <a:lnTo>
                    <a:pt x="1117" y="2578"/>
                  </a:lnTo>
                  <a:lnTo>
                    <a:pt x="1295" y="2565"/>
                  </a:lnTo>
                  <a:lnTo>
                    <a:pt x="2146" y="2286"/>
                  </a:lnTo>
                  <a:lnTo>
                    <a:pt x="2476" y="1765"/>
                  </a:lnTo>
                  <a:close/>
                </a:path>
                <a:path w="144779" h="422909">
                  <a:moveTo>
                    <a:pt x="19519" y="7124"/>
                  </a:moveTo>
                  <a:lnTo>
                    <a:pt x="18999" y="6654"/>
                  </a:lnTo>
                  <a:lnTo>
                    <a:pt x="18491" y="6159"/>
                  </a:lnTo>
                  <a:lnTo>
                    <a:pt x="17970" y="5676"/>
                  </a:lnTo>
                  <a:lnTo>
                    <a:pt x="17119" y="6235"/>
                  </a:lnTo>
                  <a:lnTo>
                    <a:pt x="16700" y="7112"/>
                  </a:lnTo>
                  <a:lnTo>
                    <a:pt x="16217" y="7810"/>
                  </a:lnTo>
                  <a:lnTo>
                    <a:pt x="16586" y="8407"/>
                  </a:lnTo>
                  <a:lnTo>
                    <a:pt x="16929" y="8775"/>
                  </a:lnTo>
                  <a:lnTo>
                    <a:pt x="17297" y="8775"/>
                  </a:lnTo>
                  <a:lnTo>
                    <a:pt x="17487" y="8763"/>
                  </a:lnTo>
                  <a:lnTo>
                    <a:pt x="18300" y="8267"/>
                  </a:lnTo>
                  <a:lnTo>
                    <a:pt x="18872" y="7645"/>
                  </a:lnTo>
                  <a:lnTo>
                    <a:pt x="19519" y="7124"/>
                  </a:lnTo>
                  <a:close/>
                </a:path>
                <a:path w="144779" h="422909">
                  <a:moveTo>
                    <a:pt x="22936" y="121081"/>
                  </a:moveTo>
                  <a:lnTo>
                    <a:pt x="22567" y="120027"/>
                  </a:lnTo>
                  <a:lnTo>
                    <a:pt x="22656" y="119303"/>
                  </a:lnTo>
                  <a:lnTo>
                    <a:pt x="22733" y="118668"/>
                  </a:lnTo>
                  <a:lnTo>
                    <a:pt x="22390" y="118440"/>
                  </a:lnTo>
                  <a:lnTo>
                    <a:pt x="21717" y="118440"/>
                  </a:lnTo>
                  <a:lnTo>
                    <a:pt x="21488" y="118491"/>
                  </a:lnTo>
                  <a:lnTo>
                    <a:pt x="20447" y="118808"/>
                  </a:lnTo>
                  <a:lnTo>
                    <a:pt x="20421" y="119481"/>
                  </a:lnTo>
                  <a:lnTo>
                    <a:pt x="20523" y="120205"/>
                  </a:lnTo>
                  <a:lnTo>
                    <a:pt x="20612" y="120992"/>
                  </a:lnTo>
                  <a:lnTo>
                    <a:pt x="21107" y="121361"/>
                  </a:lnTo>
                  <a:lnTo>
                    <a:pt x="21869" y="121488"/>
                  </a:lnTo>
                  <a:lnTo>
                    <a:pt x="22936" y="121081"/>
                  </a:lnTo>
                  <a:close/>
                </a:path>
                <a:path w="144779" h="422909">
                  <a:moveTo>
                    <a:pt x="23126" y="36753"/>
                  </a:moveTo>
                  <a:lnTo>
                    <a:pt x="22453" y="35801"/>
                  </a:lnTo>
                  <a:lnTo>
                    <a:pt x="22275" y="35712"/>
                  </a:lnTo>
                  <a:lnTo>
                    <a:pt x="21704" y="35712"/>
                  </a:lnTo>
                  <a:lnTo>
                    <a:pt x="21259" y="36093"/>
                  </a:lnTo>
                  <a:lnTo>
                    <a:pt x="20916" y="36372"/>
                  </a:lnTo>
                  <a:lnTo>
                    <a:pt x="20040" y="37045"/>
                  </a:lnTo>
                  <a:lnTo>
                    <a:pt x="18707" y="37198"/>
                  </a:lnTo>
                  <a:lnTo>
                    <a:pt x="18148" y="38379"/>
                  </a:lnTo>
                  <a:lnTo>
                    <a:pt x="18656" y="38684"/>
                  </a:lnTo>
                  <a:lnTo>
                    <a:pt x="18923" y="38963"/>
                  </a:lnTo>
                  <a:lnTo>
                    <a:pt x="19278" y="38976"/>
                  </a:lnTo>
                  <a:lnTo>
                    <a:pt x="20396" y="38976"/>
                  </a:lnTo>
                  <a:lnTo>
                    <a:pt x="20802" y="37795"/>
                  </a:lnTo>
                  <a:lnTo>
                    <a:pt x="21704" y="37388"/>
                  </a:lnTo>
                  <a:lnTo>
                    <a:pt x="22275" y="37147"/>
                  </a:lnTo>
                  <a:lnTo>
                    <a:pt x="23126" y="36753"/>
                  </a:lnTo>
                  <a:close/>
                </a:path>
                <a:path w="144779" h="422909">
                  <a:moveTo>
                    <a:pt x="26631" y="85953"/>
                  </a:moveTo>
                  <a:lnTo>
                    <a:pt x="26543" y="84823"/>
                  </a:lnTo>
                  <a:lnTo>
                    <a:pt x="26250" y="84632"/>
                  </a:lnTo>
                  <a:lnTo>
                    <a:pt x="25641" y="84632"/>
                  </a:lnTo>
                  <a:lnTo>
                    <a:pt x="25361" y="84709"/>
                  </a:lnTo>
                  <a:lnTo>
                    <a:pt x="25095" y="84810"/>
                  </a:lnTo>
                  <a:lnTo>
                    <a:pt x="24523" y="85001"/>
                  </a:lnTo>
                  <a:lnTo>
                    <a:pt x="23342" y="84848"/>
                  </a:lnTo>
                  <a:lnTo>
                    <a:pt x="23787" y="86106"/>
                  </a:lnTo>
                  <a:lnTo>
                    <a:pt x="25019" y="86321"/>
                  </a:lnTo>
                  <a:lnTo>
                    <a:pt x="25704" y="86626"/>
                  </a:lnTo>
                  <a:lnTo>
                    <a:pt x="26416" y="86448"/>
                  </a:lnTo>
                  <a:lnTo>
                    <a:pt x="26631" y="85953"/>
                  </a:lnTo>
                  <a:close/>
                </a:path>
                <a:path w="144779" h="422909">
                  <a:moveTo>
                    <a:pt x="27609" y="15824"/>
                  </a:moveTo>
                  <a:lnTo>
                    <a:pt x="27597" y="15074"/>
                  </a:lnTo>
                  <a:lnTo>
                    <a:pt x="26606" y="15011"/>
                  </a:lnTo>
                  <a:lnTo>
                    <a:pt x="25844" y="15011"/>
                  </a:lnTo>
                  <a:lnTo>
                    <a:pt x="25679" y="15748"/>
                  </a:lnTo>
                  <a:lnTo>
                    <a:pt x="25336" y="16408"/>
                  </a:lnTo>
                  <a:lnTo>
                    <a:pt x="26149" y="17526"/>
                  </a:lnTo>
                  <a:lnTo>
                    <a:pt x="26352" y="17551"/>
                  </a:lnTo>
                  <a:lnTo>
                    <a:pt x="27012" y="17551"/>
                  </a:lnTo>
                  <a:lnTo>
                    <a:pt x="27482" y="17208"/>
                  </a:lnTo>
                  <a:lnTo>
                    <a:pt x="27609" y="15824"/>
                  </a:lnTo>
                  <a:close/>
                </a:path>
                <a:path w="144779" h="422909">
                  <a:moveTo>
                    <a:pt x="27825" y="49771"/>
                  </a:moveTo>
                  <a:lnTo>
                    <a:pt x="27241" y="49276"/>
                  </a:lnTo>
                  <a:lnTo>
                    <a:pt x="25425" y="49276"/>
                  </a:lnTo>
                  <a:lnTo>
                    <a:pt x="24358" y="49720"/>
                  </a:lnTo>
                  <a:lnTo>
                    <a:pt x="24168" y="51130"/>
                  </a:lnTo>
                  <a:lnTo>
                    <a:pt x="24282" y="51676"/>
                  </a:lnTo>
                  <a:lnTo>
                    <a:pt x="24574" y="52184"/>
                  </a:lnTo>
                  <a:lnTo>
                    <a:pt x="24942" y="52184"/>
                  </a:lnTo>
                  <a:lnTo>
                    <a:pt x="27432" y="50266"/>
                  </a:lnTo>
                  <a:lnTo>
                    <a:pt x="27825" y="49771"/>
                  </a:lnTo>
                  <a:close/>
                </a:path>
                <a:path w="144779" h="422909">
                  <a:moveTo>
                    <a:pt x="29654" y="94081"/>
                  </a:moveTo>
                  <a:lnTo>
                    <a:pt x="29032" y="93586"/>
                  </a:lnTo>
                  <a:lnTo>
                    <a:pt x="28600" y="93916"/>
                  </a:lnTo>
                  <a:lnTo>
                    <a:pt x="27813" y="94653"/>
                  </a:lnTo>
                  <a:lnTo>
                    <a:pt x="26174" y="94386"/>
                  </a:lnTo>
                  <a:lnTo>
                    <a:pt x="26098" y="95986"/>
                  </a:lnTo>
                  <a:lnTo>
                    <a:pt x="26403" y="96799"/>
                  </a:lnTo>
                  <a:lnTo>
                    <a:pt x="27724" y="96418"/>
                  </a:lnTo>
                  <a:lnTo>
                    <a:pt x="28752" y="95605"/>
                  </a:lnTo>
                  <a:lnTo>
                    <a:pt x="29603" y="94551"/>
                  </a:lnTo>
                  <a:lnTo>
                    <a:pt x="29654" y="94081"/>
                  </a:lnTo>
                  <a:close/>
                </a:path>
                <a:path w="144779" h="422909">
                  <a:moveTo>
                    <a:pt x="34036" y="20662"/>
                  </a:moveTo>
                  <a:lnTo>
                    <a:pt x="33477" y="20129"/>
                  </a:lnTo>
                  <a:lnTo>
                    <a:pt x="32397" y="19088"/>
                  </a:lnTo>
                  <a:lnTo>
                    <a:pt x="32575" y="19900"/>
                  </a:lnTo>
                  <a:lnTo>
                    <a:pt x="32740" y="20739"/>
                  </a:lnTo>
                  <a:lnTo>
                    <a:pt x="33502" y="21297"/>
                  </a:lnTo>
                  <a:lnTo>
                    <a:pt x="34036" y="20662"/>
                  </a:lnTo>
                  <a:close/>
                </a:path>
                <a:path w="144779" h="422909">
                  <a:moveTo>
                    <a:pt x="36080" y="199351"/>
                  </a:moveTo>
                  <a:lnTo>
                    <a:pt x="35991" y="197599"/>
                  </a:lnTo>
                  <a:lnTo>
                    <a:pt x="35420" y="197231"/>
                  </a:lnTo>
                  <a:lnTo>
                    <a:pt x="34378" y="197218"/>
                  </a:lnTo>
                  <a:lnTo>
                    <a:pt x="33972" y="197307"/>
                  </a:lnTo>
                  <a:lnTo>
                    <a:pt x="34518" y="198234"/>
                  </a:lnTo>
                  <a:lnTo>
                    <a:pt x="35636" y="200113"/>
                  </a:lnTo>
                  <a:lnTo>
                    <a:pt x="35941" y="199834"/>
                  </a:lnTo>
                  <a:lnTo>
                    <a:pt x="36080" y="199351"/>
                  </a:lnTo>
                  <a:close/>
                </a:path>
                <a:path w="144779" h="422909">
                  <a:moveTo>
                    <a:pt x="41744" y="28105"/>
                  </a:moveTo>
                  <a:lnTo>
                    <a:pt x="40462" y="26860"/>
                  </a:lnTo>
                  <a:lnTo>
                    <a:pt x="39827" y="26250"/>
                  </a:lnTo>
                  <a:lnTo>
                    <a:pt x="39408" y="26568"/>
                  </a:lnTo>
                  <a:lnTo>
                    <a:pt x="39217" y="27152"/>
                  </a:lnTo>
                  <a:lnTo>
                    <a:pt x="39281" y="28105"/>
                  </a:lnTo>
                  <a:lnTo>
                    <a:pt x="39319" y="28397"/>
                  </a:lnTo>
                  <a:lnTo>
                    <a:pt x="39776" y="28676"/>
                  </a:lnTo>
                  <a:lnTo>
                    <a:pt x="40347" y="28676"/>
                  </a:lnTo>
                  <a:lnTo>
                    <a:pt x="40525" y="28663"/>
                  </a:lnTo>
                  <a:lnTo>
                    <a:pt x="41109" y="28600"/>
                  </a:lnTo>
                  <a:lnTo>
                    <a:pt x="41478" y="28422"/>
                  </a:lnTo>
                  <a:lnTo>
                    <a:pt x="41744" y="28105"/>
                  </a:lnTo>
                  <a:close/>
                </a:path>
                <a:path w="144779" h="422909">
                  <a:moveTo>
                    <a:pt x="47485" y="128422"/>
                  </a:moveTo>
                  <a:lnTo>
                    <a:pt x="46507" y="128092"/>
                  </a:lnTo>
                  <a:lnTo>
                    <a:pt x="46342" y="128054"/>
                  </a:lnTo>
                  <a:lnTo>
                    <a:pt x="45834" y="128054"/>
                  </a:lnTo>
                  <a:lnTo>
                    <a:pt x="45605" y="128524"/>
                  </a:lnTo>
                  <a:lnTo>
                    <a:pt x="45046" y="129413"/>
                  </a:lnTo>
                  <a:lnTo>
                    <a:pt x="44526" y="129921"/>
                  </a:lnTo>
                  <a:lnTo>
                    <a:pt x="44780" y="131064"/>
                  </a:lnTo>
                  <a:lnTo>
                    <a:pt x="44831" y="131406"/>
                  </a:lnTo>
                  <a:lnTo>
                    <a:pt x="45085" y="131406"/>
                  </a:lnTo>
                  <a:lnTo>
                    <a:pt x="45326" y="131343"/>
                  </a:lnTo>
                  <a:lnTo>
                    <a:pt x="45504" y="131178"/>
                  </a:lnTo>
                  <a:lnTo>
                    <a:pt x="45999" y="130759"/>
                  </a:lnTo>
                  <a:lnTo>
                    <a:pt x="46380" y="130175"/>
                  </a:lnTo>
                  <a:lnTo>
                    <a:pt x="47040" y="129082"/>
                  </a:lnTo>
                  <a:lnTo>
                    <a:pt x="47485" y="128422"/>
                  </a:lnTo>
                  <a:close/>
                </a:path>
                <a:path w="144779" h="422909">
                  <a:moveTo>
                    <a:pt x="139001" y="266522"/>
                  </a:moveTo>
                  <a:lnTo>
                    <a:pt x="138722" y="266065"/>
                  </a:lnTo>
                  <a:lnTo>
                    <a:pt x="138188" y="266065"/>
                  </a:lnTo>
                  <a:lnTo>
                    <a:pt x="138010" y="266128"/>
                  </a:lnTo>
                  <a:lnTo>
                    <a:pt x="137236" y="267093"/>
                  </a:lnTo>
                  <a:lnTo>
                    <a:pt x="137248" y="267716"/>
                  </a:lnTo>
                  <a:lnTo>
                    <a:pt x="137388" y="268185"/>
                  </a:lnTo>
                  <a:lnTo>
                    <a:pt x="137782" y="268185"/>
                  </a:lnTo>
                  <a:lnTo>
                    <a:pt x="137972" y="268160"/>
                  </a:lnTo>
                  <a:lnTo>
                    <a:pt x="138468" y="267931"/>
                  </a:lnTo>
                  <a:lnTo>
                    <a:pt x="138836" y="267398"/>
                  </a:lnTo>
                  <a:lnTo>
                    <a:pt x="138912" y="266979"/>
                  </a:lnTo>
                  <a:lnTo>
                    <a:pt x="139001" y="266522"/>
                  </a:lnTo>
                  <a:close/>
                </a:path>
                <a:path w="144779" h="422909">
                  <a:moveTo>
                    <a:pt x="142278" y="192151"/>
                  </a:moveTo>
                  <a:lnTo>
                    <a:pt x="142163" y="191630"/>
                  </a:lnTo>
                  <a:lnTo>
                    <a:pt x="142201" y="190906"/>
                  </a:lnTo>
                  <a:lnTo>
                    <a:pt x="141376" y="190906"/>
                  </a:lnTo>
                  <a:lnTo>
                    <a:pt x="141160" y="190944"/>
                  </a:lnTo>
                  <a:lnTo>
                    <a:pt x="140360" y="191084"/>
                  </a:lnTo>
                  <a:lnTo>
                    <a:pt x="140157" y="191808"/>
                  </a:lnTo>
                  <a:lnTo>
                    <a:pt x="140195" y="192519"/>
                  </a:lnTo>
                  <a:lnTo>
                    <a:pt x="140233" y="193090"/>
                  </a:lnTo>
                  <a:lnTo>
                    <a:pt x="140208" y="193840"/>
                  </a:lnTo>
                  <a:lnTo>
                    <a:pt x="140970" y="193840"/>
                  </a:lnTo>
                  <a:lnTo>
                    <a:pt x="141262" y="193814"/>
                  </a:lnTo>
                  <a:lnTo>
                    <a:pt x="142100" y="193649"/>
                  </a:lnTo>
                  <a:lnTo>
                    <a:pt x="142189" y="192913"/>
                  </a:lnTo>
                  <a:lnTo>
                    <a:pt x="142278" y="192151"/>
                  </a:lnTo>
                  <a:close/>
                </a:path>
                <a:path w="144779" h="422909">
                  <a:moveTo>
                    <a:pt x="144157" y="422160"/>
                  </a:moveTo>
                  <a:lnTo>
                    <a:pt x="143954" y="421563"/>
                  </a:lnTo>
                  <a:lnTo>
                    <a:pt x="143827" y="421144"/>
                  </a:lnTo>
                  <a:lnTo>
                    <a:pt x="143446" y="420916"/>
                  </a:lnTo>
                  <a:lnTo>
                    <a:pt x="142925" y="420916"/>
                  </a:lnTo>
                  <a:lnTo>
                    <a:pt x="142722" y="420941"/>
                  </a:lnTo>
                  <a:lnTo>
                    <a:pt x="142201" y="421068"/>
                  </a:lnTo>
                  <a:lnTo>
                    <a:pt x="141757" y="421335"/>
                  </a:lnTo>
                  <a:lnTo>
                    <a:pt x="141922" y="422008"/>
                  </a:lnTo>
                  <a:lnTo>
                    <a:pt x="142138" y="422440"/>
                  </a:lnTo>
                  <a:lnTo>
                    <a:pt x="142481" y="422668"/>
                  </a:lnTo>
                  <a:lnTo>
                    <a:pt x="142900" y="422668"/>
                  </a:lnTo>
                  <a:lnTo>
                    <a:pt x="143167" y="422630"/>
                  </a:lnTo>
                  <a:lnTo>
                    <a:pt x="143713" y="422516"/>
                  </a:lnTo>
                  <a:lnTo>
                    <a:pt x="144157" y="422160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03612" y="851111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213" y="459"/>
                  </a:moveTo>
                  <a:lnTo>
                    <a:pt x="0" y="0"/>
                  </a:lnTo>
                  <a:lnTo>
                    <a:pt x="213" y="4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240027" y="8712546"/>
              <a:ext cx="4445" cy="7620"/>
            </a:xfrm>
            <a:custGeom>
              <a:avLst/>
              <a:gdLst/>
              <a:ahLst/>
              <a:cxnLst/>
              <a:rect l="l" t="t" r="r" b="b"/>
              <a:pathLst>
                <a:path w="4445" h="7620">
                  <a:moveTo>
                    <a:pt x="1182" y="7496"/>
                  </a:moveTo>
                  <a:lnTo>
                    <a:pt x="1659" y="7496"/>
                  </a:lnTo>
                  <a:lnTo>
                    <a:pt x="1988" y="7053"/>
                  </a:lnTo>
                  <a:lnTo>
                    <a:pt x="2480" y="4346"/>
                  </a:lnTo>
                  <a:lnTo>
                    <a:pt x="3088" y="2115"/>
                  </a:lnTo>
                  <a:lnTo>
                    <a:pt x="4222" y="0"/>
                  </a:lnTo>
                  <a:lnTo>
                    <a:pt x="3384" y="442"/>
                  </a:lnTo>
                  <a:lnTo>
                    <a:pt x="2546" y="951"/>
                  </a:lnTo>
                  <a:lnTo>
                    <a:pt x="1741" y="1492"/>
                  </a:lnTo>
                  <a:lnTo>
                    <a:pt x="1445" y="2444"/>
                  </a:lnTo>
                  <a:lnTo>
                    <a:pt x="1051" y="3362"/>
                  </a:lnTo>
                  <a:lnTo>
                    <a:pt x="0" y="4609"/>
                  </a:lnTo>
                  <a:lnTo>
                    <a:pt x="230" y="5527"/>
                  </a:lnTo>
                  <a:lnTo>
                    <a:pt x="213" y="6216"/>
                  </a:lnTo>
                  <a:lnTo>
                    <a:pt x="180" y="6758"/>
                  </a:lnTo>
                  <a:lnTo>
                    <a:pt x="361" y="7250"/>
                  </a:lnTo>
                  <a:lnTo>
                    <a:pt x="887" y="7430"/>
                  </a:lnTo>
                  <a:lnTo>
                    <a:pt x="1182" y="7496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234010" y="8692159"/>
              <a:ext cx="11430" cy="193040"/>
            </a:xfrm>
            <a:custGeom>
              <a:avLst/>
              <a:gdLst/>
              <a:ahLst/>
              <a:cxnLst/>
              <a:rect l="l" t="t" r="r" b="b"/>
              <a:pathLst>
                <a:path w="11429" h="193040">
                  <a:moveTo>
                    <a:pt x="7962" y="191858"/>
                  </a:moveTo>
                  <a:lnTo>
                    <a:pt x="7264" y="189750"/>
                  </a:lnTo>
                  <a:lnTo>
                    <a:pt x="4876" y="188963"/>
                  </a:lnTo>
                  <a:lnTo>
                    <a:pt x="4089" y="186931"/>
                  </a:lnTo>
                  <a:lnTo>
                    <a:pt x="2374" y="188544"/>
                  </a:lnTo>
                  <a:lnTo>
                    <a:pt x="4025" y="189915"/>
                  </a:lnTo>
                  <a:lnTo>
                    <a:pt x="5562" y="191198"/>
                  </a:lnTo>
                  <a:lnTo>
                    <a:pt x="7239" y="192620"/>
                  </a:lnTo>
                  <a:lnTo>
                    <a:pt x="7391" y="192709"/>
                  </a:lnTo>
                  <a:lnTo>
                    <a:pt x="7658" y="192709"/>
                  </a:lnTo>
                  <a:lnTo>
                    <a:pt x="7772" y="192582"/>
                  </a:lnTo>
                  <a:lnTo>
                    <a:pt x="7861" y="192316"/>
                  </a:lnTo>
                  <a:lnTo>
                    <a:pt x="7962" y="191858"/>
                  </a:lnTo>
                  <a:close/>
                </a:path>
                <a:path w="11429" h="193040">
                  <a:moveTo>
                    <a:pt x="9194" y="16370"/>
                  </a:moveTo>
                  <a:lnTo>
                    <a:pt x="9067" y="16370"/>
                  </a:lnTo>
                  <a:lnTo>
                    <a:pt x="9144" y="16522"/>
                  </a:lnTo>
                  <a:lnTo>
                    <a:pt x="9194" y="16370"/>
                  </a:lnTo>
                  <a:close/>
                </a:path>
                <a:path w="11429" h="193040">
                  <a:moveTo>
                    <a:pt x="9448" y="13538"/>
                  </a:moveTo>
                  <a:lnTo>
                    <a:pt x="6223" y="12204"/>
                  </a:lnTo>
                  <a:lnTo>
                    <a:pt x="5930" y="10490"/>
                  </a:lnTo>
                  <a:lnTo>
                    <a:pt x="3492" y="8356"/>
                  </a:lnTo>
                  <a:lnTo>
                    <a:pt x="3403" y="6858"/>
                  </a:lnTo>
                  <a:lnTo>
                    <a:pt x="7048" y="5194"/>
                  </a:lnTo>
                  <a:lnTo>
                    <a:pt x="7213" y="3073"/>
                  </a:lnTo>
                  <a:lnTo>
                    <a:pt x="8496" y="1727"/>
                  </a:lnTo>
                  <a:lnTo>
                    <a:pt x="8686" y="1041"/>
                  </a:lnTo>
                  <a:lnTo>
                    <a:pt x="8280" y="330"/>
                  </a:lnTo>
                  <a:lnTo>
                    <a:pt x="8051" y="139"/>
                  </a:lnTo>
                  <a:lnTo>
                    <a:pt x="7785" y="0"/>
                  </a:lnTo>
                  <a:lnTo>
                    <a:pt x="7327" y="0"/>
                  </a:lnTo>
                  <a:lnTo>
                    <a:pt x="7124" y="101"/>
                  </a:lnTo>
                  <a:lnTo>
                    <a:pt x="6121" y="1612"/>
                  </a:lnTo>
                  <a:lnTo>
                    <a:pt x="4711" y="1841"/>
                  </a:lnTo>
                  <a:lnTo>
                    <a:pt x="2082" y="3263"/>
                  </a:lnTo>
                  <a:lnTo>
                    <a:pt x="1193" y="4546"/>
                  </a:lnTo>
                  <a:lnTo>
                    <a:pt x="0" y="8039"/>
                  </a:lnTo>
                  <a:lnTo>
                    <a:pt x="1511" y="8712"/>
                  </a:lnTo>
                  <a:lnTo>
                    <a:pt x="4025" y="11277"/>
                  </a:lnTo>
                  <a:lnTo>
                    <a:pt x="5092" y="13081"/>
                  </a:lnTo>
                  <a:lnTo>
                    <a:pt x="6896" y="15659"/>
                  </a:lnTo>
                  <a:lnTo>
                    <a:pt x="7569" y="16408"/>
                  </a:lnTo>
                  <a:lnTo>
                    <a:pt x="8674" y="16408"/>
                  </a:lnTo>
                  <a:lnTo>
                    <a:pt x="8915" y="16408"/>
                  </a:lnTo>
                  <a:lnTo>
                    <a:pt x="9067" y="16370"/>
                  </a:lnTo>
                  <a:lnTo>
                    <a:pt x="9144" y="15024"/>
                  </a:lnTo>
                  <a:lnTo>
                    <a:pt x="9448" y="13538"/>
                  </a:lnTo>
                  <a:close/>
                </a:path>
                <a:path w="11429" h="193040">
                  <a:moveTo>
                    <a:pt x="10871" y="19329"/>
                  </a:moveTo>
                  <a:lnTo>
                    <a:pt x="10680" y="17424"/>
                  </a:lnTo>
                  <a:lnTo>
                    <a:pt x="10261" y="17068"/>
                  </a:lnTo>
                  <a:lnTo>
                    <a:pt x="9690" y="16738"/>
                  </a:lnTo>
                  <a:lnTo>
                    <a:pt x="9144" y="16522"/>
                  </a:lnTo>
                  <a:lnTo>
                    <a:pt x="8420" y="18224"/>
                  </a:lnTo>
                  <a:lnTo>
                    <a:pt x="8293" y="20116"/>
                  </a:lnTo>
                  <a:lnTo>
                    <a:pt x="7747" y="21882"/>
                  </a:lnTo>
                  <a:lnTo>
                    <a:pt x="8559" y="21348"/>
                  </a:lnTo>
                  <a:lnTo>
                    <a:pt x="9398" y="20840"/>
                  </a:lnTo>
                  <a:lnTo>
                    <a:pt x="10236" y="20396"/>
                  </a:lnTo>
                  <a:lnTo>
                    <a:pt x="10426" y="20027"/>
                  </a:lnTo>
                  <a:lnTo>
                    <a:pt x="10642" y="19672"/>
                  </a:lnTo>
                  <a:lnTo>
                    <a:pt x="10871" y="19329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232841" y="8917888"/>
              <a:ext cx="4445" cy="35560"/>
            </a:xfrm>
            <a:custGeom>
              <a:avLst/>
              <a:gdLst/>
              <a:ahLst/>
              <a:cxnLst/>
              <a:rect l="l" t="t" r="r" b="b"/>
              <a:pathLst>
                <a:path w="4445" h="35559">
                  <a:moveTo>
                    <a:pt x="3009" y="30530"/>
                  </a:moveTo>
                  <a:lnTo>
                    <a:pt x="2527" y="30010"/>
                  </a:lnTo>
                  <a:lnTo>
                    <a:pt x="2311" y="29578"/>
                  </a:lnTo>
                  <a:lnTo>
                    <a:pt x="1905" y="29781"/>
                  </a:lnTo>
                  <a:lnTo>
                    <a:pt x="1219" y="29895"/>
                  </a:lnTo>
                  <a:lnTo>
                    <a:pt x="1104" y="30213"/>
                  </a:lnTo>
                  <a:lnTo>
                    <a:pt x="635" y="31623"/>
                  </a:lnTo>
                  <a:lnTo>
                    <a:pt x="317" y="33083"/>
                  </a:lnTo>
                  <a:lnTo>
                    <a:pt x="0" y="34544"/>
                  </a:lnTo>
                  <a:lnTo>
                    <a:pt x="723" y="35102"/>
                  </a:lnTo>
                  <a:lnTo>
                    <a:pt x="1511" y="34658"/>
                  </a:lnTo>
                  <a:lnTo>
                    <a:pt x="2565" y="32181"/>
                  </a:lnTo>
                  <a:lnTo>
                    <a:pt x="3009" y="30530"/>
                  </a:lnTo>
                  <a:close/>
                </a:path>
                <a:path w="4445" h="35559">
                  <a:moveTo>
                    <a:pt x="3848" y="1917"/>
                  </a:moveTo>
                  <a:lnTo>
                    <a:pt x="3822" y="1206"/>
                  </a:lnTo>
                  <a:lnTo>
                    <a:pt x="3822" y="850"/>
                  </a:lnTo>
                  <a:lnTo>
                    <a:pt x="3314" y="342"/>
                  </a:lnTo>
                  <a:lnTo>
                    <a:pt x="2730" y="50"/>
                  </a:lnTo>
                  <a:lnTo>
                    <a:pt x="2540" y="0"/>
                  </a:lnTo>
                  <a:lnTo>
                    <a:pt x="1943" y="0"/>
                  </a:lnTo>
                  <a:lnTo>
                    <a:pt x="1625" y="393"/>
                  </a:lnTo>
                  <a:lnTo>
                    <a:pt x="1447" y="952"/>
                  </a:lnTo>
                  <a:lnTo>
                    <a:pt x="1435" y="1701"/>
                  </a:lnTo>
                  <a:lnTo>
                    <a:pt x="1701" y="2324"/>
                  </a:lnTo>
                  <a:lnTo>
                    <a:pt x="2578" y="2374"/>
                  </a:lnTo>
                  <a:lnTo>
                    <a:pt x="3251" y="2374"/>
                  </a:lnTo>
                  <a:lnTo>
                    <a:pt x="3848" y="191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16806" y="8587932"/>
              <a:ext cx="635" cy="7620"/>
            </a:xfrm>
            <a:custGeom>
              <a:avLst/>
              <a:gdLst/>
              <a:ahLst/>
              <a:cxnLst/>
              <a:rect l="l" t="t" r="r" b="b"/>
              <a:pathLst>
                <a:path w="635" h="7620">
                  <a:moveTo>
                    <a:pt x="32" y="7086"/>
                  </a:moveTo>
                  <a:lnTo>
                    <a:pt x="262" y="4740"/>
                  </a:lnTo>
                  <a:lnTo>
                    <a:pt x="443" y="2378"/>
                  </a:lnTo>
                  <a:lnTo>
                    <a:pt x="558" y="16"/>
                  </a:lnTo>
                  <a:lnTo>
                    <a:pt x="361" y="2329"/>
                  </a:lnTo>
                  <a:lnTo>
                    <a:pt x="230" y="4674"/>
                  </a:lnTo>
                  <a:lnTo>
                    <a:pt x="0" y="70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16826" y="8521839"/>
              <a:ext cx="15240" cy="74930"/>
            </a:xfrm>
            <a:custGeom>
              <a:avLst/>
              <a:gdLst/>
              <a:ahLst/>
              <a:cxnLst/>
              <a:rect l="l" t="t" r="r" b="b"/>
              <a:pathLst>
                <a:path w="15239" h="74929">
                  <a:moveTo>
                    <a:pt x="2501" y="72974"/>
                  </a:moveTo>
                  <a:lnTo>
                    <a:pt x="1714" y="71183"/>
                  </a:lnTo>
                  <a:lnTo>
                    <a:pt x="1358" y="69380"/>
                  </a:lnTo>
                  <a:lnTo>
                    <a:pt x="1701" y="66751"/>
                  </a:lnTo>
                  <a:lnTo>
                    <a:pt x="1168" y="66217"/>
                  </a:lnTo>
                  <a:lnTo>
                    <a:pt x="533" y="66116"/>
                  </a:lnTo>
                  <a:lnTo>
                    <a:pt x="419" y="68478"/>
                  </a:lnTo>
                  <a:lnTo>
                    <a:pt x="241" y="70840"/>
                  </a:lnTo>
                  <a:lnTo>
                    <a:pt x="0" y="73190"/>
                  </a:lnTo>
                  <a:lnTo>
                    <a:pt x="203" y="73647"/>
                  </a:lnTo>
                  <a:lnTo>
                    <a:pt x="495" y="74104"/>
                  </a:lnTo>
                  <a:lnTo>
                    <a:pt x="927" y="74422"/>
                  </a:lnTo>
                  <a:lnTo>
                    <a:pt x="1384" y="74422"/>
                  </a:lnTo>
                  <a:lnTo>
                    <a:pt x="1562" y="74422"/>
                  </a:lnTo>
                  <a:lnTo>
                    <a:pt x="1765" y="74371"/>
                  </a:lnTo>
                  <a:lnTo>
                    <a:pt x="1955" y="74256"/>
                  </a:lnTo>
                  <a:lnTo>
                    <a:pt x="2501" y="72974"/>
                  </a:lnTo>
                  <a:close/>
                </a:path>
                <a:path w="15239" h="74929">
                  <a:moveTo>
                    <a:pt x="15240" y="63"/>
                  </a:moveTo>
                  <a:lnTo>
                    <a:pt x="13855" y="0"/>
                  </a:lnTo>
                  <a:lnTo>
                    <a:pt x="12217" y="0"/>
                  </a:lnTo>
                  <a:lnTo>
                    <a:pt x="13868" y="1930"/>
                  </a:lnTo>
                  <a:lnTo>
                    <a:pt x="13271" y="2654"/>
                  </a:lnTo>
                  <a:lnTo>
                    <a:pt x="13017" y="3289"/>
                  </a:lnTo>
                  <a:lnTo>
                    <a:pt x="12776" y="3771"/>
                  </a:lnTo>
                  <a:lnTo>
                    <a:pt x="12547" y="4800"/>
                  </a:lnTo>
                  <a:lnTo>
                    <a:pt x="12738" y="5346"/>
                  </a:lnTo>
                  <a:lnTo>
                    <a:pt x="13284" y="5511"/>
                  </a:lnTo>
                  <a:lnTo>
                    <a:pt x="13462" y="5549"/>
                  </a:lnTo>
                  <a:lnTo>
                    <a:pt x="13970" y="5549"/>
                  </a:lnTo>
                  <a:lnTo>
                    <a:pt x="14262" y="5156"/>
                  </a:lnTo>
                  <a:lnTo>
                    <a:pt x="14401" y="4216"/>
                  </a:lnTo>
                  <a:lnTo>
                    <a:pt x="14338" y="3670"/>
                  </a:lnTo>
                  <a:lnTo>
                    <a:pt x="14008" y="2044"/>
                  </a:lnTo>
                  <a:lnTo>
                    <a:pt x="15240" y="63"/>
                  </a:lnTo>
                  <a:close/>
                </a:path>
              </a:pathLst>
            </a:custGeom>
            <a:solidFill>
              <a:srgbClr val="FE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242787" y="8876791"/>
              <a:ext cx="5715" cy="3810"/>
            </a:xfrm>
            <a:custGeom>
              <a:avLst/>
              <a:gdLst/>
              <a:ahLst/>
              <a:cxnLst/>
              <a:rect l="l" t="t" r="r" b="b"/>
              <a:pathLst>
                <a:path w="5714" h="3809">
                  <a:moveTo>
                    <a:pt x="373" y="3690"/>
                  </a:moveTo>
                  <a:lnTo>
                    <a:pt x="5389" y="3690"/>
                  </a:lnTo>
                  <a:lnTo>
                    <a:pt x="5372" y="721"/>
                  </a:lnTo>
                  <a:lnTo>
                    <a:pt x="4682" y="0"/>
                  </a:lnTo>
                  <a:lnTo>
                    <a:pt x="1988" y="0"/>
                  </a:lnTo>
                  <a:lnTo>
                    <a:pt x="0" y="1591"/>
                  </a:lnTo>
                  <a:lnTo>
                    <a:pt x="373" y="3690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256293" y="8722913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5">
                  <a:moveTo>
                    <a:pt x="1544" y="4412"/>
                  </a:moveTo>
                  <a:lnTo>
                    <a:pt x="1675" y="4412"/>
                  </a:lnTo>
                  <a:lnTo>
                    <a:pt x="3483" y="4412"/>
                  </a:lnTo>
                  <a:lnTo>
                    <a:pt x="4321" y="3510"/>
                  </a:lnTo>
                  <a:lnTo>
                    <a:pt x="4748" y="1279"/>
                  </a:lnTo>
                  <a:lnTo>
                    <a:pt x="5011" y="278"/>
                  </a:lnTo>
                  <a:lnTo>
                    <a:pt x="4288" y="16"/>
                  </a:lnTo>
                  <a:lnTo>
                    <a:pt x="3614" y="0"/>
                  </a:lnTo>
                  <a:lnTo>
                    <a:pt x="3532" y="934"/>
                  </a:lnTo>
                  <a:lnTo>
                    <a:pt x="3203" y="1377"/>
                  </a:lnTo>
                  <a:lnTo>
                    <a:pt x="2661" y="2132"/>
                  </a:lnTo>
                  <a:lnTo>
                    <a:pt x="1790" y="2329"/>
                  </a:lnTo>
                  <a:lnTo>
                    <a:pt x="460" y="2821"/>
                  </a:lnTo>
                  <a:lnTo>
                    <a:pt x="0" y="3214"/>
                  </a:lnTo>
                  <a:lnTo>
                    <a:pt x="410" y="3756"/>
                  </a:lnTo>
                  <a:lnTo>
                    <a:pt x="1544" y="4412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246599" y="8174918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4" h="3175">
                  <a:moveTo>
                    <a:pt x="805" y="2854"/>
                  </a:moveTo>
                  <a:lnTo>
                    <a:pt x="969" y="2854"/>
                  </a:lnTo>
                  <a:lnTo>
                    <a:pt x="1807" y="2263"/>
                  </a:lnTo>
                  <a:lnTo>
                    <a:pt x="1741" y="1377"/>
                  </a:lnTo>
                  <a:lnTo>
                    <a:pt x="1626" y="524"/>
                  </a:lnTo>
                  <a:lnTo>
                    <a:pt x="1577" y="196"/>
                  </a:lnTo>
                  <a:lnTo>
                    <a:pt x="1396" y="0"/>
                  </a:lnTo>
                  <a:lnTo>
                    <a:pt x="1166" y="0"/>
                  </a:lnTo>
                  <a:lnTo>
                    <a:pt x="1035" y="131"/>
                  </a:lnTo>
                  <a:lnTo>
                    <a:pt x="640" y="852"/>
                  </a:lnTo>
                  <a:lnTo>
                    <a:pt x="345" y="1623"/>
                  </a:lnTo>
                  <a:lnTo>
                    <a:pt x="0" y="2378"/>
                  </a:lnTo>
                  <a:lnTo>
                    <a:pt x="427" y="2591"/>
                  </a:lnTo>
                  <a:lnTo>
                    <a:pt x="805" y="2854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128942" y="8804387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39" h="3175">
                  <a:moveTo>
                    <a:pt x="180" y="2821"/>
                  </a:moveTo>
                  <a:lnTo>
                    <a:pt x="755" y="2821"/>
                  </a:lnTo>
                  <a:lnTo>
                    <a:pt x="887" y="2821"/>
                  </a:lnTo>
                  <a:lnTo>
                    <a:pt x="1905" y="2378"/>
                  </a:lnTo>
                  <a:lnTo>
                    <a:pt x="2415" y="1558"/>
                  </a:lnTo>
                  <a:lnTo>
                    <a:pt x="2398" y="524"/>
                  </a:lnTo>
                  <a:lnTo>
                    <a:pt x="1232" y="0"/>
                  </a:lnTo>
                  <a:lnTo>
                    <a:pt x="345" y="262"/>
                  </a:lnTo>
                  <a:lnTo>
                    <a:pt x="82" y="1115"/>
                  </a:lnTo>
                  <a:lnTo>
                    <a:pt x="32" y="1951"/>
                  </a:lnTo>
                  <a:lnTo>
                    <a:pt x="0" y="2378"/>
                  </a:lnTo>
                  <a:lnTo>
                    <a:pt x="180" y="2821"/>
                  </a:lnTo>
                  <a:close/>
                </a:path>
              </a:pathLst>
            </a:custGeom>
            <a:solidFill>
              <a:srgbClr val="F9F1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46002" y="9353416"/>
              <a:ext cx="2540" cy="3810"/>
            </a:xfrm>
            <a:custGeom>
              <a:avLst/>
              <a:gdLst/>
              <a:ahLst/>
              <a:cxnLst/>
              <a:rect l="l" t="t" r="r" b="b"/>
              <a:pathLst>
                <a:path w="2540" h="3809">
                  <a:moveTo>
                    <a:pt x="640" y="3477"/>
                  </a:moveTo>
                  <a:lnTo>
                    <a:pt x="2037" y="3411"/>
                  </a:lnTo>
                  <a:lnTo>
                    <a:pt x="1396" y="2280"/>
                  </a:lnTo>
                  <a:lnTo>
                    <a:pt x="1560" y="1574"/>
                  </a:lnTo>
                  <a:lnTo>
                    <a:pt x="1330" y="1033"/>
                  </a:lnTo>
                  <a:lnTo>
                    <a:pt x="1593" y="0"/>
                  </a:lnTo>
                  <a:lnTo>
                    <a:pt x="952" y="0"/>
                  </a:lnTo>
                  <a:lnTo>
                    <a:pt x="427" y="147"/>
                  </a:lnTo>
                  <a:lnTo>
                    <a:pt x="147" y="1459"/>
                  </a:lnTo>
                  <a:lnTo>
                    <a:pt x="0" y="2280"/>
                  </a:lnTo>
                  <a:lnTo>
                    <a:pt x="640" y="3477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10085" y="872670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199" y="3297"/>
                  </a:moveTo>
                  <a:lnTo>
                    <a:pt x="2942" y="3297"/>
                  </a:lnTo>
                  <a:lnTo>
                    <a:pt x="3351" y="2837"/>
                  </a:lnTo>
                  <a:lnTo>
                    <a:pt x="3384" y="1427"/>
                  </a:lnTo>
                  <a:lnTo>
                    <a:pt x="3088" y="541"/>
                  </a:lnTo>
                  <a:lnTo>
                    <a:pt x="2478" y="0"/>
                  </a:lnTo>
                  <a:lnTo>
                    <a:pt x="739" y="0"/>
                  </a:lnTo>
                  <a:lnTo>
                    <a:pt x="117" y="541"/>
                  </a:lnTo>
                  <a:lnTo>
                    <a:pt x="0" y="2690"/>
                  </a:lnTo>
                  <a:lnTo>
                    <a:pt x="1199" y="3297"/>
                  </a:lnTo>
                  <a:close/>
                </a:path>
              </a:pathLst>
            </a:custGeom>
            <a:solidFill>
              <a:srgbClr val="EFF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46723" y="8777147"/>
              <a:ext cx="65405" cy="590550"/>
            </a:xfrm>
            <a:custGeom>
              <a:avLst/>
              <a:gdLst/>
              <a:ahLst/>
              <a:cxnLst/>
              <a:rect l="l" t="t" r="r" b="b"/>
              <a:pathLst>
                <a:path w="65405" h="590550">
                  <a:moveTo>
                    <a:pt x="3314" y="588670"/>
                  </a:moveTo>
                  <a:lnTo>
                    <a:pt x="2794" y="588162"/>
                  </a:lnTo>
                  <a:lnTo>
                    <a:pt x="2044" y="588048"/>
                  </a:lnTo>
                  <a:lnTo>
                    <a:pt x="1866" y="588022"/>
                  </a:lnTo>
                  <a:lnTo>
                    <a:pt x="1701" y="587997"/>
                  </a:lnTo>
                  <a:lnTo>
                    <a:pt x="901" y="587997"/>
                  </a:lnTo>
                  <a:lnTo>
                    <a:pt x="355" y="588213"/>
                  </a:lnTo>
                  <a:lnTo>
                    <a:pt x="0" y="588708"/>
                  </a:lnTo>
                  <a:lnTo>
                    <a:pt x="88" y="589673"/>
                  </a:lnTo>
                  <a:lnTo>
                    <a:pt x="508" y="590232"/>
                  </a:lnTo>
                  <a:lnTo>
                    <a:pt x="1181" y="590384"/>
                  </a:lnTo>
                  <a:lnTo>
                    <a:pt x="1358" y="590435"/>
                  </a:lnTo>
                  <a:lnTo>
                    <a:pt x="1562" y="590461"/>
                  </a:lnTo>
                  <a:lnTo>
                    <a:pt x="1739" y="590461"/>
                  </a:lnTo>
                  <a:lnTo>
                    <a:pt x="2374" y="590461"/>
                  </a:lnTo>
                  <a:lnTo>
                    <a:pt x="2971" y="590156"/>
                  </a:lnTo>
                  <a:lnTo>
                    <a:pt x="3136" y="589394"/>
                  </a:lnTo>
                  <a:lnTo>
                    <a:pt x="3314" y="588670"/>
                  </a:lnTo>
                  <a:close/>
                </a:path>
                <a:path w="65405" h="590550">
                  <a:moveTo>
                    <a:pt x="22504" y="368"/>
                  </a:moveTo>
                  <a:lnTo>
                    <a:pt x="22275" y="0"/>
                  </a:lnTo>
                  <a:lnTo>
                    <a:pt x="21615" y="0"/>
                  </a:lnTo>
                  <a:lnTo>
                    <a:pt x="20751" y="215"/>
                  </a:lnTo>
                  <a:lnTo>
                    <a:pt x="19862" y="177"/>
                  </a:lnTo>
                  <a:lnTo>
                    <a:pt x="19469" y="1117"/>
                  </a:lnTo>
                  <a:lnTo>
                    <a:pt x="19532" y="1676"/>
                  </a:lnTo>
                  <a:lnTo>
                    <a:pt x="19926" y="1790"/>
                  </a:lnTo>
                  <a:lnTo>
                    <a:pt x="20332" y="1790"/>
                  </a:lnTo>
                  <a:lnTo>
                    <a:pt x="20485" y="1790"/>
                  </a:lnTo>
                  <a:lnTo>
                    <a:pt x="21259" y="1739"/>
                  </a:lnTo>
                  <a:lnTo>
                    <a:pt x="22237" y="1866"/>
                  </a:lnTo>
                  <a:lnTo>
                    <a:pt x="22440" y="787"/>
                  </a:lnTo>
                  <a:lnTo>
                    <a:pt x="22504" y="368"/>
                  </a:lnTo>
                  <a:close/>
                </a:path>
                <a:path w="65405" h="590550">
                  <a:moveTo>
                    <a:pt x="49682" y="6959"/>
                  </a:moveTo>
                  <a:lnTo>
                    <a:pt x="47612" y="5270"/>
                  </a:lnTo>
                  <a:lnTo>
                    <a:pt x="46596" y="4483"/>
                  </a:lnTo>
                  <a:lnTo>
                    <a:pt x="45250" y="4483"/>
                  </a:lnTo>
                  <a:lnTo>
                    <a:pt x="45008" y="4508"/>
                  </a:lnTo>
                  <a:lnTo>
                    <a:pt x="43192" y="5016"/>
                  </a:lnTo>
                  <a:lnTo>
                    <a:pt x="44196" y="6654"/>
                  </a:lnTo>
                  <a:lnTo>
                    <a:pt x="43434" y="8280"/>
                  </a:lnTo>
                  <a:lnTo>
                    <a:pt x="42824" y="9626"/>
                  </a:lnTo>
                  <a:lnTo>
                    <a:pt x="43027" y="10020"/>
                  </a:lnTo>
                  <a:lnTo>
                    <a:pt x="43129" y="10642"/>
                  </a:lnTo>
                  <a:lnTo>
                    <a:pt x="43980" y="11176"/>
                  </a:lnTo>
                  <a:lnTo>
                    <a:pt x="44424" y="11303"/>
                  </a:lnTo>
                  <a:lnTo>
                    <a:pt x="44805" y="11303"/>
                  </a:lnTo>
                  <a:lnTo>
                    <a:pt x="46240" y="11303"/>
                  </a:lnTo>
                  <a:lnTo>
                    <a:pt x="46964" y="9525"/>
                  </a:lnTo>
                  <a:lnTo>
                    <a:pt x="49390" y="8204"/>
                  </a:lnTo>
                  <a:lnTo>
                    <a:pt x="49682" y="6959"/>
                  </a:lnTo>
                  <a:close/>
                </a:path>
                <a:path w="65405" h="590550">
                  <a:moveTo>
                    <a:pt x="65176" y="19240"/>
                  </a:moveTo>
                  <a:lnTo>
                    <a:pt x="64922" y="17767"/>
                  </a:lnTo>
                  <a:lnTo>
                    <a:pt x="64490" y="17246"/>
                  </a:lnTo>
                  <a:lnTo>
                    <a:pt x="63766" y="17246"/>
                  </a:lnTo>
                  <a:lnTo>
                    <a:pt x="63550" y="17272"/>
                  </a:lnTo>
                  <a:lnTo>
                    <a:pt x="62826" y="17449"/>
                  </a:lnTo>
                  <a:lnTo>
                    <a:pt x="62534" y="18097"/>
                  </a:lnTo>
                  <a:lnTo>
                    <a:pt x="62623" y="18859"/>
                  </a:lnTo>
                  <a:lnTo>
                    <a:pt x="62738" y="19558"/>
                  </a:lnTo>
                  <a:lnTo>
                    <a:pt x="63017" y="20243"/>
                  </a:lnTo>
                  <a:lnTo>
                    <a:pt x="63792" y="20243"/>
                  </a:lnTo>
                  <a:lnTo>
                    <a:pt x="64998" y="20180"/>
                  </a:lnTo>
                  <a:lnTo>
                    <a:pt x="65176" y="19240"/>
                  </a:lnTo>
                  <a:close/>
                </a:path>
              </a:pathLst>
            </a:custGeom>
            <a:solidFill>
              <a:srgbClr val="E7D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Personalizado</PresentationFormat>
  <Slides>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Registro de asistencia( astronauta)</dc:title>
  <dc:creator>Cristal</dc:creator>
  <cp:keywords>DAGw5EM4Ugw,BAE3XvM4C68,0</cp:keywords>
  <cp:lastModifiedBy>cesar_.r.m@hotmail.com</cp:lastModifiedBy>
  <cp:revision>1</cp:revision>
  <dcterms:created xsi:type="dcterms:W3CDTF">2025-08-25T15:34:00Z</dcterms:created>
  <dcterms:modified xsi:type="dcterms:W3CDTF">2025-08-25T15:36:06Z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2025-08-25T00:00:00Z</vt:filetime>
  </property>
  <property fmtid="{D5CDD505-2E9C-101B-9397-08002B2CF9AE}" pid="3" name="Creator">
    <vt:lpwstr>Canva</vt:lpwstr>
  </property>
  <property fmtid="{D5CDD505-2E9C-101B-9397-08002B2CF9AE}" pid="4" name="LastSaved">
    <vt:filetime>2025-08-25T00:00:00Z</vt:filetime>
  </property>
  <property fmtid="{D5CDD505-2E9C-101B-9397-08002B2CF9AE}" pid="5" name="Producer">
    <vt:lpwstr>Canva</vt:lpwstr>
  </property>
</Properties>
</file>