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0693400" cy="7556500"/>
  <p:notesSz cx="6858000" cy="9144000"/>
  <p:embeddedFontLst>
    <p:embeddedFont>
      <p:font typeface="Handyman" panose="020B0604020202020204" charset="0"/>
      <p:regular r:id="rId4"/>
    </p:embeddedFont>
    <p:embeddedFont>
      <p:font typeface="Leckerli One" panose="020B0604020202020204" charset="0"/>
      <p:regular r:id="rId5"/>
    </p:embeddedFont>
    <p:embeddedFont>
      <p:font typeface="Muli" panose="020B0604020202020204" charset="0"/>
      <p:regular r:id="rId6"/>
    </p:embeddedFont>
    <p:embeddedFont>
      <p:font typeface="Muli Bold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1440" y="-34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B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-501668" y="-2051091"/>
            <a:ext cx="11695336" cy="11662182"/>
            <a:chOff x="0" y="0"/>
            <a:chExt cx="15593781" cy="15549577"/>
          </a:xfrm>
        </p:grpSpPr>
        <p:sp>
          <p:nvSpPr>
            <p:cNvPr id="3" name="Freeform 3"/>
            <p:cNvSpPr/>
            <p:nvPr/>
          </p:nvSpPr>
          <p:spPr>
            <a:xfrm>
              <a:off x="7982899" y="0"/>
              <a:ext cx="7610882" cy="7610882"/>
            </a:xfrm>
            <a:custGeom>
              <a:avLst/>
              <a:gdLst/>
              <a:ahLst/>
              <a:cxnLst/>
              <a:rect l="l" t="t" r="r" b="b"/>
              <a:pathLst>
                <a:path w="7610882" h="7610882">
                  <a:moveTo>
                    <a:pt x="0" y="0"/>
                  </a:moveTo>
                  <a:lnTo>
                    <a:pt x="7610882" y="0"/>
                  </a:lnTo>
                  <a:lnTo>
                    <a:pt x="7610882" y="7610882"/>
                  </a:lnTo>
                  <a:lnTo>
                    <a:pt x="0" y="7610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Freeform 4"/>
            <p:cNvSpPr/>
            <p:nvPr/>
          </p:nvSpPr>
          <p:spPr>
            <a:xfrm>
              <a:off x="7982899" y="7938694"/>
              <a:ext cx="7610882" cy="7610882"/>
            </a:xfrm>
            <a:custGeom>
              <a:avLst/>
              <a:gdLst/>
              <a:ahLst/>
              <a:cxnLst/>
              <a:rect l="l" t="t" r="r" b="b"/>
              <a:pathLst>
                <a:path w="7610882" h="7610882">
                  <a:moveTo>
                    <a:pt x="0" y="0"/>
                  </a:moveTo>
                  <a:lnTo>
                    <a:pt x="7610882" y="0"/>
                  </a:lnTo>
                  <a:lnTo>
                    <a:pt x="7610882" y="7610883"/>
                  </a:lnTo>
                  <a:lnTo>
                    <a:pt x="0" y="76108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7610882" cy="7610882"/>
            </a:xfrm>
            <a:custGeom>
              <a:avLst/>
              <a:gdLst/>
              <a:ahLst/>
              <a:cxnLst/>
              <a:rect l="l" t="t" r="r" b="b"/>
              <a:pathLst>
                <a:path w="7610882" h="7610882">
                  <a:moveTo>
                    <a:pt x="0" y="0"/>
                  </a:moveTo>
                  <a:lnTo>
                    <a:pt x="7610882" y="0"/>
                  </a:lnTo>
                  <a:lnTo>
                    <a:pt x="7610882" y="7610882"/>
                  </a:lnTo>
                  <a:lnTo>
                    <a:pt x="0" y="7610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7938694"/>
              <a:ext cx="7610882" cy="7610882"/>
            </a:xfrm>
            <a:custGeom>
              <a:avLst/>
              <a:gdLst/>
              <a:ahLst/>
              <a:cxnLst/>
              <a:rect l="l" t="t" r="r" b="b"/>
              <a:pathLst>
                <a:path w="7610882" h="7610882">
                  <a:moveTo>
                    <a:pt x="0" y="0"/>
                  </a:moveTo>
                  <a:lnTo>
                    <a:pt x="7610882" y="0"/>
                  </a:lnTo>
                  <a:lnTo>
                    <a:pt x="7610882" y="7610883"/>
                  </a:lnTo>
                  <a:lnTo>
                    <a:pt x="0" y="76108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02990" y="568401"/>
            <a:ext cx="9286019" cy="6423199"/>
            <a:chOff x="0" y="0"/>
            <a:chExt cx="3327900" cy="23019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27900" cy="2301929"/>
            </a:xfrm>
            <a:custGeom>
              <a:avLst/>
              <a:gdLst/>
              <a:ahLst/>
              <a:cxnLst/>
              <a:rect l="l" t="t" r="r" b="b"/>
              <a:pathLst>
                <a:path w="3327900" h="2301929">
                  <a:moveTo>
                    <a:pt x="0" y="0"/>
                  </a:moveTo>
                  <a:lnTo>
                    <a:pt x="3327900" y="0"/>
                  </a:lnTo>
                  <a:lnTo>
                    <a:pt x="3327900" y="2301929"/>
                  </a:lnTo>
                  <a:lnTo>
                    <a:pt x="0" y="23019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3327900" cy="2330504"/>
            </a:xfrm>
            <a:prstGeom prst="rect">
              <a:avLst/>
            </a:prstGeom>
          </p:spPr>
          <p:txBody>
            <a:bodyPr lIns="49412" tIns="49412" rIns="49412" bIns="49412" rtlCol="0" anchor="ctr"/>
            <a:lstStyle/>
            <a:p>
              <a:pPr algn="ctr">
                <a:lnSpc>
                  <a:spcPts val="2042"/>
                </a:lnSpc>
                <a:spcBef>
                  <a:spcPct val="0"/>
                </a:spcBef>
              </a:pPr>
              <a:endParaRPr/>
            </a:p>
          </p:txBody>
        </p:sp>
      </p:grpSp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347458"/>
              </p:ext>
            </p:extLst>
          </p:nvPr>
        </p:nvGraphicFramePr>
        <p:xfrm>
          <a:off x="774701" y="1995988"/>
          <a:ext cx="9143999" cy="4684747"/>
        </p:xfrm>
        <a:graphic>
          <a:graphicData uri="http://schemas.openxmlformats.org/drawingml/2006/table">
            <a:tbl>
              <a:tblPr/>
              <a:tblGrid>
                <a:gridCol w="218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2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1463821056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1709221768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1122426073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3983762030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4617437"/>
                    </a:ext>
                  </a:extLst>
                </a:gridCol>
              </a:tblGrid>
              <a:tr h="254986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N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 dirty="0" err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Alumno</a:t>
                      </a:r>
                      <a:r>
                        <a:rPr lang="en-US" sz="999" b="1" dirty="0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/a</a:t>
                      </a: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 dirty="0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1</a:t>
                      </a: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1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1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1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1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2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6E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2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6E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2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6E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2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6E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2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6EE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3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3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3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3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3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 dirty="0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4</a:t>
                      </a: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3D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4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3D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4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3D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4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3D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4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3D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 dirty="0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5</a:t>
                      </a: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5B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Faltas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5B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5B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5B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5B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200" b="1" dirty="0" err="1"/>
                        <a:t>Faltas</a:t>
                      </a:r>
                      <a:endParaRPr lang="en-US" sz="1200" b="1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5B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dirty="0">
                          <a:solidFill>
                            <a:srgbClr val="000000"/>
                          </a:solidFill>
                          <a:latin typeface="Muli"/>
                          <a:sym typeface="Muli"/>
                        </a:rPr>
                        <a:t>L</a:t>
                      </a: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M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M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J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V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Jus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 err="1"/>
                        <a:t>Inj</a:t>
                      </a: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4986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grpSp>
        <p:nvGrpSpPr>
          <p:cNvPr id="11" name="Group 11"/>
          <p:cNvGrpSpPr/>
          <p:nvPr/>
        </p:nvGrpSpPr>
        <p:grpSpPr>
          <a:xfrm>
            <a:off x="4776980" y="753370"/>
            <a:ext cx="4844857" cy="275072"/>
            <a:chOff x="0" y="0"/>
            <a:chExt cx="1736287" cy="985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36287" cy="98580"/>
            </a:xfrm>
            <a:custGeom>
              <a:avLst/>
              <a:gdLst/>
              <a:ahLst/>
              <a:cxnLst/>
              <a:rect l="l" t="t" r="r" b="b"/>
              <a:pathLst>
                <a:path w="1736287" h="98580">
                  <a:moveTo>
                    <a:pt x="19176" y="0"/>
                  </a:moveTo>
                  <a:lnTo>
                    <a:pt x="1717112" y="0"/>
                  </a:lnTo>
                  <a:cubicBezTo>
                    <a:pt x="1722198" y="0"/>
                    <a:pt x="1727075" y="2020"/>
                    <a:pt x="1730671" y="5616"/>
                  </a:cubicBezTo>
                  <a:cubicBezTo>
                    <a:pt x="1734267" y="9213"/>
                    <a:pt x="1736287" y="14090"/>
                    <a:pt x="1736287" y="19176"/>
                  </a:cubicBezTo>
                  <a:lnTo>
                    <a:pt x="1736287" y="79404"/>
                  </a:lnTo>
                  <a:cubicBezTo>
                    <a:pt x="1736287" y="84490"/>
                    <a:pt x="1734267" y="89367"/>
                    <a:pt x="1730671" y="92963"/>
                  </a:cubicBezTo>
                  <a:cubicBezTo>
                    <a:pt x="1727075" y="96559"/>
                    <a:pt x="1722198" y="98580"/>
                    <a:pt x="1717112" y="98580"/>
                  </a:cubicBezTo>
                  <a:lnTo>
                    <a:pt x="19176" y="98580"/>
                  </a:lnTo>
                  <a:cubicBezTo>
                    <a:pt x="14090" y="98580"/>
                    <a:pt x="9213" y="96559"/>
                    <a:pt x="5616" y="92963"/>
                  </a:cubicBezTo>
                  <a:cubicBezTo>
                    <a:pt x="2020" y="89367"/>
                    <a:pt x="0" y="84490"/>
                    <a:pt x="0" y="79404"/>
                  </a:cubicBezTo>
                  <a:lnTo>
                    <a:pt x="0" y="19176"/>
                  </a:lnTo>
                  <a:cubicBezTo>
                    <a:pt x="0" y="14090"/>
                    <a:pt x="2020" y="9213"/>
                    <a:pt x="5616" y="5616"/>
                  </a:cubicBezTo>
                  <a:cubicBezTo>
                    <a:pt x="9213" y="2020"/>
                    <a:pt x="14090" y="0"/>
                    <a:pt x="19176" y="0"/>
                  </a:cubicBezTo>
                  <a:close/>
                </a:path>
              </a:pathLst>
            </a:custGeom>
            <a:solidFill>
              <a:srgbClr val="D3E6EE">
                <a:alpha val="69804"/>
              </a:srgbClr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736287" cy="127155"/>
            </a:xfrm>
            <a:prstGeom prst="rect">
              <a:avLst/>
            </a:prstGeom>
          </p:spPr>
          <p:txBody>
            <a:bodyPr lIns="49412" tIns="49412" rIns="49412" bIns="49412" rtlCol="0" anchor="ctr"/>
            <a:lstStyle/>
            <a:p>
              <a:pPr algn="ctr">
                <a:lnSpc>
                  <a:spcPts val="204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776980" y="1088368"/>
            <a:ext cx="2376984" cy="275072"/>
            <a:chOff x="0" y="0"/>
            <a:chExt cx="851858" cy="985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51857" cy="98580"/>
            </a:xfrm>
            <a:custGeom>
              <a:avLst/>
              <a:gdLst/>
              <a:ahLst/>
              <a:cxnLst/>
              <a:rect l="l" t="t" r="r" b="b"/>
              <a:pathLst>
                <a:path w="851857" h="98580">
                  <a:moveTo>
                    <a:pt x="39084" y="0"/>
                  </a:moveTo>
                  <a:lnTo>
                    <a:pt x="812773" y="0"/>
                  </a:lnTo>
                  <a:cubicBezTo>
                    <a:pt x="823139" y="0"/>
                    <a:pt x="833080" y="4118"/>
                    <a:pt x="840410" y="11448"/>
                  </a:cubicBezTo>
                  <a:cubicBezTo>
                    <a:pt x="847740" y="18777"/>
                    <a:pt x="851857" y="28719"/>
                    <a:pt x="851857" y="39084"/>
                  </a:cubicBezTo>
                  <a:lnTo>
                    <a:pt x="851857" y="59495"/>
                  </a:lnTo>
                  <a:cubicBezTo>
                    <a:pt x="851857" y="81081"/>
                    <a:pt x="834359" y="98580"/>
                    <a:pt x="812773" y="98580"/>
                  </a:cubicBezTo>
                  <a:lnTo>
                    <a:pt x="39084" y="98580"/>
                  </a:lnTo>
                  <a:cubicBezTo>
                    <a:pt x="17499" y="98580"/>
                    <a:pt x="0" y="81081"/>
                    <a:pt x="0" y="59495"/>
                  </a:cubicBezTo>
                  <a:lnTo>
                    <a:pt x="0" y="39084"/>
                  </a:lnTo>
                  <a:cubicBezTo>
                    <a:pt x="0" y="17499"/>
                    <a:pt x="17499" y="0"/>
                    <a:pt x="39084" y="0"/>
                  </a:cubicBezTo>
                  <a:close/>
                </a:path>
              </a:pathLst>
            </a:custGeom>
            <a:solidFill>
              <a:srgbClr val="D3E6EE">
                <a:alpha val="69804"/>
              </a:srgbClr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851858" cy="127155"/>
            </a:xfrm>
            <a:prstGeom prst="rect">
              <a:avLst/>
            </a:prstGeom>
          </p:spPr>
          <p:txBody>
            <a:bodyPr lIns="49412" tIns="49412" rIns="49412" bIns="49412" rtlCol="0" anchor="ctr"/>
            <a:lstStyle/>
            <a:p>
              <a:pPr algn="ctr">
                <a:lnSpc>
                  <a:spcPts val="2042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244853" y="1088368"/>
            <a:ext cx="2376984" cy="275072"/>
            <a:chOff x="0" y="0"/>
            <a:chExt cx="851858" cy="9858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51857" cy="98580"/>
            </a:xfrm>
            <a:custGeom>
              <a:avLst/>
              <a:gdLst/>
              <a:ahLst/>
              <a:cxnLst/>
              <a:rect l="l" t="t" r="r" b="b"/>
              <a:pathLst>
                <a:path w="851857" h="98580">
                  <a:moveTo>
                    <a:pt x="39084" y="0"/>
                  </a:moveTo>
                  <a:lnTo>
                    <a:pt x="812773" y="0"/>
                  </a:lnTo>
                  <a:cubicBezTo>
                    <a:pt x="823139" y="0"/>
                    <a:pt x="833080" y="4118"/>
                    <a:pt x="840410" y="11448"/>
                  </a:cubicBezTo>
                  <a:cubicBezTo>
                    <a:pt x="847740" y="18777"/>
                    <a:pt x="851857" y="28719"/>
                    <a:pt x="851857" y="39084"/>
                  </a:cubicBezTo>
                  <a:lnTo>
                    <a:pt x="851857" y="59495"/>
                  </a:lnTo>
                  <a:cubicBezTo>
                    <a:pt x="851857" y="81081"/>
                    <a:pt x="834359" y="98580"/>
                    <a:pt x="812773" y="98580"/>
                  </a:cubicBezTo>
                  <a:lnTo>
                    <a:pt x="39084" y="98580"/>
                  </a:lnTo>
                  <a:cubicBezTo>
                    <a:pt x="17499" y="98580"/>
                    <a:pt x="0" y="81081"/>
                    <a:pt x="0" y="59495"/>
                  </a:cubicBezTo>
                  <a:lnTo>
                    <a:pt x="0" y="39084"/>
                  </a:lnTo>
                  <a:cubicBezTo>
                    <a:pt x="0" y="17499"/>
                    <a:pt x="17499" y="0"/>
                    <a:pt x="39084" y="0"/>
                  </a:cubicBezTo>
                  <a:close/>
                </a:path>
              </a:pathLst>
            </a:custGeom>
            <a:solidFill>
              <a:srgbClr val="D3E6EE">
                <a:alpha val="69804"/>
              </a:srgbClr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851858" cy="127155"/>
            </a:xfrm>
            <a:prstGeom prst="rect">
              <a:avLst/>
            </a:prstGeom>
          </p:spPr>
          <p:txBody>
            <a:bodyPr lIns="49412" tIns="49412" rIns="49412" bIns="49412" rtlCol="0" anchor="ctr"/>
            <a:lstStyle/>
            <a:p>
              <a:pPr algn="ctr">
                <a:lnSpc>
                  <a:spcPts val="2042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776980" y="1419028"/>
            <a:ext cx="4844857" cy="275072"/>
            <a:chOff x="0" y="0"/>
            <a:chExt cx="1736287" cy="985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736287" cy="98580"/>
            </a:xfrm>
            <a:custGeom>
              <a:avLst/>
              <a:gdLst/>
              <a:ahLst/>
              <a:cxnLst/>
              <a:rect l="l" t="t" r="r" b="b"/>
              <a:pathLst>
                <a:path w="1736287" h="98580">
                  <a:moveTo>
                    <a:pt x="19176" y="0"/>
                  </a:moveTo>
                  <a:lnTo>
                    <a:pt x="1717112" y="0"/>
                  </a:lnTo>
                  <a:cubicBezTo>
                    <a:pt x="1722198" y="0"/>
                    <a:pt x="1727075" y="2020"/>
                    <a:pt x="1730671" y="5616"/>
                  </a:cubicBezTo>
                  <a:cubicBezTo>
                    <a:pt x="1734267" y="9213"/>
                    <a:pt x="1736287" y="14090"/>
                    <a:pt x="1736287" y="19176"/>
                  </a:cubicBezTo>
                  <a:lnTo>
                    <a:pt x="1736287" y="79404"/>
                  </a:lnTo>
                  <a:cubicBezTo>
                    <a:pt x="1736287" y="84490"/>
                    <a:pt x="1734267" y="89367"/>
                    <a:pt x="1730671" y="92963"/>
                  </a:cubicBezTo>
                  <a:cubicBezTo>
                    <a:pt x="1727075" y="96559"/>
                    <a:pt x="1722198" y="98580"/>
                    <a:pt x="1717112" y="98580"/>
                  </a:cubicBezTo>
                  <a:lnTo>
                    <a:pt x="19176" y="98580"/>
                  </a:lnTo>
                  <a:cubicBezTo>
                    <a:pt x="14090" y="98580"/>
                    <a:pt x="9213" y="96559"/>
                    <a:pt x="5616" y="92963"/>
                  </a:cubicBezTo>
                  <a:cubicBezTo>
                    <a:pt x="2020" y="89367"/>
                    <a:pt x="0" y="84490"/>
                    <a:pt x="0" y="79404"/>
                  </a:cubicBezTo>
                  <a:lnTo>
                    <a:pt x="0" y="19176"/>
                  </a:lnTo>
                  <a:cubicBezTo>
                    <a:pt x="0" y="14090"/>
                    <a:pt x="2020" y="9213"/>
                    <a:pt x="5616" y="5616"/>
                  </a:cubicBezTo>
                  <a:cubicBezTo>
                    <a:pt x="9213" y="2020"/>
                    <a:pt x="14090" y="0"/>
                    <a:pt x="19176" y="0"/>
                  </a:cubicBezTo>
                  <a:close/>
                </a:path>
              </a:pathLst>
            </a:custGeom>
            <a:solidFill>
              <a:srgbClr val="C0D3DB">
                <a:alpha val="69804"/>
              </a:srgbClr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1736287" cy="127155"/>
            </a:xfrm>
            <a:prstGeom prst="rect">
              <a:avLst/>
            </a:prstGeom>
          </p:spPr>
          <p:txBody>
            <a:bodyPr lIns="49412" tIns="49412" rIns="49412" bIns="49412" rtlCol="0" anchor="ctr"/>
            <a:lstStyle/>
            <a:p>
              <a:pPr algn="ctr">
                <a:lnSpc>
                  <a:spcPts val="2042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341396" y="795498"/>
            <a:ext cx="1282831" cy="894110"/>
            <a:chOff x="0" y="0"/>
            <a:chExt cx="1710442" cy="1192147"/>
          </a:xfrm>
        </p:grpSpPr>
        <p:sp>
          <p:nvSpPr>
            <p:cNvPr id="24" name="Freeform 24"/>
            <p:cNvSpPr/>
            <p:nvPr/>
          </p:nvSpPr>
          <p:spPr>
            <a:xfrm>
              <a:off x="0" y="1037231"/>
              <a:ext cx="999458" cy="154916"/>
            </a:xfrm>
            <a:custGeom>
              <a:avLst/>
              <a:gdLst/>
              <a:ahLst/>
              <a:cxnLst/>
              <a:rect l="l" t="t" r="r" b="b"/>
              <a:pathLst>
                <a:path w="999458" h="154916">
                  <a:moveTo>
                    <a:pt x="0" y="0"/>
                  </a:moveTo>
                  <a:lnTo>
                    <a:pt x="999458" y="0"/>
                  </a:lnTo>
                  <a:lnTo>
                    <a:pt x="999458" y="154916"/>
                  </a:lnTo>
                  <a:lnTo>
                    <a:pt x="0" y="1549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953513" y="0"/>
              <a:ext cx="756929" cy="1096999"/>
            </a:xfrm>
            <a:custGeom>
              <a:avLst/>
              <a:gdLst/>
              <a:ahLst/>
              <a:cxnLst/>
              <a:rect l="l" t="t" r="r" b="b"/>
              <a:pathLst>
                <a:path w="756929" h="1096999">
                  <a:moveTo>
                    <a:pt x="0" y="0"/>
                  </a:moveTo>
                  <a:lnTo>
                    <a:pt x="756929" y="0"/>
                  </a:lnTo>
                  <a:lnTo>
                    <a:pt x="756929" y="1096999"/>
                  </a:lnTo>
                  <a:lnTo>
                    <a:pt x="0" y="1096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070163" y="887755"/>
            <a:ext cx="2928925" cy="53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0"/>
              </a:lnSpc>
            </a:pPr>
            <a:r>
              <a:rPr lang="en-US" sz="5000" spc="150">
                <a:solidFill>
                  <a:srgbClr val="A7BCC4"/>
                </a:solidFill>
                <a:latin typeface="Handyman"/>
                <a:ea typeface="Handyman"/>
                <a:cs typeface="Handyman"/>
                <a:sym typeface="Handyman"/>
              </a:rPr>
              <a:t>REGISTRO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70163" y="1292273"/>
            <a:ext cx="2833675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Leckerli One"/>
                <a:ea typeface="Leckerli One"/>
                <a:cs typeface="Leckerli One"/>
                <a:sym typeface="Leckerli One"/>
              </a:rPr>
              <a:t>de asistencia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880507" y="759526"/>
            <a:ext cx="668716" cy="231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3"/>
              </a:lnSpc>
            </a:pPr>
            <a:r>
              <a:rPr lang="en-US" sz="1388" dirty="0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Escuela: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880507" y="1092355"/>
            <a:ext cx="573173" cy="231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3"/>
              </a:lnSpc>
            </a:pPr>
            <a:r>
              <a:rPr lang="en-US" sz="1388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Grupo: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368728" y="1094524"/>
            <a:ext cx="497674" cy="231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3"/>
              </a:lnSpc>
            </a:pPr>
            <a:r>
              <a:rPr lang="en-US" sz="1388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Mes: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880507" y="1425184"/>
            <a:ext cx="719784" cy="231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3"/>
              </a:lnSpc>
            </a:pPr>
            <a:r>
              <a:rPr lang="en-US" sz="1388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Docente: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B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-501668" y="-2051091"/>
            <a:ext cx="11695336" cy="11662182"/>
            <a:chOff x="0" y="0"/>
            <a:chExt cx="15593781" cy="15549577"/>
          </a:xfrm>
        </p:grpSpPr>
        <p:sp>
          <p:nvSpPr>
            <p:cNvPr id="3" name="Freeform 3"/>
            <p:cNvSpPr/>
            <p:nvPr/>
          </p:nvSpPr>
          <p:spPr>
            <a:xfrm>
              <a:off x="7982899" y="0"/>
              <a:ext cx="7610882" cy="7610882"/>
            </a:xfrm>
            <a:custGeom>
              <a:avLst/>
              <a:gdLst/>
              <a:ahLst/>
              <a:cxnLst/>
              <a:rect l="l" t="t" r="r" b="b"/>
              <a:pathLst>
                <a:path w="7610882" h="7610882">
                  <a:moveTo>
                    <a:pt x="0" y="0"/>
                  </a:moveTo>
                  <a:lnTo>
                    <a:pt x="7610882" y="0"/>
                  </a:lnTo>
                  <a:lnTo>
                    <a:pt x="7610882" y="7610882"/>
                  </a:lnTo>
                  <a:lnTo>
                    <a:pt x="0" y="7610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Freeform 4"/>
            <p:cNvSpPr/>
            <p:nvPr/>
          </p:nvSpPr>
          <p:spPr>
            <a:xfrm>
              <a:off x="7982899" y="7938694"/>
              <a:ext cx="7610882" cy="7610882"/>
            </a:xfrm>
            <a:custGeom>
              <a:avLst/>
              <a:gdLst/>
              <a:ahLst/>
              <a:cxnLst/>
              <a:rect l="l" t="t" r="r" b="b"/>
              <a:pathLst>
                <a:path w="7610882" h="7610882">
                  <a:moveTo>
                    <a:pt x="0" y="0"/>
                  </a:moveTo>
                  <a:lnTo>
                    <a:pt x="7610882" y="0"/>
                  </a:lnTo>
                  <a:lnTo>
                    <a:pt x="7610882" y="7610883"/>
                  </a:lnTo>
                  <a:lnTo>
                    <a:pt x="0" y="76108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7610882" cy="7610882"/>
            </a:xfrm>
            <a:custGeom>
              <a:avLst/>
              <a:gdLst/>
              <a:ahLst/>
              <a:cxnLst/>
              <a:rect l="l" t="t" r="r" b="b"/>
              <a:pathLst>
                <a:path w="7610882" h="7610882">
                  <a:moveTo>
                    <a:pt x="0" y="0"/>
                  </a:moveTo>
                  <a:lnTo>
                    <a:pt x="7610882" y="0"/>
                  </a:lnTo>
                  <a:lnTo>
                    <a:pt x="7610882" y="7610882"/>
                  </a:lnTo>
                  <a:lnTo>
                    <a:pt x="0" y="7610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7938694"/>
              <a:ext cx="7610882" cy="7610882"/>
            </a:xfrm>
            <a:custGeom>
              <a:avLst/>
              <a:gdLst/>
              <a:ahLst/>
              <a:cxnLst/>
              <a:rect l="l" t="t" r="r" b="b"/>
              <a:pathLst>
                <a:path w="7610882" h="7610882">
                  <a:moveTo>
                    <a:pt x="0" y="0"/>
                  </a:moveTo>
                  <a:lnTo>
                    <a:pt x="7610882" y="0"/>
                  </a:lnTo>
                  <a:lnTo>
                    <a:pt x="7610882" y="7610883"/>
                  </a:lnTo>
                  <a:lnTo>
                    <a:pt x="0" y="76108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02990" y="568401"/>
            <a:ext cx="9286019" cy="6423199"/>
            <a:chOff x="0" y="0"/>
            <a:chExt cx="3327900" cy="23019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27900" cy="2301929"/>
            </a:xfrm>
            <a:custGeom>
              <a:avLst/>
              <a:gdLst/>
              <a:ahLst/>
              <a:cxnLst/>
              <a:rect l="l" t="t" r="r" b="b"/>
              <a:pathLst>
                <a:path w="3327900" h="2301929">
                  <a:moveTo>
                    <a:pt x="0" y="0"/>
                  </a:moveTo>
                  <a:lnTo>
                    <a:pt x="3327900" y="0"/>
                  </a:lnTo>
                  <a:lnTo>
                    <a:pt x="3327900" y="2301929"/>
                  </a:lnTo>
                  <a:lnTo>
                    <a:pt x="0" y="23019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3327900" cy="2330504"/>
            </a:xfrm>
            <a:prstGeom prst="rect">
              <a:avLst/>
            </a:prstGeom>
          </p:spPr>
          <p:txBody>
            <a:bodyPr lIns="49412" tIns="49412" rIns="49412" bIns="49412" rtlCol="0" anchor="ctr"/>
            <a:lstStyle/>
            <a:p>
              <a:pPr algn="ctr">
                <a:lnSpc>
                  <a:spcPts val="204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70163" y="5770701"/>
            <a:ext cx="8551674" cy="1048688"/>
            <a:chOff x="0" y="0"/>
            <a:chExt cx="3064727" cy="3758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64727" cy="375826"/>
            </a:xfrm>
            <a:custGeom>
              <a:avLst/>
              <a:gdLst/>
              <a:ahLst/>
              <a:cxnLst/>
              <a:rect l="l" t="t" r="r" b="b"/>
              <a:pathLst>
                <a:path w="3064727" h="375826">
                  <a:moveTo>
                    <a:pt x="10864" y="0"/>
                  </a:moveTo>
                  <a:lnTo>
                    <a:pt x="3053863" y="0"/>
                  </a:lnTo>
                  <a:cubicBezTo>
                    <a:pt x="3056744" y="0"/>
                    <a:pt x="3059508" y="1145"/>
                    <a:pt x="3061545" y="3182"/>
                  </a:cubicBezTo>
                  <a:cubicBezTo>
                    <a:pt x="3063582" y="5219"/>
                    <a:pt x="3064727" y="7982"/>
                    <a:pt x="3064727" y="10864"/>
                  </a:cubicBezTo>
                  <a:lnTo>
                    <a:pt x="3064727" y="364962"/>
                  </a:lnTo>
                  <a:cubicBezTo>
                    <a:pt x="3064727" y="370962"/>
                    <a:pt x="3059863" y="375826"/>
                    <a:pt x="3053863" y="375826"/>
                  </a:cubicBezTo>
                  <a:lnTo>
                    <a:pt x="10864" y="375826"/>
                  </a:lnTo>
                  <a:cubicBezTo>
                    <a:pt x="7982" y="375826"/>
                    <a:pt x="5219" y="374681"/>
                    <a:pt x="3182" y="372644"/>
                  </a:cubicBezTo>
                  <a:cubicBezTo>
                    <a:pt x="1145" y="370607"/>
                    <a:pt x="0" y="367844"/>
                    <a:pt x="0" y="364962"/>
                  </a:cubicBezTo>
                  <a:lnTo>
                    <a:pt x="0" y="10864"/>
                  </a:lnTo>
                  <a:cubicBezTo>
                    <a:pt x="0" y="4864"/>
                    <a:pt x="4864" y="0"/>
                    <a:pt x="10864" y="0"/>
                  </a:cubicBezTo>
                  <a:close/>
                </a:path>
              </a:pathLst>
            </a:custGeom>
            <a:solidFill>
              <a:srgbClr val="B7E5B4">
                <a:alpha val="69804"/>
              </a:srgbClr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3064727" cy="404401"/>
            </a:xfrm>
            <a:prstGeom prst="rect">
              <a:avLst/>
            </a:prstGeom>
          </p:spPr>
          <p:txBody>
            <a:bodyPr lIns="49412" tIns="49412" rIns="49412" bIns="49412" rtlCol="0" anchor="ctr"/>
            <a:lstStyle/>
            <a:p>
              <a:pPr algn="ctr">
                <a:lnSpc>
                  <a:spcPts val="2042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267448" y="5842697"/>
            <a:ext cx="1297743" cy="231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3"/>
              </a:lnSpc>
            </a:pPr>
            <a:r>
              <a:rPr lang="en-US" sz="1388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Observaciones:</a:t>
            </a:r>
          </a:p>
        </p:txBody>
      </p:sp>
      <p:graphicFrame>
        <p:nvGraphicFramePr>
          <p:cNvPr id="17" name="Table 10">
            <a:extLst>
              <a:ext uri="{FF2B5EF4-FFF2-40B4-BE49-F238E27FC236}">
                <a16:creationId xmlns:a16="http://schemas.microsoft.com/office/drawing/2014/main" id="{8D02C7BE-77C9-9E8C-B347-4ED7642B08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030734"/>
              </p:ext>
            </p:extLst>
          </p:nvPr>
        </p:nvGraphicFramePr>
        <p:xfrm>
          <a:off x="774701" y="730250"/>
          <a:ext cx="9143999" cy="4684747"/>
        </p:xfrm>
        <a:graphic>
          <a:graphicData uri="http://schemas.openxmlformats.org/drawingml/2006/table">
            <a:tbl>
              <a:tblPr/>
              <a:tblGrid>
                <a:gridCol w="218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2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1463821056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1709221768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1122426073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3983762030"/>
                    </a:ext>
                  </a:extLst>
                </a:gridCol>
                <a:gridCol w="252291">
                  <a:extLst>
                    <a:ext uri="{9D8B030D-6E8A-4147-A177-3AD203B41FA5}">
                      <a16:colId xmlns:a16="http://schemas.microsoft.com/office/drawing/2014/main" val="24617437"/>
                    </a:ext>
                  </a:extLst>
                </a:gridCol>
              </a:tblGrid>
              <a:tr h="254986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N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 dirty="0" err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Alumno</a:t>
                      </a:r>
                      <a:r>
                        <a:rPr lang="en-US" sz="999" b="1" dirty="0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/a</a:t>
                      </a: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 dirty="0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1</a:t>
                      </a: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1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1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1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1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2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6E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2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6E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2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6E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2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6E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2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6EE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3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3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3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3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3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1C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 dirty="0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4</a:t>
                      </a: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3D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4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3D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4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3D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4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3D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4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3D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 dirty="0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Semana 5</a:t>
                      </a: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5B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1">
                          <a:solidFill>
                            <a:srgbClr val="000000"/>
                          </a:solidFill>
                          <a:latin typeface="Muli Bold"/>
                          <a:ea typeface="Muli Bold"/>
                          <a:cs typeface="Muli Bold"/>
                          <a:sym typeface="Muli Bold"/>
                        </a:rPr>
                        <a:t>Faltas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5B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5B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5B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5B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200" b="1" dirty="0" err="1"/>
                        <a:t>Faltas</a:t>
                      </a:r>
                      <a:endParaRPr lang="en-US" sz="1200" b="1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5B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000000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dirty="0">
                          <a:solidFill>
                            <a:srgbClr val="000000"/>
                          </a:solidFill>
                          <a:latin typeface="Muli"/>
                          <a:sym typeface="Muli"/>
                        </a:rPr>
                        <a:t>L</a:t>
                      </a: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M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M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J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V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Jus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 err="1"/>
                        <a:t>Inj</a:t>
                      </a: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21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23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27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31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5575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4986"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100" dirty="0"/>
                        <a:t>34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131</Words>
  <Application>Microsoft Office PowerPoint</Application>
  <PresentationFormat>Personalizado</PresentationFormat>
  <Paragraphs>111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Handyman</vt:lpstr>
      <vt:lpstr>Muli</vt:lpstr>
      <vt:lpstr>Muli Bold</vt:lpstr>
      <vt:lpstr>Arial</vt:lpstr>
      <vt:lpstr>Leckerli One</vt:lpstr>
      <vt:lpstr>Calibri</vt:lpstr>
      <vt:lpstr>Office Theme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Hoja de Registro de Asistencia para Docentes Ilustración Azul</dc:title>
  <dc:creator>César</dc:creator>
  <cp:lastModifiedBy>CESAR RESENDIZ MARTINEZ</cp:lastModifiedBy>
  <cp:revision>3</cp:revision>
  <dcterms:created xsi:type="dcterms:W3CDTF">2006-08-16T00:00:00Z</dcterms:created>
  <dcterms:modified xsi:type="dcterms:W3CDTF">2025-08-25T01:21:18Z</dcterms:modified>
  <dc:identifier>DAGxCL83GW4</dc:identifier>
</cp:coreProperties>
</file>