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6858000" cy="9144000"/>
  <p:embeddedFontLst>
    <p:embeddedFont>
      <p:font typeface="Open Sans Bold" charset="1" panose="020B0806030504020204"/>
      <p:regular r:id="rId9"/>
    </p:embeddedFont>
    <p:embeddedFont>
      <p:font typeface="Open Sans" charset="1" panose="020B0606030504020204"/>
      <p:regular r:id="rId10"/>
    </p:embeddedFont>
    <p:embeddedFont>
      <p:font typeface="Glacial Indifference Bold" charset="1" panose="00000800000000000000"/>
      <p:regular r:id="rId11"/>
    </p:embeddedFont>
    <p:embeddedFont>
      <p:font typeface="League Spartan" charset="1" panose="000008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68631" y="1170561"/>
          <a:ext cx="7017441" cy="8668603"/>
        </p:xfrm>
        <a:graphic>
          <a:graphicData uri="http://schemas.openxmlformats.org/drawingml/2006/table">
            <a:tbl>
              <a:tblPr/>
              <a:tblGrid>
                <a:gridCol w="332330"/>
                <a:gridCol w="2059649"/>
                <a:gridCol w="275197"/>
                <a:gridCol w="310733"/>
                <a:gridCol w="331271"/>
                <a:gridCol w="290196"/>
                <a:gridCol w="331271"/>
                <a:gridCol w="290196"/>
                <a:gridCol w="310733"/>
                <a:gridCol w="310733"/>
                <a:gridCol w="310733"/>
                <a:gridCol w="310733"/>
                <a:gridCol w="310733"/>
                <a:gridCol w="310733"/>
                <a:gridCol w="310733"/>
                <a:gridCol w="310733"/>
                <a:gridCol w="310733"/>
              </a:tblGrid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 b="true">
                          <a:solidFill>
                            <a:srgbClr val="FF828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N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41489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14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16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17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18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23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19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23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5438834" y="170588"/>
            <a:ext cx="1331686" cy="848950"/>
          </a:xfrm>
          <a:custGeom>
            <a:avLst/>
            <a:gdLst/>
            <a:ahLst/>
            <a:cxnLst/>
            <a:rect r="r" b="b" t="t" l="l"/>
            <a:pathLst>
              <a:path h="848950" w="1331686">
                <a:moveTo>
                  <a:pt x="0" y="0"/>
                </a:moveTo>
                <a:lnTo>
                  <a:pt x="1331686" y="0"/>
                </a:lnTo>
                <a:lnTo>
                  <a:pt x="1331686" y="848950"/>
                </a:lnTo>
                <a:lnTo>
                  <a:pt x="0" y="8489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3065" y="170588"/>
            <a:ext cx="1512246" cy="999973"/>
          </a:xfrm>
          <a:custGeom>
            <a:avLst/>
            <a:gdLst/>
            <a:ahLst/>
            <a:cxnLst/>
            <a:rect r="r" b="b" t="t" l="l"/>
            <a:pathLst>
              <a:path h="999973" w="1512246">
                <a:moveTo>
                  <a:pt x="0" y="0"/>
                </a:moveTo>
                <a:lnTo>
                  <a:pt x="1512246" y="0"/>
                </a:lnTo>
                <a:lnTo>
                  <a:pt x="1512246" y="999973"/>
                </a:lnTo>
                <a:lnTo>
                  <a:pt x="0" y="9999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94579" y="9537283"/>
            <a:ext cx="1265421" cy="1154717"/>
          </a:xfrm>
          <a:custGeom>
            <a:avLst/>
            <a:gdLst/>
            <a:ahLst/>
            <a:cxnLst/>
            <a:rect r="r" b="b" t="t" l="l"/>
            <a:pathLst>
              <a:path h="1154717" w="1265421">
                <a:moveTo>
                  <a:pt x="0" y="0"/>
                </a:moveTo>
                <a:lnTo>
                  <a:pt x="1265421" y="0"/>
                </a:lnTo>
                <a:lnTo>
                  <a:pt x="1265421" y="1154717"/>
                </a:lnTo>
                <a:lnTo>
                  <a:pt x="0" y="11547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4186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60221" y="1278364"/>
            <a:ext cx="1768511" cy="211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249" b="true">
                <a:solidFill>
                  <a:srgbClr val="FF828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del alumno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49244" y="576509"/>
            <a:ext cx="2856216" cy="320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5"/>
              </a:lnSpc>
            </a:pPr>
            <a:r>
              <a:rPr lang="en-US" sz="1875">
                <a:solidFill>
                  <a:srgbClr val="FF828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REGISTRO DE TAREAS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68631" y="1170561"/>
          <a:ext cx="7017441" cy="7013365"/>
        </p:xfrm>
        <a:graphic>
          <a:graphicData uri="http://schemas.openxmlformats.org/drawingml/2006/table">
            <a:tbl>
              <a:tblPr/>
              <a:tblGrid>
                <a:gridCol w="332330"/>
                <a:gridCol w="2059649"/>
                <a:gridCol w="275197"/>
                <a:gridCol w="310733"/>
                <a:gridCol w="331271"/>
                <a:gridCol w="290196"/>
                <a:gridCol w="331271"/>
                <a:gridCol w="290196"/>
                <a:gridCol w="310733"/>
                <a:gridCol w="310733"/>
                <a:gridCol w="310733"/>
                <a:gridCol w="310733"/>
                <a:gridCol w="310733"/>
                <a:gridCol w="310733"/>
                <a:gridCol w="310733"/>
                <a:gridCol w="310733"/>
                <a:gridCol w="310733"/>
              </a:tblGrid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 b="true">
                          <a:solidFill>
                            <a:srgbClr val="FF828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N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41500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21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22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23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25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26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27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28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29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30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31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32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33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34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35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3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60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36</a:t>
                      </a: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416492" y="170588"/>
            <a:ext cx="1512246" cy="999973"/>
          </a:xfrm>
          <a:custGeom>
            <a:avLst/>
            <a:gdLst/>
            <a:ahLst/>
            <a:cxnLst/>
            <a:rect r="r" b="b" t="t" l="l"/>
            <a:pathLst>
              <a:path h="999973" w="1512246">
                <a:moveTo>
                  <a:pt x="0" y="0"/>
                </a:moveTo>
                <a:lnTo>
                  <a:pt x="1512246" y="0"/>
                </a:lnTo>
                <a:lnTo>
                  <a:pt x="1512246" y="999973"/>
                </a:lnTo>
                <a:lnTo>
                  <a:pt x="0" y="9999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372573" y="9476306"/>
            <a:ext cx="1187427" cy="1215694"/>
          </a:xfrm>
          <a:custGeom>
            <a:avLst/>
            <a:gdLst/>
            <a:ahLst/>
            <a:cxnLst/>
            <a:rect r="r" b="b" t="t" l="l"/>
            <a:pathLst>
              <a:path h="1215694" w="1187427">
                <a:moveTo>
                  <a:pt x="0" y="0"/>
                </a:moveTo>
                <a:lnTo>
                  <a:pt x="1187427" y="0"/>
                </a:lnTo>
                <a:lnTo>
                  <a:pt x="1187427" y="1215694"/>
                </a:lnTo>
                <a:lnTo>
                  <a:pt x="0" y="12156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12705" t="-25926" r="-17867" b="-39169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56000" y="1304300"/>
            <a:ext cx="1415576" cy="17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true">
                <a:solidFill>
                  <a:srgbClr val="FF828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del alumno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9863" y="568211"/>
            <a:ext cx="6800274" cy="9555577"/>
            <a:chOff x="0" y="0"/>
            <a:chExt cx="9067032" cy="1274077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2845159" y="87321"/>
              <a:ext cx="4374807" cy="3521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76"/>
                </a:lnSpc>
              </a:pPr>
              <a:r>
                <a:rPr lang="en-US" sz="1554" b="true">
                  <a:solidFill>
                    <a:srgbClr val="FFFFFF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Registro de tareas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472092" y="158016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N°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472092" y="774195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1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72092" y="1316568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2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472092" y="1927799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3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472092" y="2468503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4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472092" y="3079734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4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472092" y="3690965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6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472092" y="4231670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7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472092" y="4772374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8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472092" y="5383605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9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472092" y="5924309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10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472092" y="6535540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11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472092" y="7076245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12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472092" y="7687476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13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472092" y="8298707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14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472092" y="8839411"/>
              <a:ext cx="255398" cy="244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54"/>
                </a:lnSpc>
              </a:pPr>
              <a:r>
                <a:rPr lang="en-US" sz="1110" b="true">
                  <a:solidFill>
                    <a:srgbClr val="FF8282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15</a:t>
              </a:r>
            </a:p>
          </p:txBody>
        </p:sp>
      </p:grp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0" y="0"/>
          <a:ext cx="6122756" cy="8603546"/>
        </p:xfrm>
        <a:graphic>
          <a:graphicData uri="http://schemas.openxmlformats.org/drawingml/2006/table">
            <a:tbl>
              <a:tblPr/>
              <a:tblGrid>
                <a:gridCol w="794221"/>
                <a:gridCol w="5328535"/>
              </a:tblGrid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343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  <a:tr h="3909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66675" marR="66675" marT="66675" marB="66675" anchor="ctr">
                    <a:lnL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82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9FF"/>
                    </a:solidFill>
                  </a:tcPr>
                </a:tc>
              </a:tr>
            </a:tbl>
          </a:graphicData>
        </a:graphic>
      </p:graphicFrame>
      <p:sp>
        <p:nvSpPr>
          <p:cNvPr name="Freeform 21" id="21"/>
          <p:cNvSpPr/>
          <p:nvPr/>
        </p:nvSpPr>
        <p:spPr>
          <a:xfrm flipH="false" flipV="false" rot="0">
            <a:off x="7005001" y="10123789"/>
            <a:ext cx="554999" cy="568211"/>
          </a:xfrm>
          <a:custGeom>
            <a:avLst/>
            <a:gdLst/>
            <a:ahLst/>
            <a:cxnLst/>
            <a:rect r="r" b="b" t="t" l="l"/>
            <a:pathLst>
              <a:path h="568211" w="554999">
                <a:moveTo>
                  <a:pt x="0" y="0"/>
                </a:moveTo>
                <a:lnTo>
                  <a:pt x="554999" y="0"/>
                </a:lnTo>
                <a:lnTo>
                  <a:pt x="554999" y="568211"/>
                </a:lnTo>
                <a:lnTo>
                  <a:pt x="0" y="568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12705" t="-25926" r="-17867" b="-3916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DAGxqfbvXyo</dc:identifier>
  <dcterms:modified xsi:type="dcterms:W3CDTF">2011-08-01T06:04:30Z</dcterms:modified>
  <cp:revision>1</cp:revision>
  <dc:title>N</dc:title>
</cp:coreProperties>
</file>