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556500" cy="10693400"/>
  <p:notesSz cx="6858000" cy="9144000"/>
  <p:embeddedFontLst>
    <p:embeddedFont>
      <p:font typeface="Canva Sans" charset="1" panose="020B0503030501040103"/>
      <p:regular r:id="rId8"/>
    </p:embeddedFont>
    <p:embeddedFont>
      <p:font typeface="Scripter" charset="1" panose="00000000000000000000"/>
      <p:regular r:id="rId9"/>
    </p:embeddedFont>
    <p:embeddedFont>
      <p:font typeface="Dreaming Outloud Script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69335" y="910159"/>
            <a:ext cx="6920765" cy="2068163"/>
            <a:chOff x="0" y="0"/>
            <a:chExt cx="2412467" cy="72092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2467" cy="720928"/>
            </a:xfrm>
            <a:custGeom>
              <a:avLst/>
              <a:gdLst/>
              <a:ahLst/>
              <a:cxnLst/>
              <a:rect r="r" b="b" t="t" l="l"/>
              <a:pathLst>
                <a:path h="720928" w="2412467">
                  <a:moveTo>
                    <a:pt x="42509" y="0"/>
                  </a:moveTo>
                  <a:lnTo>
                    <a:pt x="2369958" y="0"/>
                  </a:lnTo>
                  <a:cubicBezTo>
                    <a:pt x="2381232" y="0"/>
                    <a:pt x="2392045" y="4479"/>
                    <a:pt x="2400016" y="12451"/>
                  </a:cubicBezTo>
                  <a:cubicBezTo>
                    <a:pt x="2407988" y="20422"/>
                    <a:pt x="2412467" y="31235"/>
                    <a:pt x="2412467" y="42509"/>
                  </a:cubicBezTo>
                  <a:lnTo>
                    <a:pt x="2412467" y="678419"/>
                  </a:lnTo>
                  <a:cubicBezTo>
                    <a:pt x="2412467" y="689693"/>
                    <a:pt x="2407988" y="700506"/>
                    <a:pt x="2400016" y="708478"/>
                  </a:cubicBezTo>
                  <a:cubicBezTo>
                    <a:pt x="2392045" y="716450"/>
                    <a:pt x="2381232" y="720928"/>
                    <a:pt x="2369958" y="720928"/>
                  </a:cubicBezTo>
                  <a:lnTo>
                    <a:pt x="42509" y="720928"/>
                  </a:lnTo>
                  <a:cubicBezTo>
                    <a:pt x="31235" y="720928"/>
                    <a:pt x="20422" y="716450"/>
                    <a:pt x="12451" y="708478"/>
                  </a:cubicBezTo>
                  <a:cubicBezTo>
                    <a:pt x="4479" y="700506"/>
                    <a:pt x="0" y="689693"/>
                    <a:pt x="0" y="678419"/>
                  </a:cubicBezTo>
                  <a:lnTo>
                    <a:pt x="0" y="42509"/>
                  </a:lnTo>
                  <a:cubicBezTo>
                    <a:pt x="0" y="31235"/>
                    <a:pt x="4479" y="20422"/>
                    <a:pt x="12451" y="12451"/>
                  </a:cubicBezTo>
                  <a:cubicBezTo>
                    <a:pt x="20422" y="4479"/>
                    <a:pt x="31235" y="0"/>
                    <a:pt x="4250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A5D4DF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412467" cy="7685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34402" y="7724361"/>
            <a:ext cx="6855699" cy="2689153"/>
            <a:chOff x="0" y="0"/>
            <a:chExt cx="2389786" cy="93739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89786" cy="937395"/>
            </a:xfrm>
            <a:custGeom>
              <a:avLst/>
              <a:gdLst/>
              <a:ahLst/>
              <a:cxnLst/>
              <a:rect r="r" b="b" t="t" l="l"/>
              <a:pathLst>
                <a:path h="937395" w="2389786">
                  <a:moveTo>
                    <a:pt x="42912" y="0"/>
                  </a:moveTo>
                  <a:lnTo>
                    <a:pt x="2346874" y="0"/>
                  </a:lnTo>
                  <a:cubicBezTo>
                    <a:pt x="2370574" y="0"/>
                    <a:pt x="2389786" y="19212"/>
                    <a:pt x="2389786" y="42912"/>
                  </a:cubicBezTo>
                  <a:lnTo>
                    <a:pt x="2389786" y="894483"/>
                  </a:lnTo>
                  <a:cubicBezTo>
                    <a:pt x="2389786" y="905864"/>
                    <a:pt x="2385265" y="916779"/>
                    <a:pt x="2377217" y="924827"/>
                  </a:cubicBezTo>
                  <a:cubicBezTo>
                    <a:pt x="2369170" y="932874"/>
                    <a:pt x="2358255" y="937395"/>
                    <a:pt x="2346874" y="937395"/>
                  </a:cubicBezTo>
                  <a:lnTo>
                    <a:pt x="42912" y="937395"/>
                  </a:lnTo>
                  <a:cubicBezTo>
                    <a:pt x="19212" y="937395"/>
                    <a:pt x="0" y="918183"/>
                    <a:pt x="0" y="894483"/>
                  </a:cubicBezTo>
                  <a:lnTo>
                    <a:pt x="0" y="42912"/>
                  </a:lnTo>
                  <a:cubicBezTo>
                    <a:pt x="0" y="19212"/>
                    <a:pt x="19212" y="0"/>
                    <a:pt x="4291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9E83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2389786" cy="9850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84466" y="5365915"/>
            <a:ext cx="6890503" cy="2225096"/>
            <a:chOff x="0" y="0"/>
            <a:chExt cx="2401918" cy="77563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01918" cy="775632"/>
            </a:xfrm>
            <a:custGeom>
              <a:avLst/>
              <a:gdLst/>
              <a:ahLst/>
              <a:cxnLst/>
              <a:rect r="r" b="b" t="t" l="l"/>
              <a:pathLst>
                <a:path h="775632" w="2401918">
                  <a:moveTo>
                    <a:pt x="42695" y="0"/>
                  </a:moveTo>
                  <a:lnTo>
                    <a:pt x="2359223" y="0"/>
                  </a:lnTo>
                  <a:cubicBezTo>
                    <a:pt x="2370546" y="0"/>
                    <a:pt x="2381406" y="4498"/>
                    <a:pt x="2389413" y="12505"/>
                  </a:cubicBezTo>
                  <a:cubicBezTo>
                    <a:pt x="2397420" y="20512"/>
                    <a:pt x="2401918" y="31372"/>
                    <a:pt x="2401918" y="42695"/>
                  </a:cubicBezTo>
                  <a:lnTo>
                    <a:pt x="2401918" y="732937"/>
                  </a:lnTo>
                  <a:cubicBezTo>
                    <a:pt x="2401918" y="744261"/>
                    <a:pt x="2397420" y="755120"/>
                    <a:pt x="2389413" y="763127"/>
                  </a:cubicBezTo>
                  <a:cubicBezTo>
                    <a:pt x="2381406" y="771134"/>
                    <a:pt x="2370546" y="775632"/>
                    <a:pt x="2359223" y="775632"/>
                  </a:cubicBezTo>
                  <a:lnTo>
                    <a:pt x="42695" y="775632"/>
                  </a:lnTo>
                  <a:cubicBezTo>
                    <a:pt x="19115" y="775632"/>
                    <a:pt x="0" y="756517"/>
                    <a:pt x="0" y="732937"/>
                  </a:cubicBezTo>
                  <a:lnTo>
                    <a:pt x="0" y="42695"/>
                  </a:lnTo>
                  <a:cubicBezTo>
                    <a:pt x="0" y="31372"/>
                    <a:pt x="4498" y="20512"/>
                    <a:pt x="12505" y="12505"/>
                  </a:cubicBezTo>
                  <a:cubicBezTo>
                    <a:pt x="20512" y="4498"/>
                    <a:pt x="31372" y="0"/>
                    <a:pt x="426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B9FBBF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2401918" cy="8232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530189" y="7420544"/>
            <a:ext cx="6551203" cy="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563325" y="1023835"/>
            <a:ext cx="1990317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Nombre de estudiante: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63325" y="1412918"/>
            <a:ext cx="2074684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Edad: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369335" y="3178347"/>
            <a:ext cx="6920765" cy="2092318"/>
            <a:chOff x="0" y="0"/>
            <a:chExt cx="2412467" cy="72934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412467" cy="729348"/>
            </a:xfrm>
            <a:custGeom>
              <a:avLst/>
              <a:gdLst/>
              <a:ahLst/>
              <a:cxnLst/>
              <a:rect r="r" b="b" t="t" l="l"/>
              <a:pathLst>
                <a:path h="729348" w="2412467">
                  <a:moveTo>
                    <a:pt x="42509" y="0"/>
                  </a:moveTo>
                  <a:lnTo>
                    <a:pt x="2369958" y="0"/>
                  </a:lnTo>
                  <a:cubicBezTo>
                    <a:pt x="2381232" y="0"/>
                    <a:pt x="2392045" y="4479"/>
                    <a:pt x="2400016" y="12451"/>
                  </a:cubicBezTo>
                  <a:cubicBezTo>
                    <a:pt x="2407988" y="20422"/>
                    <a:pt x="2412467" y="31235"/>
                    <a:pt x="2412467" y="42509"/>
                  </a:cubicBezTo>
                  <a:lnTo>
                    <a:pt x="2412467" y="686840"/>
                  </a:lnTo>
                  <a:cubicBezTo>
                    <a:pt x="2412467" y="710317"/>
                    <a:pt x="2393435" y="729348"/>
                    <a:pt x="2369958" y="729348"/>
                  </a:cubicBezTo>
                  <a:lnTo>
                    <a:pt x="42509" y="729348"/>
                  </a:lnTo>
                  <a:cubicBezTo>
                    <a:pt x="31235" y="729348"/>
                    <a:pt x="20422" y="724870"/>
                    <a:pt x="12451" y="716898"/>
                  </a:cubicBezTo>
                  <a:cubicBezTo>
                    <a:pt x="4479" y="708926"/>
                    <a:pt x="0" y="698114"/>
                    <a:pt x="0" y="686840"/>
                  </a:cubicBezTo>
                  <a:lnTo>
                    <a:pt x="0" y="42509"/>
                  </a:lnTo>
                  <a:cubicBezTo>
                    <a:pt x="0" y="31235"/>
                    <a:pt x="4479" y="20422"/>
                    <a:pt x="12451" y="12451"/>
                  </a:cubicBezTo>
                  <a:cubicBezTo>
                    <a:pt x="20422" y="4479"/>
                    <a:pt x="31235" y="0"/>
                    <a:pt x="4250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B466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412467" cy="7769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AutoShape 17" id="17"/>
          <p:cNvSpPr/>
          <p:nvPr/>
        </p:nvSpPr>
        <p:spPr>
          <a:xfrm>
            <a:off x="517397" y="3824142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517397" y="4451731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517397" y="5117421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517397" y="6011710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517397" y="6658349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2289025" y="1183854"/>
            <a:ext cx="4661688" cy="9525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986577" y="1562527"/>
            <a:ext cx="725609" cy="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4" id="24"/>
          <p:cNvSpPr txBox="true"/>
          <p:nvPr/>
        </p:nvSpPr>
        <p:spPr>
          <a:xfrm rot="0">
            <a:off x="1770165" y="1412454"/>
            <a:ext cx="2074684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Fecha de nacimiento:</a:t>
            </a:r>
          </a:p>
        </p:txBody>
      </p:sp>
      <p:sp>
        <p:nvSpPr>
          <p:cNvPr name="AutoShape 25" id="25"/>
          <p:cNvSpPr/>
          <p:nvPr/>
        </p:nvSpPr>
        <p:spPr>
          <a:xfrm>
            <a:off x="3364168" y="1562063"/>
            <a:ext cx="1881203" cy="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 flipV="true">
            <a:off x="6393244" y="1562527"/>
            <a:ext cx="786285" cy="3213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7" id="27"/>
          <p:cNvSpPr txBox="true"/>
          <p:nvPr/>
        </p:nvSpPr>
        <p:spPr>
          <a:xfrm rot="0">
            <a:off x="563325" y="1691553"/>
            <a:ext cx="2074684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Domicilio:</a:t>
            </a:r>
          </a:p>
        </p:txBody>
      </p:sp>
      <p:sp>
        <p:nvSpPr>
          <p:cNvPr name="AutoShape 28" id="28"/>
          <p:cNvSpPr/>
          <p:nvPr/>
        </p:nvSpPr>
        <p:spPr>
          <a:xfrm>
            <a:off x="1312281" y="1862245"/>
            <a:ext cx="5769111" cy="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9" id="29"/>
          <p:cNvSpPr txBox="true"/>
          <p:nvPr/>
        </p:nvSpPr>
        <p:spPr>
          <a:xfrm rot="0">
            <a:off x="563325" y="1961639"/>
            <a:ext cx="2074684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Teléfonos:</a:t>
            </a:r>
          </a:p>
        </p:txBody>
      </p:sp>
      <p:sp>
        <p:nvSpPr>
          <p:cNvPr name="AutoShape 30" id="30"/>
          <p:cNvSpPr/>
          <p:nvPr/>
        </p:nvSpPr>
        <p:spPr>
          <a:xfrm>
            <a:off x="1312281" y="2150233"/>
            <a:ext cx="5769111" cy="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1" id="31"/>
          <p:cNvSpPr txBox="true"/>
          <p:nvPr/>
        </p:nvSpPr>
        <p:spPr>
          <a:xfrm rot="0">
            <a:off x="563325" y="2274058"/>
            <a:ext cx="2533118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Nombre de madre,padre o tutor:</a:t>
            </a:r>
          </a:p>
        </p:txBody>
      </p:sp>
      <p:sp>
        <p:nvSpPr>
          <p:cNvPr name="AutoShape 32" id="32"/>
          <p:cNvSpPr/>
          <p:nvPr/>
        </p:nvSpPr>
        <p:spPr>
          <a:xfrm>
            <a:off x="2940947" y="2445508"/>
            <a:ext cx="4191783" cy="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3" id="33"/>
          <p:cNvSpPr txBox="true"/>
          <p:nvPr/>
        </p:nvSpPr>
        <p:spPr>
          <a:xfrm rot="0">
            <a:off x="563325" y="2596002"/>
            <a:ext cx="2533118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Ocupación:</a:t>
            </a:r>
          </a:p>
        </p:txBody>
      </p:sp>
      <p:sp>
        <p:nvSpPr>
          <p:cNvPr name="AutoShape 34" id="34"/>
          <p:cNvSpPr/>
          <p:nvPr/>
        </p:nvSpPr>
        <p:spPr>
          <a:xfrm flipV="true">
            <a:off x="1405723" y="2776024"/>
            <a:ext cx="5727065" cy="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615506" y="8379681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615540" y="9082626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580253" y="9880821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8" id="38"/>
          <p:cNvSpPr/>
          <p:nvPr/>
        </p:nvSpPr>
        <p:spPr>
          <a:xfrm flipH="false" flipV="false" rot="0">
            <a:off x="6214242" y="105665"/>
            <a:ext cx="1075858" cy="688549"/>
          </a:xfrm>
          <a:custGeom>
            <a:avLst/>
            <a:gdLst/>
            <a:ahLst/>
            <a:cxnLst/>
            <a:rect r="r" b="b" t="t" l="l"/>
            <a:pathLst>
              <a:path h="688549" w="1075858">
                <a:moveTo>
                  <a:pt x="0" y="0"/>
                </a:moveTo>
                <a:lnTo>
                  <a:pt x="1075858" y="0"/>
                </a:lnTo>
                <a:lnTo>
                  <a:pt x="1075858" y="688549"/>
                </a:lnTo>
                <a:lnTo>
                  <a:pt x="0" y="6885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517363" y="4662126"/>
            <a:ext cx="6230897" cy="407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¿Hay algo que no le guste o que le cueste mucho trabajo?</a:t>
            </a:r>
          </a:p>
          <a:p>
            <a:pPr algn="just">
              <a:lnSpc>
                <a:spcPts val="1679"/>
              </a:lnSpc>
              <a:spcBef>
                <a:spcPct val="0"/>
              </a:spcBef>
            </a:pPr>
          </a:p>
        </p:txBody>
      </p:sp>
      <p:sp>
        <p:nvSpPr>
          <p:cNvPr name="AutoShape 40" id="40"/>
          <p:cNvSpPr/>
          <p:nvPr/>
        </p:nvSpPr>
        <p:spPr>
          <a:xfrm>
            <a:off x="498002" y="4929694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1" id="41"/>
          <p:cNvSpPr/>
          <p:nvPr/>
        </p:nvSpPr>
        <p:spPr>
          <a:xfrm flipH="false" flipV="false" rot="0">
            <a:off x="6379652" y="9558876"/>
            <a:ext cx="1364692" cy="1766591"/>
          </a:xfrm>
          <a:custGeom>
            <a:avLst/>
            <a:gdLst/>
            <a:ahLst/>
            <a:cxnLst/>
            <a:rect r="r" b="b" t="t" l="l"/>
            <a:pathLst>
              <a:path h="1766591" w="1364692">
                <a:moveTo>
                  <a:pt x="0" y="0"/>
                </a:moveTo>
                <a:lnTo>
                  <a:pt x="1364691" y="0"/>
                </a:lnTo>
                <a:lnTo>
                  <a:pt x="1364691" y="1766591"/>
                </a:lnTo>
                <a:lnTo>
                  <a:pt x="0" y="17665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2" id="42"/>
          <p:cNvSpPr txBox="true"/>
          <p:nvPr/>
        </p:nvSpPr>
        <p:spPr>
          <a:xfrm rot="0">
            <a:off x="369335" y="258487"/>
            <a:ext cx="1620844" cy="325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19"/>
              </a:lnSpc>
            </a:pPr>
            <a:r>
              <a:rPr lang="en-US" sz="1799">
                <a:solidFill>
                  <a:srgbClr val="757575"/>
                </a:solidFill>
                <a:latin typeface="Scripter"/>
                <a:ea typeface="Scripter"/>
                <a:cs typeface="Scripter"/>
                <a:sym typeface="Scripter"/>
              </a:rPr>
              <a:t>Entrevista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2183403" y="175808"/>
            <a:ext cx="4242733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757575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Padres de familia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517363" y="6934574"/>
            <a:ext cx="5896019" cy="407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¿Cómo es su alimentación? (come de todo / es selectivo / come poco)</a:t>
            </a:r>
          </a:p>
          <a:p>
            <a:pPr algn="l">
              <a:lnSpc>
                <a:spcPts val="1680"/>
              </a:lnSpc>
            </a:pPr>
          </a:p>
        </p:txBody>
      </p:sp>
      <p:sp>
        <p:nvSpPr>
          <p:cNvPr name="TextBox 45" id="45"/>
          <p:cNvSpPr txBox="true"/>
          <p:nvPr/>
        </p:nvSpPr>
        <p:spPr>
          <a:xfrm rot="0">
            <a:off x="517363" y="3330747"/>
            <a:ext cx="6230897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¿Cómo describiría a su hijo(a) en pocas palabras?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517363" y="6164954"/>
            <a:ext cx="6230897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¿Cómo duerme generalmente? (duerme bien / se desvela / tiene sueño en el día)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517363" y="3996436"/>
            <a:ext cx="6230897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¿Qué cosas le gustan más hacer en casa o en su tiempo libre?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517363" y="5499265"/>
            <a:ext cx="6230897" cy="407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¿Su hijo(a) tiene alguna enfermedad, alergia o tratamiento médico que debamos conocer?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279416" y="1412454"/>
            <a:ext cx="1146720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Grado y grupo: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615471" y="7886286"/>
            <a:ext cx="6230897" cy="407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¿Con quién vive su hijo(a)?</a:t>
            </a:r>
          </a:p>
          <a:p>
            <a:pPr algn="just">
              <a:lnSpc>
                <a:spcPts val="1679"/>
              </a:lnSpc>
              <a:spcBef>
                <a:spcPct val="0"/>
              </a:spcBef>
            </a:pPr>
          </a:p>
        </p:txBody>
      </p:sp>
      <p:sp>
        <p:nvSpPr>
          <p:cNvPr name="TextBox 51" id="51"/>
          <p:cNvSpPr txBox="true"/>
          <p:nvPr/>
        </p:nvSpPr>
        <p:spPr>
          <a:xfrm rot="0">
            <a:off x="615506" y="8589231"/>
            <a:ext cx="6230897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¿Cómo se llevan entre los miembros de la familia?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15540" y="9292176"/>
            <a:ext cx="6230897" cy="617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¿Ha habido algún cambio importante en la familia últimamente (mudanza, separación, fallecimiento, nacimiento de un hermano)?</a:t>
            </a:r>
          </a:p>
          <a:p>
            <a:pPr algn="just">
              <a:lnSpc>
                <a:spcPts val="167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9270" y="6165742"/>
            <a:ext cx="6855699" cy="2282990"/>
            <a:chOff x="0" y="0"/>
            <a:chExt cx="2389786" cy="7958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89786" cy="795813"/>
            </a:xfrm>
            <a:custGeom>
              <a:avLst/>
              <a:gdLst/>
              <a:ahLst/>
              <a:cxnLst/>
              <a:rect r="r" b="b" t="t" l="l"/>
              <a:pathLst>
                <a:path h="795813" w="2389786">
                  <a:moveTo>
                    <a:pt x="42912" y="0"/>
                  </a:moveTo>
                  <a:lnTo>
                    <a:pt x="2346874" y="0"/>
                  </a:lnTo>
                  <a:cubicBezTo>
                    <a:pt x="2370574" y="0"/>
                    <a:pt x="2389786" y="19212"/>
                    <a:pt x="2389786" y="42912"/>
                  </a:cubicBezTo>
                  <a:lnTo>
                    <a:pt x="2389786" y="752901"/>
                  </a:lnTo>
                  <a:cubicBezTo>
                    <a:pt x="2389786" y="776601"/>
                    <a:pt x="2370574" y="795813"/>
                    <a:pt x="2346874" y="795813"/>
                  </a:cubicBezTo>
                  <a:lnTo>
                    <a:pt x="42912" y="795813"/>
                  </a:lnTo>
                  <a:cubicBezTo>
                    <a:pt x="19212" y="795813"/>
                    <a:pt x="0" y="776601"/>
                    <a:pt x="0" y="752901"/>
                  </a:cubicBezTo>
                  <a:lnTo>
                    <a:pt x="0" y="42912"/>
                  </a:lnTo>
                  <a:cubicBezTo>
                    <a:pt x="0" y="19212"/>
                    <a:pt x="19212" y="0"/>
                    <a:pt x="4291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9E83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389786" cy="8434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84466" y="3033301"/>
            <a:ext cx="6890503" cy="3037191"/>
            <a:chOff x="0" y="0"/>
            <a:chExt cx="2401918" cy="10587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01918" cy="1058716"/>
            </a:xfrm>
            <a:custGeom>
              <a:avLst/>
              <a:gdLst/>
              <a:ahLst/>
              <a:cxnLst/>
              <a:rect r="r" b="b" t="t" l="l"/>
              <a:pathLst>
                <a:path h="1058716" w="2401918">
                  <a:moveTo>
                    <a:pt x="42695" y="0"/>
                  </a:moveTo>
                  <a:lnTo>
                    <a:pt x="2359223" y="0"/>
                  </a:lnTo>
                  <a:cubicBezTo>
                    <a:pt x="2370546" y="0"/>
                    <a:pt x="2381406" y="4498"/>
                    <a:pt x="2389413" y="12505"/>
                  </a:cubicBezTo>
                  <a:cubicBezTo>
                    <a:pt x="2397420" y="20512"/>
                    <a:pt x="2401918" y="31372"/>
                    <a:pt x="2401918" y="42695"/>
                  </a:cubicBezTo>
                  <a:lnTo>
                    <a:pt x="2401918" y="1016020"/>
                  </a:lnTo>
                  <a:cubicBezTo>
                    <a:pt x="2401918" y="1027344"/>
                    <a:pt x="2397420" y="1038204"/>
                    <a:pt x="2389413" y="1046210"/>
                  </a:cubicBezTo>
                  <a:cubicBezTo>
                    <a:pt x="2381406" y="1054217"/>
                    <a:pt x="2370546" y="1058716"/>
                    <a:pt x="2359223" y="1058716"/>
                  </a:cubicBezTo>
                  <a:lnTo>
                    <a:pt x="42695" y="1058716"/>
                  </a:lnTo>
                  <a:cubicBezTo>
                    <a:pt x="19115" y="1058716"/>
                    <a:pt x="0" y="1039600"/>
                    <a:pt x="0" y="1016020"/>
                  </a:cubicBezTo>
                  <a:lnTo>
                    <a:pt x="0" y="42695"/>
                  </a:lnTo>
                  <a:cubicBezTo>
                    <a:pt x="0" y="31372"/>
                    <a:pt x="4498" y="20512"/>
                    <a:pt x="12505" y="12505"/>
                  </a:cubicBezTo>
                  <a:cubicBezTo>
                    <a:pt x="20512" y="4498"/>
                    <a:pt x="31372" y="0"/>
                    <a:pt x="426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B9FBBF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2401918" cy="11063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530189" y="5087930"/>
            <a:ext cx="6551203" cy="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9" id="9"/>
          <p:cNvSpPr txBox="true"/>
          <p:nvPr/>
        </p:nvSpPr>
        <p:spPr>
          <a:xfrm rot="0">
            <a:off x="369335" y="258487"/>
            <a:ext cx="1620844" cy="325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19"/>
              </a:lnSpc>
            </a:pPr>
            <a:r>
              <a:rPr lang="en-US" sz="1799">
                <a:solidFill>
                  <a:srgbClr val="757575"/>
                </a:solidFill>
                <a:latin typeface="Scripter"/>
                <a:ea typeface="Scripter"/>
                <a:cs typeface="Scripter"/>
                <a:sym typeface="Scripter"/>
              </a:rPr>
              <a:t>Entrevista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183403" y="175808"/>
            <a:ext cx="4242733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757575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Padres de familia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7363" y="4601960"/>
            <a:ext cx="5896019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¿Quién le ayuda con las tareas en casa?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369335" y="845733"/>
            <a:ext cx="6920765" cy="2092318"/>
            <a:chOff x="0" y="0"/>
            <a:chExt cx="2412467" cy="72934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412467" cy="729348"/>
            </a:xfrm>
            <a:custGeom>
              <a:avLst/>
              <a:gdLst/>
              <a:ahLst/>
              <a:cxnLst/>
              <a:rect r="r" b="b" t="t" l="l"/>
              <a:pathLst>
                <a:path h="729348" w="2412467">
                  <a:moveTo>
                    <a:pt x="42509" y="0"/>
                  </a:moveTo>
                  <a:lnTo>
                    <a:pt x="2369958" y="0"/>
                  </a:lnTo>
                  <a:cubicBezTo>
                    <a:pt x="2381232" y="0"/>
                    <a:pt x="2392045" y="4479"/>
                    <a:pt x="2400016" y="12451"/>
                  </a:cubicBezTo>
                  <a:cubicBezTo>
                    <a:pt x="2407988" y="20422"/>
                    <a:pt x="2412467" y="31235"/>
                    <a:pt x="2412467" y="42509"/>
                  </a:cubicBezTo>
                  <a:lnTo>
                    <a:pt x="2412467" y="686840"/>
                  </a:lnTo>
                  <a:cubicBezTo>
                    <a:pt x="2412467" y="710317"/>
                    <a:pt x="2393435" y="729348"/>
                    <a:pt x="2369958" y="729348"/>
                  </a:cubicBezTo>
                  <a:lnTo>
                    <a:pt x="42509" y="729348"/>
                  </a:lnTo>
                  <a:cubicBezTo>
                    <a:pt x="31235" y="729348"/>
                    <a:pt x="20422" y="724870"/>
                    <a:pt x="12451" y="716898"/>
                  </a:cubicBezTo>
                  <a:cubicBezTo>
                    <a:pt x="4479" y="708926"/>
                    <a:pt x="0" y="698114"/>
                    <a:pt x="0" y="686840"/>
                  </a:cubicBezTo>
                  <a:lnTo>
                    <a:pt x="0" y="42509"/>
                  </a:lnTo>
                  <a:cubicBezTo>
                    <a:pt x="0" y="31235"/>
                    <a:pt x="4479" y="20422"/>
                    <a:pt x="12451" y="12451"/>
                  </a:cubicBezTo>
                  <a:cubicBezTo>
                    <a:pt x="20422" y="4479"/>
                    <a:pt x="31235" y="0"/>
                    <a:pt x="4250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B466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2412467" cy="7769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AutoShape 15" id="15"/>
          <p:cNvSpPr/>
          <p:nvPr/>
        </p:nvSpPr>
        <p:spPr>
          <a:xfrm>
            <a:off x="517397" y="1491528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517397" y="2119118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517397" y="2784807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517397" y="3679096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517397" y="4325736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0" id="20"/>
          <p:cNvSpPr txBox="true"/>
          <p:nvPr/>
        </p:nvSpPr>
        <p:spPr>
          <a:xfrm rot="0">
            <a:off x="517363" y="998133"/>
            <a:ext cx="6230897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¿Cómo se lleva su hijo(a) con otros niños (hermanos, primos, compañeros)?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17363" y="2329512"/>
            <a:ext cx="6230897" cy="407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¿Qué hace usted para ayudarle a calmarse o sentirse mejor?</a:t>
            </a:r>
          </a:p>
          <a:p>
            <a:pPr algn="just">
              <a:lnSpc>
                <a:spcPts val="1679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517363" y="3832341"/>
            <a:ext cx="6230897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¿En cuáles materias cree usted que necesita más apoyo?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17363" y="1663823"/>
            <a:ext cx="6230897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C</a:t>
            </a: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uando se enoja o se entristece, ¿cómo suele reaccionar?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17363" y="3166651"/>
            <a:ext cx="6230897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¿Qué materias se le hacen más fáciles a su hijo(a)?</a:t>
            </a:r>
          </a:p>
        </p:txBody>
      </p:sp>
      <p:sp>
        <p:nvSpPr>
          <p:cNvPr name="AutoShape 25" id="25"/>
          <p:cNvSpPr/>
          <p:nvPr/>
        </p:nvSpPr>
        <p:spPr>
          <a:xfrm>
            <a:off x="580253" y="5830880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6" id="26"/>
          <p:cNvSpPr txBox="true"/>
          <p:nvPr/>
        </p:nvSpPr>
        <p:spPr>
          <a:xfrm rot="0">
            <a:off x="530189" y="5278430"/>
            <a:ext cx="6230897" cy="407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¿Cuánto tiempo dedica a la televisión, celular o videojuegos al día su hijo(a)?</a:t>
            </a:r>
          </a:p>
          <a:p>
            <a:pPr algn="just">
              <a:lnSpc>
                <a:spcPts val="1679"/>
              </a:lnSpc>
              <a:spcBef>
                <a:spcPct val="0"/>
              </a:spcBef>
            </a:pPr>
          </a:p>
        </p:txBody>
      </p:sp>
      <p:sp>
        <p:nvSpPr>
          <p:cNvPr name="AutoShape 27" id="27"/>
          <p:cNvSpPr/>
          <p:nvPr/>
        </p:nvSpPr>
        <p:spPr>
          <a:xfrm>
            <a:off x="498002" y="6706762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8" id="28"/>
          <p:cNvSpPr txBox="true"/>
          <p:nvPr/>
        </p:nvSpPr>
        <p:spPr>
          <a:xfrm rot="0">
            <a:off x="580253" y="6337192"/>
            <a:ext cx="6230897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¿Qué espera de la escuela y del maestro este ciclo escolar?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30189" y="6916312"/>
            <a:ext cx="6230897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¿Qué le gustaría que aprenda su hijo(a) este año, además de lo académico?</a:t>
            </a:r>
          </a:p>
        </p:txBody>
      </p:sp>
      <p:sp>
        <p:nvSpPr>
          <p:cNvPr name="AutoShape 30" id="30"/>
          <p:cNvSpPr/>
          <p:nvPr/>
        </p:nvSpPr>
        <p:spPr>
          <a:xfrm>
            <a:off x="498030" y="7323982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1" id="31"/>
          <p:cNvSpPr txBox="true"/>
          <p:nvPr/>
        </p:nvSpPr>
        <p:spPr>
          <a:xfrm rot="0">
            <a:off x="530189" y="7495432"/>
            <a:ext cx="6230897" cy="617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¿Cómo prefiere que nos comuniquemos con usted? (mensajes, llamadas, reuniones, agenda)</a:t>
            </a:r>
          </a:p>
          <a:p>
            <a:pPr algn="just">
              <a:lnSpc>
                <a:spcPts val="1679"/>
              </a:lnSpc>
              <a:spcBef>
                <a:spcPct val="0"/>
              </a:spcBef>
            </a:pPr>
          </a:p>
        </p:txBody>
      </p:sp>
      <p:sp>
        <p:nvSpPr>
          <p:cNvPr name="AutoShape 32" id="32"/>
          <p:cNvSpPr/>
          <p:nvPr/>
        </p:nvSpPr>
        <p:spPr>
          <a:xfrm>
            <a:off x="517425" y="8160277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3" id="33"/>
          <p:cNvSpPr txBox="true"/>
          <p:nvPr/>
        </p:nvSpPr>
        <p:spPr>
          <a:xfrm rot="0">
            <a:off x="573103" y="8705907"/>
            <a:ext cx="6488894" cy="617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757575"/>
                </a:solidFill>
                <a:latin typeface="Canva Sans"/>
                <a:ea typeface="Canva Sans"/>
                <a:cs typeface="Canva Sans"/>
                <a:sym typeface="Canva Sans"/>
              </a:rPr>
              <a:t>¿Hay algo más que usted quiera compartir sobre su hijo(a) que nos ayude a conocerlo mejor?</a:t>
            </a:r>
          </a:p>
          <a:p>
            <a:pPr algn="just">
              <a:lnSpc>
                <a:spcPts val="1679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419270" y="8582082"/>
            <a:ext cx="6855699" cy="1993581"/>
            <a:chOff x="0" y="0"/>
            <a:chExt cx="2389786" cy="69493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389786" cy="694930"/>
            </a:xfrm>
            <a:custGeom>
              <a:avLst/>
              <a:gdLst/>
              <a:ahLst/>
              <a:cxnLst/>
              <a:rect r="r" b="b" t="t" l="l"/>
              <a:pathLst>
                <a:path h="694930" w="2389786">
                  <a:moveTo>
                    <a:pt x="42912" y="0"/>
                  </a:moveTo>
                  <a:lnTo>
                    <a:pt x="2346874" y="0"/>
                  </a:lnTo>
                  <a:cubicBezTo>
                    <a:pt x="2370574" y="0"/>
                    <a:pt x="2389786" y="19212"/>
                    <a:pt x="2389786" y="42912"/>
                  </a:cubicBezTo>
                  <a:lnTo>
                    <a:pt x="2389786" y="652018"/>
                  </a:lnTo>
                  <a:cubicBezTo>
                    <a:pt x="2389786" y="663399"/>
                    <a:pt x="2385265" y="674314"/>
                    <a:pt x="2377217" y="682362"/>
                  </a:cubicBezTo>
                  <a:cubicBezTo>
                    <a:pt x="2369170" y="690409"/>
                    <a:pt x="2358255" y="694930"/>
                    <a:pt x="2346874" y="694930"/>
                  </a:cubicBezTo>
                  <a:lnTo>
                    <a:pt x="42912" y="694930"/>
                  </a:lnTo>
                  <a:cubicBezTo>
                    <a:pt x="19212" y="694930"/>
                    <a:pt x="0" y="675718"/>
                    <a:pt x="0" y="652018"/>
                  </a:cubicBezTo>
                  <a:lnTo>
                    <a:pt x="0" y="42912"/>
                  </a:lnTo>
                  <a:cubicBezTo>
                    <a:pt x="0" y="19212"/>
                    <a:pt x="19212" y="0"/>
                    <a:pt x="4291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9E83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2389786" cy="7425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AutoShape 37" id="37"/>
          <p:cNvSpPr/>
          <p:nvPr/>
        </p:nvSpPr>
        <p:spPr>
          <a:xfrm>
            <a:off x="573131" y="9313602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547720" y="9570777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>
            <a:off x="580281" y="9847002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>
            <a:off x="580309" y="10132752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1" id="41"/>
          <p:cNvSpPr/>
          <p:nvPr/>
        </p:nvSpPr>
        <p:spPr>
          <a:xfrm>
            <a:off x="565122" y="10408977"/>
            <a:ext cx="6563995" cy="19050"/>
          </a:xfrm>
          <a:prstGeom prst="line">
            <a:avLst/>
          </a:prstGeom>
          <a:ln cap="flat" w="19050">
            <a:solidFill>
              <a:srgbClr val="7575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2" id="42"/>
          <p:cNvSpPr/>
          <p:nvPr/>
        </p:nvSpPr>
        <p:spPr>
          <a:xfrm flipH="false" flipV="false" rot="-1501358">
            <a:off x="6574522" y="111002"/>
            <a:ext cx="741695" cy="866213"/>
          </a:xfrm>
          <a:custGeom>
            <a:avLst/>
            <a:gdLst/>
            <a:ahLst/>
            <a:cxnLst/>
            <a:rect r="r" b="b" t="t" l="l"/>
            <a:pathLst>
              <a:path h="866213" w="741695">
                <a:moveTo>
                  <a:pt x="0" y="0"/>
                </a:moveTo>
                <a:lnTo>
                  <a:pt x="741695" y="0"/>
                </a:lnTo>
                <a:lnTo>
                  <a:pt x="741695" y="866213"/>
                </a:lnTo>
                <a:lnTo>
                  <a:pt x="0" y="8662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6461958" y="9578872"/>
            <a:ext cx="1364692" cy="1766591"/>
          </a:xfrm>
          <a:custGeom>
            <a:avLst/>
            <a:gdLst/>
            <a:ahLst/>
            <a:cxnLst/>
            <a:rect r="r" b="b" t="t" l="l"/>
            <a:pathLst>
              <a:path h="1766591" w="1364692">
                <a:moveTo>
                  <a:pt x="0" y="0"/>
                </a:moveTo>
                <a:lnTo>
                  <a:pt x="1364691" y="0"/>
                </a:lnTo>
                <a:lnTo>
                  <a:pt x="1364691" y="1766591"/>
                </a:lnTo>
                <a:lnTo>
                  <a:pt x="0" y="17665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DAGxZBJpSHk</dc:identifier>
  <dcterms:modified xsi:type="dcterms:W3CDTF">2011-08-01T06:04:30Z</dcterms:modified>
  <cp:revision>1</cp:revision>
  <dc:title>Nombre de estudiante:</dc:title>
</cp:coreProperties>
</file>