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</p:sldIdLst>
  <p:sldSz cx="7772400" cy="10058400"/>
  <p:notesSz cx="6858000" cy="9144000"/>
  <p:embeddedFontLst>
    <p:embeddedFont>
      <p:font typeface="Glypher" panose="020B0604020202020204" charset="-128"/>
      <p:regular r:id="rId67"/>
    </p:embeddedFont>
    <p:embeddedFont>
      <p:font typeface="KG Primary Penmanship" panose="020B0604020202020204" charset="0"/>
      <p:regular r:id="rId68"/>
    </p:embeddedFont>
    <p:embeddedFont>
      <p:font typeface="TAN Songbird" panose="020B0604020202020204" charset="0"/>
      <p:regular r:id="rId69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 autoAdjust="0"/>
    <p:restoredTop sz="94622" autoAdjust="0"/>
  </p:normalViewPr>
  <p:slideViewPr>
    <p:cSldViewPr>
      <p:cViewPr>
        <p:scale>
          <a:sx n="75" d="100"/>
          <a:sy n="75" d="100"/>
        </p:scale>
        <p:origin x="1992" y="-269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font" Target="fonts/font2.fntdata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font" Target="fonts/font3.fntdata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font" Target="fonts/font1.fntdata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" Type="http://schemas.openxmlformats.org/officeDocument/2006/relationships/slide" Target="slides/slide6.xml"/><Relationship Id="rId71" Type="http://schemas.openxmlformats.org/officeDocument/2006/relationships/viewProps" Target="view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8/25/2025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‹Nº›</a:t>
            </a:fld>
            <a:endParaRPr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8/25/2025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‹Nº›</a:t>
            </a:fld>
            <a:endParaRPr 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8/25/2025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‹Nº›</a:t>
            </a:fld>
            <a:endParaRPr 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8/25/2025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‹Nº›</a:t>
            </a:fld>
            <a:endParaRPr 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8/25/2025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‹Nº›</a:t>
            </a:fld>
            <a:endParaRPr 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8/25/2025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‹Nº›</a:t>
            </a:fld>
            <a:endParaRPr 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8/25/2025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‹Nº›</a:t>
            </a:fld>
            <a:endParaRPr 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8/25/2025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‹Nº›</a:t>
            </a:fld>
            <a:endParaRPr 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8/25/2025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‹Nº›</a:t>
            </a:fld>
            <a:endParaRPr 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8/25/2025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‹Nº›</a:t>
            </a:fld>
            <a:endParaRPr 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8/25/2025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‹Nº›</a:t>
            </a:fld>
            <a:endParaRPr 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 smtClean="0"/>
              <a:pPr/>
              <a:t>8/25/2025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 lang="en-US" smtClean="0"/>
              <a:pPr/>
              <a:t>‹Nº›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svg"/><Relationship Id="rId13" Type="http://schemas.openxmlformats.org/officeDocument/2006/relationships/image" Target="../media/image12.png"/><Relationship Id="rId18" Type="http://schemas.openxmlformats.org/officeDocument/2006/relationships/image" Target="../media/image17.png"/><Relationship Id="rId3" Type="http://schemas.openxmlformats.org/officeDocument/2006/relationships/image" Target="../media/image2.png"/><Relationship Id="rId21" Type="http://schemas.openxmlformats.org/officeDocument/2006/relationships/image" Target="../media/image20.svg"/><Relationship Id="rId7" Type="http://schemas.openxmlformats.org/officeDocument/2006/relationships/image" Target="../media/image6.png"/><Relationship Id="rId12" Type="http://schemas.openxmlformats.org/officeDocument/2006/relationships/image" Target="../media/image11.svg"/><Relationship Id="rId17" Type="http://schemas.openxmlformats.org/officeDocument/2006/relationships/image" Target="../media/image16.svg"/><Relationship Id="rId2" Type="http://schemas.openxmlformats.org/officeDocument/2006/relationships/image" Target="../media/image1.jpeg"/><Relationship Id="rId16" Type="http://schemas.openxmlformats.org/officeDocument/2006/relationships/image" Target="../media/image15.png"/><Relationship Id="rId20" Type="http://schemas.openxmlformats.org/officeDocument/2006/relationships/image" Target="../media/image19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svg"/><Relationship Id="rId11" Type="http://schemas.openxmlformats.org/officeDocument/2006/relationships/image" Target="../media/image10.png"/><Relationship Id="rId5" Type="http://schemas.openxmlformats.org/officeDocument/2006/relationships/image" Target="../media/image4.png"/><Relationship Id="rId15" Type="http://schemas.openxmlformats.org/officeDocument/2006/relationships/image" Target="../media/image14.png"/><Relationship Id="rId10" Type="http://schemas.openxmlformats.org/officeDocument/2006/relationships/image" Target="../media/image9.svg"/><Relationship Id="rId19" Type="http://schemas.openxmlformats.org/officeDocument/2006/relationships/image" Target="../media/image18.svg"/><Relationship Id="rId4" Type="http://schemas.openxmlformats.org/officeDocument/2006/relationships/image" Target="../media/image3.png"/><Relationship Id="rId9" Type="http://schemas.openxmlformats.org/officeDocument/2006/relationships/image" Target="../media/image8.png"/><Relationship Id="rId14" Type="http://schemas.openxmlformats.org/officeDocument/2006/relationships/image" Target="../media/image13.sv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7" Type="http://schemas.openxmlformats.org/officeDocument/2006/relationships/image" Target="../media/image25.sv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4.png"/><Relationship Id="rId5" Type="http://schemas.openxmlformats.org/officeDocument/2006/relationships/image" Target="../media/image23.svg"/><Relationship Id="rId4" Type="http://schemas.openxmlformats.org/officeDocument/2006/relationships/image" Target="../media/image2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7" Type="http://schemas.openxmlformats.org/officeDocument/2006/relationships/image" Target="../media/image11.sv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.png"/><Relationship Id="rId5" Type="http://schemas.openxmlformats.org/officeDocument/2006/relationships/image" Target="../media/image25.svg"/><Relationship Id="rId4" Type="http://schemas.openxmlformats.org/officeDocument/2006/relationships/image" Target="../media/image24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7" Type="http://schemas.openxmlformats.org/officeDocument/2006/relationships/image" Target="../media/image11.sv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.png"/><Relationship Id="rId5" Type="http://schemas.openxmlformats.org/officeDocument/2006/relationships/image" Target="../media/image25.svg"/><Relationship Id="rId4" Type="http://schemas.openxmlformats.org/officeDocument/2006/relationships/image" Target="../media/image24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9.svg"/><Relationship Id="rId5" Type="http://schemas.openxmlformats.org/officeDocument/2006/relationships/image" Target="../media/image28.png"/><Relationship Id="rId4" Type="http://schemas.openxmlformats.org/officeDocument/2006/relationships/image" Target="../media/image27.sv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image" Target="../media/image20.sv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image" Target="../media/image20.sv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3.svg"/><Relationship Id="rId5" Type="http://schemas.openxmlformats.org/officeDocument/2006/relationships/image" Target="../media/image32.png"/><Relationship Id="rId4" Type="http://schemas.openxmlformats.org/officeDocument/2006/relationships/image" Target="../media/image31.sv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3.svg"/><Relationship Id="rId5" Type="http://schemas.openxmlformats.org/officeDocument/2006/relationships/image" Target="../media/image32.png"/><Relationship Id="rId4" Type="http://schemas.openxmlformats.org/officeDocument/2006/relationships/image" Target="../media/image31.sv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9.svg"/><Relationship Id="rId4" Type="http://schemas.openxmlformats.org/officeDocument/2006/relationships/image" Target="../media/image8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6.svg"/><Relationship Id="rId5" Type="http://schemas.openxmlformats.org/officeDocument/2006/relationships/image" Target="../media/image35.png"/><Relationship Id="rId4" Type="http://schemas.openxmlformats.org/officeDocument/2006/relationships/image" Target="../media/image9.sv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6.svg"/><Relationship Id="rId5" Type="http://schemas.openxmlformats.org/officeDocument/2006/relationships/image" Target="../media/image35.png"/><Relationship Id="rId4" Type="http://schemas.openxmlformats.org/officeDocument/2006/relationships/image" Target="../media/image9.sv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6.svg"/><Relationship Id="rId5" Type="http://schemas.openxmlformats.org/officeDocument/2006/relationships/image" Target="../media/image35.png"/><Relationship Id="rId4" Type="http://schemas.openxmlformats.org/officeDocument/2006/relationships/image" Target="../media/image9.sv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6.svg"/><Relationship Id="rId5" Type="http://schemas.openxmlformats.org/officeDocument/2006/relationships/image" Target="../media/image35.png"/><Relationship Id="rId4" Type="http://schemas.openxmlformats.org/officeDocument/2006/relationships/image" Target="../media/image9.sv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6.svg"/><Relationship Id="rId5" Type="http://schemas.openxmlformats.org/officeDocument/2006/relationships/image" Target="../media/image35.png"/><Relationship Id="rId4" Type="http://schemas.openxmlformats.org/officeDocument/2006/relationships/image" Target="../media/image9.sv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6.svg"/><Relationship Id="rId5" Type="http://schemas.openxmlformats.org/officeDocument/2006/relationships/image" Target="../media/image35.png"/><Relationship Id="rId4" Type="http://schemas.openxmlformats.org/officeDocument/2006/relationships/image" Target="../media/image9.sv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3" Type="http://schemas.openxmlformats.org/officeDocument/2006/relationships/image" Target="../media/image21.png"/><Relationship Id="rId7" Type="http://schemas.openxmlformats.org/officeDocument/2006/relationships/image" Target="../media/image11.sv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.png"/><Relationship Id="rId5" Type="http://schemas.openxmlformats.org/officeDocument/2006/relationships/image" Target="../media/image27.svg"/><Relationship Id="rId4" Type="http://schemas.openxmlformats.org/officeDocument/2006/relationships/image" Target="../media/image26.png"/><Relationship Id="rId9" Type="http://schemas.openxmlformats.org/officeDocument/2006/relationships/image" Target="../media/image38.sv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7" Type="http://schemas.openxmlformats.org/officeDocument/2006/relationships/image" Target="../media/image11.sv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.png"/><Relationship Id="rId5" Type="http://schemas.openxmlformats.org/officeDocument/2006/relationships/image" Target="../media/image27.svg"/><Relationship Id="rId4" Type="http://schemas.openxmlformats.org/officeDocument/2006/relationships/image" Target="../media/image26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7" Type="http://schemas.openxmlformats.org/officeDocument/2006/relationships/image" Target="../media/image11.sv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.png"/><Relationship Id="rId5" Type="http://schemas.openxmlformats.org/officeDocument/2006/relationships/image" Target="../media/image27.svg"/><Relationship Id="rId4" Type="http://schemas.openxmlformats.org/officeDocument/2006/relationships/image" Target="../media/image26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3" Type="http://schemas.openxmlformats.org/officeDocument/2006/relationships/image" Target="../media/image21.png"/><Relationship Id="rId7" Type="http://schemas.openxmlformats.org/officeDocument/2006/relationships/image" Target="../media/image11.sv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.png"/><Relationship Id="rId5" Type="http://schemas.openxmlformats.org/officeDocument/2006/relationships/image" Target="../media/image27.svg"/><Relationship Id="rId4" Type="http://schemas.openxmlformats.org/officeDocument/2006/relationships/image" Target="../media/image26.png"/><Relationship Id="rId9" Type="http://schemas.openxmlformats.org/officeDocument/2006/relationships/image" Target="../media/image38.sv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svg"/><Relationship Id="rId5" Type="http://schemas.openxmlformats.org/officeDocument/2006/relationships/image" Target="../media/image30.png"/><Relationship Id="rId4" Type="http://schemas.openxmlformats.org/officeDocument/2006/relationships/image" Target="../media/image40.sv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svg"/><Relationship Id="rId5" Type="http://schemas.openxmlformats.org/officeDocument/2006/relationships/image" Target="../media/image30.png"/><Relationship Id="rId4" Type="http://schemas.openxmlformats.org/officeDocument/2006/relationships/image" Target="../media/image40.sv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svg"/><Relationship Id="rId5" Type="http://schemas.openxmlformats.org/officeDocument/2006/relationships/image" Target="../media/image30.png"/><Relationship Id="rId4" Type="http://schemas.openxmlformats.org/officeDocument/2006/relationships/image" Target="../media/image40.sv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svg"/><Relationship Id="rId5" Type="http://schemas.openxmlformats.org/officeDocument/2006/relationships/image" Target="../media/image30.png"/><Relationship Id="rId4" Type="http://schemas.openxmlformats.org/officeDocument/2006/relationships/image" Target="../media/image40.sv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svg"/><Relationship Id="rId5" Type="http://schemas.openxmlformats.org/officeDocument/2006/relationships/image" Target="../media/image30.png"/><Relationship Id="rId4" Type="http://schemas.openxmlformats.org/officeDocument/2006/relationships/image" Target="../media/image40.sv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svg"/><Relationship Id="rId5" Type="http://schemas.openxmlformats.org/officeDocument/2006/relationships/image" Target="../media/image30.png"/><Relationship Id="rId4" Type="http://schemas.openxmlformats.org/officeDocument/2006/relationships/image" Target="../media/image40.sv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svg"/><Relationship Id="rId5" Type="http://schemas.openxmlformats.org/officeDocument/2006/relationships/image" Target="../media/image30.png"/><Relationship Id="rId4" Type="http://schemas.openxmlformats.org/officeDocument/2006/relationships/image" Target="../media/image40.sv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svg"/><Relationship Id="rId5" Type="http://schemas.openxmlformats.org/officeDocument/2006/relationships/image" Target="../media/image30.png"/><Relationship Id="rId4" Type="http://schemas.openxmlformats.org/officeDocument/2006/relationships/image" Target="../media/image40.sv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7" Type="http://schemas.openxmlformats.org/officeDocument/2006/relationships/image" Target="../media/image11.sv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.png"/><Relationship Id="rId5" Type="http://schemas.openxmlformats.org/officeDocument/2006/relationships/image" Target="../media/image42.svg"/><Relationship Id="rId4" Type="http://schemas.openxmlformats.org/officeDocument/2006/relationships/image" Target="../media/image41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7" Type="http://schemas.openxmlformats.org/officeDocument/2006/relationships/image" Target="../media/image11.sv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.png"/><Relationship Id="rId5" Type="http://schemas.openxmlformats.org/officeDocument/2006/relationships/image" Target="../media/image42.svg"/><Relationship Id="rId4" Type="http://schemas.openxmlformats.org/officeDocument/2006/relationships/image" Target="../media/image41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7" Type="http://schemas.openxmlformats.org/officeDocument/2006/relationships/image" Target="../media/image11.sv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.png"/><Relationship Id="rId5" Type="http://schemas.openxmlformats.org/officeDocument/2006/relationships/image" Target="../media/image42.svg"/><Relationship Id="rId4" Type="http://schemas.openxmlformats.org/officeDocument/2006/relationships/image" Target="../media/image41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7" Type="http://schemas.openxmlformats.org/officeDocument/2006/relationships/image" Target="../media/image11.sv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.png"/><Relationship Id="rId5" Type="http://schemas.openxmlformats.org/officeDocument/2006/relationships/image" Target="../media/image42.svg"/><Relationship Id="rId4" Type="http://schemas.openxmlformats.org/officeDocument/2006/relationships/image" Target="../media/image41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svg"/><Relationship Id="rId3" Type="http://schemas.openxmlformats.org/officeDocument/2006/relationships/image" Target="../media/image10.png"/><Relationship Id="rId7" Type="http://schemas.openxmlformats.org/officeDocument/2006/relationships/image" Target="../media/image1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4.svg"/><Relationship Id="rId5" Type="http://schemas.openxmlformats.org/officeDocument/2006/relationships/image" Target="../media/image43.png"/><Relationship Id="rId4" Type="http://schemas.openxmlformats.org/officeDocument/2006/relationships/image" Target="../media/image11.sv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7" Type="http://schemas.openxmlformats.org/officeDocument/2006/relationships/image" Target="../media/image42.sv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1.png"/><Relationship Id="rId5" Type="http://schemas.openxmlformats.org/officeDocument/2006/relationships/image" Target="../media/image21.png"/><Relationship Id="rId4" Type="http://schemas.openxmlformats.org/officeDocument/2006/relationships/image" Target="../media/image11.sv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png"/><Relationship Id="rId3" Type="http://schemas.openxmlformats.org/officeDocument/2006/relationships/image" Target="../media/image45.png"/><Relationship Id="rId7" Type="http://schemas.openxmlformats.org/officeDocument/2006/relationships/image" Target="../media/image47.sv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6.png"/><Relationship Id="rId5" Type="http://schemas.openxmlformats.org/officeDocument/2006/relationships/image" Target="../media/image31.svg"/><Relationship Id="rId4" Type="http://schemas.openxmlformats.org/officeDocument/2006/relationships/image" Target="../media/image30.png"/><Relationship Id="rId9" Type="http://schemas.openxmlformats.org/officeDocument/2006/relationships/image" Target="../media/image40.sv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2.svg"/><Relationship Id="rId5" Type="http://schemas.openxmlformats.org/officeDocument/2006/relationships/image" Target="../media/image41.png"/><Relationship Id="rId4" Type="http://schemas.openxmlformats.org/officeDocument/2006/relationships/image" Target="../media/image20.sv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2.svg"/><Relationship Id="rId5" Type="http://schemas.openxmlformats.org/officeDocument/2006/relationships/image" Target="../media/image41.png"/><Relationship Id="rId4" Type="http://schemas.openxmlformats.org/officeDocument/2006/relationships/image" Target="../media/image20.sv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2.svg"/><Relationship Id="rId5" Type="http://schemas.openxmlformats.org/officeDocument/2006/relationships/image" Target="../media/image41.png"/><Relationship Id="rId4" Type="http://schemas.openxmlformats.org/officeDocument/2006/relationships/image" Target="../media/image20.sv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2.svg"/><Relationship Id="rId5" Type="http://schemas.openxmlformats.org/officeDocument/2006/relationships/image" Target="../media/image41.png"/><Relationship Id="rId4" Type="http://schemas.openxmlformats.org/officeDocument/2006/relationships/image" Target="../media/image20.sv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2.svg"/><Relationship Id="rId5" Type="http://schemas.openxmlformats.org/officeDocument/2006/relationships/image" Target="../media/image41.png"/><Relationship Id="rId4" Type="http://schemas.openxmlformats.org/officeDocument/2006/relationships/image" Target="../media/image20.sv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2.svg"/><Relationship Id="rId5" Type="http://schemas.openxmlformats.org/officeDocument/2006/relationships/image" Target="../media/image41.png"/><Relationship Id="rId4" Type="http://schemas.openxmlformats.org/officeDocument/2006/relationships/image" Target="../media/image20.sv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2.svg"/><Relationship Id="rId5" Type="http://schemas.openxmlformats.org/officeDocument/2006/relationships/image" Target="../media/image41.png"/><Relationship Id="rId4" Type="http://schemas.openxmlformats.org/officeDocument/2006/relationships/image" Target="../media/image20.sv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2.svg"/><Relationship Id="rId5" Type="http://schemas.openxmlformats.org/officeDocument/2006/relationships/image" Target="../media/image41.png"/><Relationship Id="rId4" Type="http://schemas.openxmlformats.org/officeDocument/2006/relationships/image" Target="../media/image20.sv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2.svg"/><Relationship Id="rId5" Type="http://schemas.openxmlformats.org/officeDocument/2006/relationships/image" Target="../media/image41.png"/><Relationship Id="rId4" Type="http://schemas.openxmlformats.org/officeDocument/2006/relationships/image" Target="../media/image20.sv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2.svg"/><Relationship Id="rId5" Type="http://schemas.openxmlformats.org/officeDocument/2006/relationships/image" Target="../media/image41.png"/><Relationship Id="rId4" Type="http://schemas.openxmlformats.org/officeDocument/2006/relationships/image" Target="../media/image20.sv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2.svg"/><Relationship Id="rId5" Type="http://schemas.openxmlformats.org/officeDocument/2006/relationships/image" Target="../media/image41.png"/><Relationship Id="rId4" Type="http://schemas.openxmlformats.org/officeDocument/2006/relationships/image" Target="../media/image20.sv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.png"/><Relationship Id="rId4" Type="http://schemas.openxmlformats.org/officeDocument/2006/relationships/image" Target="../media/image49.sv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1.svg"/><Relationship Id="rId5" Type="http://schemas.openxmlformats.org/officeDocument/2006/relationships/image" Target="../media/image10.png"/><Relationship Id="rId4" Type="http://schemas.openxmlformats.org/officeDocument/2006/relationships/image" Target="../media/image51.svg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3" Type="http://schemas.openxmlformats.org/officeDocument/2006/relationships/image" Target="../media/image52.png"/><Relationship Id="rId7" Type="http://schemas.openxmlformats.org/officeDocument/2006/relationships/image" Target="../media/image40.sv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9.png"/><Relationship Id="rId5" Type="http://schemas.openxmlformats.org/officeDocument/2006/relationships/image" Target="../media/image54.svg"/><Relationship Id="rId4" Type="http://schemas.openxmlformats.org/officeDocument/2006/relationships/image" Target="../media/image53.png"/><Relationship Id="rId9" Type="http://schemas.openxmlformats.org/officeDocument/2006/relationships/image" Target="../media/image56.sv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image" Target="../media/image39.png"/><Relationship Id="rId7" Type="http://schemas.openxmlformats.org/officeDocument/2006/relationships/image" Target="../media/image57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6.svg"/><Relationship Id="rId5" Type="http://schemas.openxmlformats.org/officeDocument/2006/relationships/image" Target="../media/image55.png"/><Relationship Id="rId4" Type="http://schemas.openxmlformats.org/officeDocument/2006/relationships/image" Target="../media/image40.sv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2.svg"/><Relationship Id="rId4" Type="http://schemas.openxmlformats.org/officeDocument/2006/relationships/image" Target="../media/image41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2.svg"/><Relationship Id="rId4" Type="http://schemas.openxmlformats.org/officeDocument/2006/relationships/image" Target="../media/image41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2.svg"/><Relationship Id="rId4" Type="http://schemas.openxmlformats.org/officeDocument/2006/relationships/image" Target="../media/image41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2.svg"/><Relationship Id="rId4" Type="http://schemas.openxmlformats.org/officeDocument/2006/relationships/image" Target="../media/image41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2.svg"/><Relationship Id="rId4" Type="http://schemas.openxmlformats.org/officeDocument/2006/relationships/image" Target="../media/image41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2.svg"/><Relationship Id="rId4" Type="http://schemas.openxmlformats.org/officeDocument/2006/relationships/image" Target="../media/image41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2.svg"/><Relationship Id="rId4" Type="http://schemas.openxmlformats.org/officeDocument/2006/relationships/image" Target="../media/image41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2.svg"/><Relationship Id="rId4" Type="http://schemas.openxmlformats.org/officeDocument/2006/relationships/image" Target="../media/image41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2.svg"/><Relationship Id="rId4" Type="http://schemas.openxmlformats.org/officeDocument/2006/relationships/image" Target="../media/image41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2.svg"/><Relationship Id="rId4" Type="http://schemas.openxmlformats.org/officeDocument/2006/relationships/image" Target="../media/image41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2.svg"/><Relationship Id="rId4" Type="http://schemas.openxmlformats.org/officeDocument/2006/relationships/image" Target="../media/image41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2.svg"/><Relationship Id="rId4" Type="http://schemas.openxmlformats.org/officeDocument/2006/relationships/image" Target="../media/image41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2.svg"/><Relationship Id="rId4" Type="http://schemas.openxmlformats.org/officeDocument/2006/relationships/image" Target="../media/image41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1.svg"/><Relationship Id="rId4" Type="http://schemas.openxmlformats.org/officeDocument/2006/relationships/image" Target="../media/image60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1.svg"/><Relationship Id="rId4" Type="http://schemas.openxmlformats.org/officeDocument/2006/relationships/image" Target="../media/image60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" name="Freeform 3"/>
          <p:cNvSpPr/>
          <p:nvPr/>
        </p:nvSpPr>
        <p:spPr>
          <a:xfrm rot="-8989598">
            <a:off x="4721828" y="-599716"/>
            <a:ext cx="757486" cy="3641093"/>
          </a:xfrm>
          <a:custGeom>
            <a:avLst/>
            <a:gdLst/>
            <a:ahLst/>
            <a:cxnLst/>
            <a:rect l="l" t="t" r="r" b="b"/>
            <a:pathLst>
              <a:path w="757486" h="3641093">
                <a:moveTo>
                  <a:pt x="0" y="0"/>
                </a:moveTo>
                <a:lnTo>
                  <a:pt x="757486" y="0"/>
                </a:lnTo>
                <a:lnTo>
                  <a:pt x="757486" y="3641093"/>
                </a:lnTo>
                <a:lnTo>
                  <a:pt x="0" y="3641093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 t="-741" b="-741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" name="Freeform 4"/>
          <p:cNvSpPr/>
          <p:nvPr/>
        </p:nvSpPr>
        <p:spPr>
          <a:xfrm rot="1814460">
            <a:off x="2504383" y="7389906"/>
            <a:ext cx="775414" cy="3782508"/>
          </a:xfrm>
          <a:custGeom>
            <a:avLst/>
            <a:gdLst/>
            <a:ahLst/>
            <a:cxnLst/>
            <a:rect l="l" t="t" r="r" b="b"/>
            <a:pathLst>
              <a:path w="775414" h="3782508">
                <a:moveTo>
                  <a:pt x="0" y="0"/>
                </a:moveTo>
                <a:lnTo>
                  <a:pt x="775414" y="0"/>
                </a:lnTo>
                <a:lnTo>
                  <a:pt x="775414" y="3782508"/>
                </a:lnTo>
                <a:lnTo>
                  <a:pt x="0" y="3782508"/>
                </a:lnTo>
                <a:lnTo>
                  <a:pt x="0" y="0"/>
                </a:lnTo>
                <a:close/>
              </a:path>
            </a:pathLst>
          </a:custGeom>
          <a:blipFill>
            <a:blip r:embed="rId4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5" name="Freeform 5"/>
          <p:cNvSpPr/>
          <p:nvPr/>
        </p:nvSpPr>
        <p:spPr>
          <a:xfrm rot="89908">
            <a:off x="4196836" y="6900500"/>
            <a:ext cx="1965724" cy="1348159"/>
          </a:xfrm>
          <a:custGeom>
            <a:avLst/>
            <a:gdLst/>
            <a:ahLst/>
            <a:cxnLst/>
            <a:rect l="l" t="t" r="r" b="b"/>
            <a:pathLst>
              <a:path w="1965724" h="1348159">
                <a:moveTo>
                  <a:pt x="0" y="0"/>
                </a:moveTo>
                <a:lnTo>
                  <a:pt x="1965724" y="0"/>
                </a:lnTo>
                <a:lnTo>
                  <a:pt x="1965724" y="1348159"/>
                </a:lnTo>
                <a:lnTo>
                  <a:pt x="0" y="1348159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alphaModFix amt="8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6" name="Freeform 6"/>
          <p:cNvSpPr/>
          <p:nvPr/>
        </p:nvSpPr>
        <p:spPr>
          <a:xfrm>
            <a:off x="777240" y="-209368"/>
            <a:ext cx="1400163" cy="1471274"/>
          </a:xfrm>
          <a:custGeom>
            <a:avLst/>
            <a:gdLst/>
            <a:ahLst/>
            <a:cxnLst/>
            <a:rect l="l" t="t" r="r" b="b"/>
            <a:pathLst>
              <a:path w="1400163" h="1471274">
                <a:moveTo>
                  <a:pt x="0" y="0"/>
                </a:moveTo>
                <a:lnTo>
                  <a:pt x="1400163" y="0"/>
                </a:lnTo>
                <a:lnTo>
                  <a:pt x="1400163" y="1471274"/>
                </a:lnTo>
                <a:lnTo>
                  <a:pt x="0" y="1471274"/>
                </a:lnTo>
                <a:lnTo>
                  <a:pt x="0" y="0"/>
                </a:lnTo>
                <a:close/>
              </a:path>
            </a:pathLst>
          </a:custGeom>
          <a:blipFill>
            <a:blip r:embed="rId7">
              <a:alphaModFix amt="70000"/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7" name="Freeform 7"/>
          <p:cNvSpPr/>
          <p:nvPr/>
        </p:nvSpPr>
        <p:spPr>
          <a:xfrm rot="-838567">
            <a:off x="955754" y="8443480"/>
            <a:ext cx="906260" cy="868122"/>
          </a:xfrm>
          <a:custGeom>
            <a:avLst/>
            <a:gdLst/>
            <a:ahLst/>
            <a:cxnLst/>
            <a:rect l="l" t="t" r="r" b="b"/>
            <a:pathLst>
              <a:path w="906260" h="868122">
                <a:moveTo>
                  <a:pt x="0" y="0"/>
                </a:moveTo>
                <a:lnTo>
                  <a:pt x="906260" y="0"/>
                </a:lnTo>
                <a:lnTo>
                  <a:pt x="906260" y="868121"/>
                </a:lnTo>
                <a:lnTo>
                  <a:pt x="0" y="868121"/>
                </a:lnTo>
                <a:lnTo>
                  <a:pt x="0" y="0"/>
                </a:lnTo>
                <a:close/>
              </a:path>
            </a:pathLst>
          </a:custGeom>
          <a:blipFill>
            <a:blip r:embed="rId9">
              <a:alphaModFix amt="70000"/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8" name="Freeform 8"/>
          <p:cNvSpPr/>
          <p:nvPr/>
        </p:nvSpPr>
        <p:spPr>
          <a:xfrm rot="599021">
            <a:off x="6641909" y="595337"/>
            <a:ext cx="869539" cy="832946"/>
          </a:xfrm>
          <a:custGeom>
            <a:avLst/>
            <a:gdLst/>
            <a:ahLst/>
            <a:cxnLst/>
            <a:rect l="l" t="t" r="r" b="b"/>
            <a:pathLst>
              <a:path w="869539" h="832946">
                <a:moveTo>
                  <a:pt x="0" y="0"/>
                </a:moveTo>
                <a:lnTo>
                  <a:pt x="869539" y="0"/>
                </a:lnTo>
                <a:lnTo>
                  <a:pt x="869539" y="832946"/>
                </a:lnTo>
                <a:lnTo>
                  <a:pt x="0" y="832946"/>
                </a:lnTo>
                <a:lnTo>
                  <a:pt x="0" y="0"/>
                </a:lnTo>
                <a:close/>
              </a:path>
            </a:pathLst>
          </a:custGeom>
          <a:blipFill>
            <a:blip r:embed="rId11">
              <a:alphaModFix amt="70000"/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9" name="Freeform 9"/>
          <p:cNvSpPr/>
          <p:nvPr/>
        </p:nvSpPr>
        <p:spPr>
          <a:xfrm>
            <a:off x="6641596" y="8877540"/>
            <a:ext cx="1400163" cy="1471274"/>
          </a:xfrm>
          <a:custGeom>
            <a:avLst/>
            <a:gdLst/>
            <a:ahLst/>
            <a:cxnLst/>
            <a:rect l="l" t="t" r="r" b="b"/>
            <a:pathLst>
              <a:path w="1400163" h="1471274">
                <a:moveTo>
                  <a:pt x="0" y="0"/>
                </a:moveTo>
                <a:lnTo>
                  <a:pt x="1400163" y="0"/>
                </a:lnTo>
                <a:lnTo>
                  <a:pt x="1400163" y="1471275"/>
                </a:lnTo>
                <a:lnTo>
                  <a:pt x="0" y="1471275"/>
                </a:lnTo>
                <a:lnTo>
                  <a:pt x="0" y="0"/>
                </a:lnTo>
                <a:close/>
              </a:path>
            </a:pathLst>
          </a:custGeom>
          <a:blipFill>
            <a:blip r:embed="rId13">
              <a:alphaModFix amt="80000"/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" name="Freeform 10"/>
          <p:cNvSpPr/>
          <p:nvPr/>
        </p:nvSpPr>
        <p:spPr>
          <a:xfrm rot="6197791">
            <a:off x="1680134" y="677540"/>
            <a:ext cx="741863" cy="3618843"/>
          </a:xfrm>
          <a:custGeom>
            <a:avLst/>
            <a:gdLst/>
            <a:ahLst/>
            <a:cxnLst/>
            <a:rect l="l" t="t" r="r" b="b"/>
            <a:pathLst>
              <a:path w="741863" h="3618843">
                <a:moveTo>
                  <a:pt x="0" y="0"/>
                </a:moveTo>
                <a:lnTo>
                  <a:pt x="741863" y="0"/>
                </a:lnTo>
                <a:lnTo>
                  <a:pt x="741863" y="3618843"/>
                </a:lnTo>
                <a:lnTo>
                  <a:pt x="0" y="3618843"/>
                </a:lnTo>
                <a:lnTo>
                  <a:pt x="0" y="0"/>
                </a:lnTo>
                <a:close/>
              </a:path>
            </a:pathLst>
          </a:custGeom>
          <a:blipFill>
            <a:blip r:embed="rId15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1" name="Freeform 11"/>
          <p:cNvSpPr/>
          <p:nvPr/>
        </p:nvSpPr>
        <p:spPr>
          <a:xfrm>
            <a:off x="-281838" y="-466798"/>
            <a:ext cx="973353" cy="10991995"/>
          </a:xfrm>
          <a:custGeom>
            <a:avLst/>
            <a:gdLst/>
            <a:ahLst/>
            <a:cxnLst/>
            <a:rect l="l" t="t" r="r" b="b"/>
            <a:pathLst>
              <a:path w="973353" h="10991995">
                <a:moveTo>
                  <a:pt x="0" y="0"/>
                </a:moveTo>
                <a:lnTo>
                  <a:pt x="973353" y="0"/>
                </a:lnTo>
                <a:lnTo>
                  <a:pt x="973353" y="10991996"/>
                </a:lnTo>
                <a:lnTo>
                  <a:pt x="0" y="10991996"/>
                </a:lnTo>
                <a:lnTo>
                  <a:pt x="0" y="0"/>
                </a:lnTo>
                <a:close/>
              </a:path>
            </a:pathLst>
          </a:custGeom>
          <a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 l="-759673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2" name="Freeform 12"/>
          <p:cNvSpPr/>
          <p:nvPr/>
        </p:nvSpPr>
        <p:spPr>
          <a:xfrm rot="-1378059">
            <a:off x="1451748" y="6584740"/>
            <a:ext cx="1003369" cy="966883"/>
          </a:xfrm>
          <a:custGeom>
            <a:avLst/>
            <a:gdLst/>
            <a:ahLst/>
            <a:cxnLst/>
            <a:rect l="l" t="t" r="r" b="b"/>
            <a:pathLst>
              <a:path w="1003369" h="966883">
                <a:moveTo>
                  <a:pt x="0" y="0"/>
                </a:moveTo>
                <a:lnTo>
                  <a:pt x="1003370" y="0"/>
                </a:lnTo>
                <a:lnTo>
                  <a:pt x="1003370" y="966883"/>
                </a:lnTo>
                <a:lnTo>
                  <a:pt x="0" y="966883"/>
                </a:lnTo>
                <a:lnTo>
                  <a:pt x="0" y="0"/>
                </a:lnTo>
                <a:close/>
              </a:path>
            </a:pathLst>
          </a:custGeom>
          <a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3" name="Freeform 13"/>
          <p:cNvSpPr/>
          <p:nvPr/>
        </p:nvSpPr>
        <p:spPr>
          <a:xfrm rot="1259738">
            <a:off x="6067740" y="2103666"/>
            <a:ext cx="976297" cy="940795"/>
          </a:xfrm>
          <a:custGeom>
            <a:avLst/>
            <a:gdLst/>
            <a:ahLst/>
            <a:cxnLst/>
            <a:rect l="l" t="t" r="r" b="b"/>
            <a:pathLst>
              <a:path w="976297" h="940795">
                <a:moveTo>
                  <a:pt x="0" y="0"/>
                </a:moveTo>
                <a:lnTo>
                  <a:pt x="976297" y="0"/>
                </a:lnTo>
                <a:lnTo>
                  <a:pt x="976297" y="940795"/>
                </a:lnTo>
                <a:lnTo>
                  <a:pt x="0" y="940795"/>
                </a:lnTo>
                <a:lnTo>
                  <a:pt x="0" y="0"/>
                </a:lnTo>
                <a:close/>
              </a:path>
            </a:pathLst>
          </a:custGeom>
          <a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4" name="TextBox 14"/>
          <p:cNvSpPr txBox="1"/>
          <p:nvPr/>
        </p:nvSpPr>
        <p:spPr>
          <a:xfrm>
            <a:off x="1124752" y="3987999"/>
            <a:ext cx="1339578" cy="1542795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5" name="TextBox 15"/>
          <p:cNvSpPr txBox="1"/>
          <p:nvPr/>
        </p:nvSpPr>
        <p:spPr>
          <a:xfrm>
            <a:off x="2206532" y="3987999"/>
            <a:ext cx="1220946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g</a:t>
            </a:r>
          </a:p>
        </p:txBody>
      </p:sp>
      <p:sp>
        <p:nvSpPr>
          <p:cNvPr id="16" name="TextBox 16"/>
          <p:cNvSpPr txBox="1"/>
          <p:nvPr/>
        </p:nvSpPr>
        <p:spPr>
          <a:xfrm>
            <a:off x="3169680" y="3987999"/>
            <a:ext cx="112140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17" name="TextBox 17"/>
          <p:cNvSpPr txBox="1"/>
          <p:nvPr/>
        </p:nvSpPr>
        <p:spPr>
          <a:xfrm>
            <a:off x="4033285" y="3987999"/>
            <a:ext cx="1325083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18" name="TextBox 18"/>
          <p:cNvSpPr txBox="1"/>
          <p:nvPr/>
        </p:nvSpPr>
        <p:spPr>
          <a:xfrm>
            <a:off x="5100571" y="3987999"/>
            <a:ext cx="12060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d</a:t>
            </a:r>
          </a:p>
        </p:txBody>
      </p:sp>
      <p:sp>
        <p:nvSpPr>
          <p:cNvPr id="19" name="TextBox 19"/>
          <p:cNvSpPr txBox="1"/>
          <p:nvPr/>
        </p:nvSpPr>
        <p:spPr>
          <a:xfrm>
            <a:off x="6048855" y="3987999"/>
            <a:ext cx="11854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20" name="TextBox 20"/>
          <p:cNvSpPr txBox="1"/>
          <p:nvPr/>
        </p:nvSpPr>
        <p:spPr>
          <a:xfrm>
            <a:off x="3749000" y="4769923"/>
            <a:ext cx="3718600" cy="1566711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12799"/>
              </a:lnSpc>
            </a:pPr>
            <a:r>
              <a:rPr lang="en-US" sz="9142" dirty="0" err="1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docente</a:t>
            </a:r>
            <a:endParaRPr lang="en-US" sz="9142" dirty="0">
              <a:solidFill>
                <a:srgbClr val="545454"/>
              </a:solidFill>
              <a:latin typeface="Glypher"/>
              <a:ea typeface="Glypher"/>
              <a:cs typeface="Glypher"/>
              <a:sym typeface="Glypher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77240" y="2579623"/>
            <a:ext cx="6217920" cy="455574"/>
            <a:chOff x="0" y="0"/>
            <a:chExt cx="2167467" cy="158806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2167467" cy="158806"/>
            </a:xfrm>
            <a:custGeom>
              <a:avLst/>
              <a:gdLst/>
              <a:ahLst/>
              <a:cxnLst/>
              <a:rect l="l" t="t" r="r" b="b"/>
              <a:pathLst>
                <a:path w="2167467" h="158806">
                  <a:moveTo>
                    <a:pt x="47314" y="0"/>
                  </a:moveTo>
                  <a:lnTo>
                    <a:pt x="2120153" y="0"/>
                  </a:lnTo>
                  <a:cubicBezTo>
                    <a:pt x="2146284" y="0"/>
                    <a:pt x="2167467" y="21183"/>
                    <a:pt x="2167467" y="47314"/>
                  </a:cubicBezTo>
                  <a:lnTo>
                    <a:pt x="2167467" y="111492"/>
                  </a:lnTo>
                  <a:cubicBezTo>
                    <a:pt x="2167467" y="137623"/>
                    <a:pt x="2146284" y="158806"/>
                    <a:pt x="2120153" y="158806"/>
                  </a:cubicBezTo>
                  <a:lnTo>
                    <a:pt x="47314" y="158806"/>
                  </a:lnTo>
                  <a:cubicBezTo>
                    <a:pt x="21183" y="158806"/>
                    <a:pt x="0" y="137623"/>
                    <a:pt x="0" y="111492"/>
                  </a:cubicBezTo>
                  <a:lnTo>
                    <a:pt x="0" y="47314"/>
                  </a:lnTo>
                  <a:cubicBezTo>
                    <a:pt x="0" y="21183"/>
                    <a:pt x="21183" y="0"/>
                    <a:pt x="47314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2167467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777240" y="3184455"/>
            <a:ext cx="6217920" cy="455574"/>
            <a:chOff x="0" y="0"/>
            <a:chExt cx="2167467" cy="158806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2167467" cy="158806"/>
            </a:xfrm>
            <a:custGeom>
              <a:avLst/>
              <a:gdLst/>
              <a:ahLst/>
              <a:cxnLst/>
              <a:rect l="l" t="t" r="r" b="b"/>
              <a:pathLst>
                <a:path w="2167467" h="158806">
                  <a:moveTo>
                    <a:pt x="47314" y="0"/>
                  </a:moveTo>
                  <a:lnTo>
                    <a:pt x="2120153" y="0"/>
                  </a:lnTo>
                  <a:cubicBezTo>
                    <a:pt x="2146284" y="0"/>
                    <a:pt x="2167467" y="21183"/>
                    <a:pt x="2167467" y="47314"/>
                  </a:cubicBezTo>
                  <a:lnTo>
                    <a:pt x="2167467" y="111492"/>
                  </a:lnTo>
                  <a:cubicBezTo>
                    <a:pt x="2167467" y="137623"/>
                    <a:pt x="2146284" y="158806"/>
                    <a:pt x="2120153" y="158806"/>
                  </a:cubicBezTo>
                  <a:lnTo>
                    <a:pt x="47314" y="158806"/>
                  </a:lnTo>
                  <a:cubicBezTo>
                    <a:pt x="21183" y="158806"/>
                    <a:pt x="0" y="137623"/>
                    <a:pt x="0" y="111492"/>
                  </a:cubicBezTo>
                  <a:lnTo>
                    <a:pt x="0" y="47314"/>
                  </a:lnTo>
                  <a:cubicBezTo>
                    <a:pt x="0" y="21183"/>
                    <a:pt x="21183" y="0"/>
                    <a:pt x="4731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2167467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777240" y="3789288"/>
            <a:ext cx="6217920" cy="455574"/>
            <a:chOff x="0" y="0"/>
            <a:chExt cx="2167467" cy="158806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2167467" cy="158806"/>
            </a:xfrm>
            <a:custGeom>
              <a:avLst/>
              <a:gdLst/>
              <a:ahLst/>
              <a:cxnLst/>
              <a:rect l="l" t="t" r="r" b="b"/>
              <a:pathLst>
                <a:path w="2167467" h="158806">
                  <a:moveTo>
                    <a:pt x="47314" y="0"/>
                  </a:moveTo>
                  <a:lnTo>
                    <a:pt x="2120153" y="0"/>
                  </a:lnTo>
                  <a:cubicBezTo>
                    <a:pt x="2146284" y="0"/>
                    <a:pt x="2167467" y="21183"/>
                    <a:pt x="2167467" y="47314"/>
                  </a:cubicBezTo>
                  <a:lnTo>
                    <a:pt x="2167467" y="111492"/>
                  </a:lnTo>
                  <a:cubicBezTo>
                    <a:pt x="2167467" y="137623"/>
                    <a:pt x="2146284" y="158806"/>
                    <a:pt x="2120153" y="158806"/>
                  </a:cubicBezTo>
                  <a:lnTo>
                    <a:pt x="47314" y="158806"/>
                  </a:lnTo>
                  <a:cubicBezTo>
                    <a:pt x="21183" y="158806"/>
                    <a:pt x="0" y="137623"/>
                    <a:pt x="0" y="111492"/>
                  </a:cubicBezTo>
                  <a:lnTo>
                    <a:pt x="0" y="47314"/>
                  </a:lnTo>
                  <a:cubicBezTo>
                    <a:pt x="0" y="21183"/>
                    <a:pt x="21183" y="0"/>
                    <a:pt x="4731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2167467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77240" y="4394121"/>
            <a:ext cx="6217920" cy="455574"/>
            <a:chOff x="0" y="0"/>
            <a:chExt cx="2167467" cy="158806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2167467" cy="158806"/>
            </a:xfrm>
            <a:custGeom>
              <a:avLst/>
              <a:gdLst/>
              <a:ahLst/>
              <a:cxnLst/>
              <a:rect l="l" t="t" r="r" b="b"/>
              <a:pathLst>
                <a:path w="2167467" h="158806">
                  <a:moveTo>
                    <a:pt x="47314" y="0"/>
                  </a:moveTo>
                  <a:lnTo>
                    <a:pt x="2120153" y="0"/>
                  </a:lnTo>
                  <a:cubicBezTo>
                    <a:pt x="2146284" y="0"/>
                    <a:pt x="2167467" y="21183"/>
                    <a:pt x="2167467" y="47314"/>
                  </a:cubicBezTo>
                  <a:lnTo>
                    <a:pt x="2167467" y="111492"/>
                  </a:lnTo>
                  <a:cubicBezTo>
                    <a:pt x="2167467" y="137623"/>
                    <a:pt x="2146284" y="158806"/>
                    <a:pt x="2120153" y="158806"/>
                  </a:cubicBezTo>
                  <a:lnTo>
                    <a:pt x="47314" y="158806"/>
                  </a:lnTo>
                  <a:cubicBezTo>
                    <a:pt x="21183" y="158806"/>
                    <a:pt x="0" y="137623"/>
                    <a:pt x="0" y="111492"/>
                  </a:cubicBezTo>
                  <a:lnTo>
                    <a:pt x="0" y="47314"/>
                  </a:lnTo>
                  <a:cubicBezTo>
                    <a:pt x="0" y="21183"/>
                    <a:pt x="21183" y="0"/>
                    <a:pt x="4731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2167467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777240" y="4998953"/>
            <a:ext cx="6217920" cy="455574"/>
            <a:chOff x="0" y="0"/>
            <a:chExt cx="2167467" cy="158806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2167467" cy="158806"/>
            </a:xfrm>
            <a:custGeom>
              <a:avLst/>
              <a:gdLst/>
              <a:ahLst/>
              <a:cxnLst/>
              <a:rect l="l" t="t" r="r" b="b"/>
              <a:pathLst>
                <a:path w="2167467" h="158806">
                  <a:moveTo>
                    <a:pt x="47314" y="0"/>
                  </a:moveTo>
                  <a:lnTo>
                    <a:pt x="2120153" y="0"/>
                  </a:lnTo>
                  <a:cubicBezTo>
                    <a:pt x="2146284" y="0"/>
                    <a:pt x="2167467" y="21183"/>
                    <a:pt x="2167467" y="47314"/>
                  </a:cubicBezTo>
                  <a:lnTo>
                    <a:pt x="2167467" y="111492"/>
                  </a:lnTo>
                  <a:cubicBezTo>
                    <a:pt x="2167467" y="137623"/>
                    <a:pt x="2146284" y="158806"/>
                    <a:pt x="2120153" y="158806"/>
                  </a:cubicBezTo>
                  <a:lnTo>
                    <a:pt x="47314" y="158806"/>
                  </a:lnTo>
                  <a:cubicBezTo>
                    <a:pt x="21183" y="158806"/>
                    <a:pt x="0" y="137623"/>
                    <a:pt x="0" y="111492"/>
                  </a:cubicBezTo>
                  <a:lnTo>
                    <a:pt x="0" y="47314"/>
                  </a:lnTo>
                  <a:cubicBezTo>
                    <a:pt x="0" y="21183"/>
                    <a:pt x="21183" y="0"/>
                    <a:pt x="4731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2167467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777240" y="5949827"/>
            <a:ext cx="6217920" cy="455574"/>
            <a:chOff x="0" y="0"/>
            <a:chExt cx="2167467" cy="158806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167467" cy="158806"/>
            </a:xfrm>
            <a:custGeom>
              <a:avLst/>
              <a:gdLst/>
              <a:ahLst/>
              <a:cxnLst/>
              <a:rect l="l" t="t" r="r" b="b"/>
              <a:pathLst>
                <a:path w="2167467" h="158806">
                  <a:moveTo>
                    <a:pt x="47314" y="0"/>
                  </a:moveTo>
                  <a:lnTo>
                    <a:pt x="2120153" y="0"/>
                  </a:lnTo>
                  <a:cubicBezTo>
                    <a:pt x="2146284" y="0"/>
                    <a:pt x="2167467" y="21183"/>
                    <a:pt x="2167467" y="47314"/>
                  </a:cubicBezTo>
                  <a:lnTo>
                    <a:pt x="2167467" y="111492"/>
                  </a:lnTo>
                  <a:cubicBezTo>
                    <a:pt x="2167467" y="137623"/>
                    <a:pt x="2146284" y="158806"/>
                    <a:pt x="2120153" y="158806"/>
                  </a:cubicBezTo>
                  <a:lnTo>
                    <a:pt x="47314" y="158806"/>
                  </a:lnTo>
                  <a:cubicBezTo>
                    <a:pt x="21183" y="158806"/>
                    <a:pt x="0" y="137623"/>
                    <a:pt x="0" y="111492"/>
                  </a:cubicBezTo>
                  <a:lnTo>
                    <a:pt x="0" y="47314"/>
                  </a:lnTo>
                  <a:cubicBezTo>
                    <a:pt x="0" y="21183"/>
                    <a:pt x="21183" y="0"/>
                    <a:pt x="4731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167467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777240" y="6574470"/>
            <a:ext cx="6217920" cy="455574"/>
            <a:chOff x="0" y="0"/>
            <a:chExt cx="2167467" cy="158806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2167467" cy="158806"/>
            </a:xfrm>
            <a:custGeom>
              <a:avLst/>
              <a:gdLst/>
              <a:ahLst/>
              <a:cxnLst/>
              <a:rect l="l" t="t" r="r" b="b"/>
              <a:pathLst>
                <a:path w="2167467" h="158806">
                  <a:moveTo>
                    <a:pt x="47314" y="0"/>
                  </a:moveTo>
                  <a:lnTo>
                    <a:pt x="2120153" y="0"/>
                  </a:lnTo>
                  <a:cubicBezTo>
                    <a:pt x="2146284" y="0"/>
                    <a:pt x="2167467" y="21183"/>
                    <a:pt x="2167467" y="47314"/>
                  </a:cubicBezTo>
                  <a:lnTo>
                    <a:pt x="2167467" y="111492"/>
                  </a:lnTo>
                  <a:cubicBezTo>
                    <a:pt x="2167467" y="137623"/>
                    <a:pt x="2146284" y="158806"/>
                    <a:pt x="2120153" y="158806"/>
                  </a:cubicBezTo>
                  <a:lnTo>
                    <a:pt x="47314" y="158806"/>
                  </a:lnTo>
                  <a:cubicBezTo>
                    <a:pt x="21183" y="158806"/>
                    <a:pt x="0" y="137623"/>
                    <a:pt x="0" y="111492"/>
                  </a:cubicBezTo>
                  <a:lnTo>
                    <a:pt x="0" y="47314"/>
                  </a:lnTo>
                  <a:cubicBezTo>
                    <a:pt x="0" y="21183"/>
                    <a:pt x="21183" y="0"/>
                    <a:pt x="47314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2167467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777240" y="7199112"/>
            <a:ext cx="6217920" cy="455574"/>
            <a:chOff x="0" y="0"/>
            <a:chExt cx="2167467" cy="158806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167467" cy="158806"/>
            </a:xfrm>
            <a:custGeom>
              <a:avLst/>
              <a:gdLst/>
              <a:ahLst/>
              <a:cxnLst/>
              <a:rect l="l" t="t" r="r" b="b"/>
              <a:pathLst>
                <a:path w="2167467" h="158806">
                  <a:moveTo>
                    <a:pt x="47314" y="0"/>
                  </a:moveTo>
                  <a:lnTo>
                    <a:pt x="2120153" y="0"/>
                  </a:lnTo>
                  <a:cubicBezTo>
                    <a:pt x="2146284" y="0"/>
                    <a:pt x="2167467" y="21183"/>
                    <a:pt x="2167467" y="47314"/>
                  </a:cubicBezTo>
                  <a:lnTo>
                    <a:pt x="2167467" y="111492"/>
                  </a:lnTo>
                  <a:cubicBezTo>
                    <a:pt x="2167467" y="137623"/>
                    <a:pt x="2146284" y="158806"/>
                    <a:pt x="2120153" y="158806"/>
                  </a:cubicBezTo>
                  <a:lnTo>
                    <a:pt x="47314" y="158806"/>
                  </a:lnTo>
                  <a:cubicBezTo>
                    <a:pt x="21183" y="158806"/>
                    <a:pt x="0" y="137623"/>
                    <a:pt x="0" y="111492"/>
                  </a:cubicBezTo>
                  <a:lnTo>
                    <a:pt x="0" y="47314"/>
                  </a:lnTo>
                  <a:cubicBezTo>
                    <a:pt x="0" y="21183"/>
                    <a:pt x="21183" y="0"/>
                    <a:pt x="47314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167467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777240" y="7826136"/>
            <a:ext cx="3070313" cy="455574"/>
            <a:chOff x="0" y="0"/>
            <a:chExt cx="1070262" cy="158806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1070262" cy="158806"/>
            </a:xfrm>
            <a:custGeom>
              <a:avLst/>
              <a:gdLst/>
              <a:ahLst/>
              <a:cxnLst/>
              <a:rect l="l" t="t" r="r" b="b"/>
              <a:pathLst>
                <a:path w="1070262" h="158806">
                  <a:moveTo>
                    <a:pt x="79403" y="0"/>
                  </a:moveTo>
                  <a:lnTo>
                    <a:pt x="990859" y="0"/>
                  </a:lnTo>
                  <a:cubicBezTo>
                    <a:pt x="1011918" y="0"/>
                    <a:pt x="1032114" y="8366"/>
                    <a:pt x="1047005" y="23257"/>
                  </a:cubicBezTo>
                  <a:cubicBezTo>
                    <a:pt x="1061896" y="38147"/>
                    <a:pt x="1070262" y="58344"/>
                    <a:pt x="1070262" y="79403"/>
                  </a:cubicBezTo>
                  <a:lnTo>
                    <a:pt x="1070262" y="79403"/>
                  </a:lnTo>
                  <a:cubicBezTo>
                    <a:pt x="1070262" y="123256"/>
                    <a:pt x="1034712" y="158806"/>
                    <a:pt x="990859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1070262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3924847" y="7826136"/>
            <a:ext cx="3070313" cy="455574"/>
            <a:chOff x="0" y="0"/>
            <a:chExt cx="1070262" cy="158806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1070262" cy="158806"/>
            </a:xfrm>
            <a:custGeom>
              <a:avLst/>
              <a:gdLst/>
              <a:ahLst/>
              <a:cxnLst/>
              <a:rect l="l" t="t" r="r" b="b"/>
              <a:pathLst>
                <a:path w="1070262" h="158806">
                  <a:moveTo>
                    <a:pt x="79403" y="0"/>
                  </a:moveTo>
                  <a:lnTo>
                    <a:pt x="990859" y="0"/>
                  </a:lnTo>
                  <a:cubicBezTo>
                    <a:pt x="1011918" y="0"/>
                    <a:pt x="1032114" y="8366"/>
                    <a:pt x="1047005" y="23257"/>
                  </a:cubicBezTo>
                  <a:cubicBezTo>
                    <a:pt x="1061896" y="38147"/>
                    <a:pt x="1070262" y="58344"/>
                    <a:pt x="1070262" y="79403"/>
                  </a:cubicBezTo>
                  <a:lnTo>
                    <a:pt x="1070262" y="79403"/>
                  </a:lnTo>
                  <a:cubicBezTo>
                    <a:pt x="1070262" y="123256"/>
                    <a:pt x="1034712" y="158806"/>
                    <a:pt x="990859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1070262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777240" y="8448397"/>
            <a:ext cx="6217920" cy="455574"/>
            <a:chOff x="0" y="0"/>
            <a:chExt cx="2167467" cy="158806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2167467" cy="158806"/>
            </a:xfrm>
            <a:custGeom>
              <a:avLst/>
              <a:gdLst/>
              <a:ahLst/>
              <a:cxnLst/>
              <a:rect l="l" t="t" r="r" b="b"/>
              <a:pathLst>
                <a:path w="2167467" h="158806">
                  <a:moveTo>
                    <a:pt x="47314" y="0"/>
                  </a:moveTo>
                  <a:lnTo>
                    <a:pt x="2120153" y="0"/>
                  </a:lnTo>
                  <a:cubicBezTo>
                    <a:pt x="2146284" y="0"/>
                    <a:pt x="2167467" y="21183"/>
                    <a:pt x="2167467" y="47314"/>
                  </a:cubicBezTo>
                  <a:lnTo>
                    <a:pt x="2167467" y="111492"/>
                  </a:lnTo>
                  <a:cubicBezTo>
                    <a:pt x="2167467" y="137623"/>
                    <a:pt x="2146284" y="158806"/>
                    <a:pt x="2120153" y="158806"/>
                  </a:cubicBezTo>
                  <a:lnTo>
                    <a:pt x="47314" y="158806"/>
                  </a:lnTo>
                  <a:cubicBezTo>
                    <a:pt x="21183" y="158806"/>
                    <a:pt x="0" y="137623"/>
                    <a:pt x="0" y="111492"/>
                  </a:cubicBezTo>
                  <a:lnTo>
                    <a:pt x="0" y="47314"/>
                  </a:lnTo>
                  <a:cubicBezTo>
                    <a:pt x="0" y="21183"/>
                    <a:pt x="21183" y="0"/>
                    <a:pt x="4731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2167467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36" name="Freeform 36"/>
          <p:cNvSpPr/>
          <p:nvPr/>
        </p:nvSpPr>
        <p:spPr>
          <a:xfrm rot="-2914440">
            <a:off x="6980892" y="662632"/>
            <a:ext cx="455912" cy="2223959"/>
          </a:xfrm>
          <a:custGeom>
            <a:avLst/>
            <a:gdLst/>
            <a:ahLst/>
            <a:cxnLst/>
            <a:rect l="l" t="t" r="r" b="b"/>
            <a:pathLst>
              <a:path w="455912" h="2223959">
                <a:moveTo>
                  <a:pt x="0" y="0"/>
                </a:moveTo>
                <a:lnTo>
                  <a:pt x="455911" y="0"/>
                </a:lnTo>
                <a:lnTo>
                  <a:pt x="455911" y="2223959"/>
                </a:lnTo>
                <a:lnTo>
                  <a:pt x="0" y="2223959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7" name="Freeform 37"/>
          <p:cNvSpPr/>
          <p:nvPr/>
        </p:nvSpPr>
        <p:spPr>
          <a:xfrm>
            <a:off x="251205" y="9056371"/>
            <a:ext cx="1085013" cy="1140619"/>
          </a:xfrm>
          <a:custGeom>
            <a:avLst/>
            <a:gdLst/>
            <a:ahLst/>
            <a:cxnLst/>
            <a:rect l="l" t="t" r="r" b="b"/>
            <a:pathLst>
              <a:path w="1085013" h="1140619">
                <a:moveTo>
                  <a:pt x="0" y="0"/>
                </a:moveTo>
                <a:lnTo>
                  <a:pt x="1085013" y="0"/>
                </a:lnTo>
                <a:lnTo>
                  <a:pt x="1085013" y="1140618"/>
                </a:lnTo>
                <a:lnTo>
                  <a:pt x="0" y="1140618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6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8" name="Freeform 38"/>
          <p:cNvSpPr/>
          <p:nvPr/>
        </p:nvSpPr>
        <p:spPr>
          <a:xfrm>
            <a:off x="-354874" y="626233"/>
            <a:ext cx="1674429" cy="1148379"/>
          </a:xfrm>
          <a:custGeom>
            <a:avLst/>
            <a:gdLst/>
            <a:ahLst/>
            <a:cxnLst/>
            <a:rect l="l" t="t" r="r" b="b"/>
            <a:pathLst>
              <a:path w="1674429" h="1148379">
                <a:moveTo>
                  <a:pt x="0" y="0"/>
                </a:moveTo>
                <a:lnTo>
                  <a:pt x="1674428" y="0"/>
                </a:lnTo>
                <a:lnTo>
                  <a:pt x="1674428" y="1148379"/>
                </a:lnTo>
                <a:lnTo>
                  <a:pt x="0" y="1148379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alphaModFix amt="63000"/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9" name="TextBox 39"/>
          <p:cNvSpPr txBox="1"/>
          <p:nvPr/>
        </p:nvSpPr>
        <p:spPr>
          <a:xfrm>
            <a:off x="2339276" y="772694"/>
            <a:ext cx="778008" cy="892245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7326"/>
              </a:lnSpc>
            </a:pPr>
            <a:r>
              <a:rPr lang="en-US" sz="5232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D</a:t>
            </a:r>
          </a:p>
        </p:txBody>
      </p:sp>
      <p:sp>
        <p:nvSpPr>
          <p:cNvPr id="40" name="TextBox 40"/>
          <p:cNvSpPr txBox="1"/>
          <p:nvPr/>
        </p:nvSpPr>
        <p:spPr>
          <a:xfrm>
            <a:off x="3023012" y="772694"/>
            <a:ext cx="709108" cy="892245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7326"/>
              </a:lnSpc>
            </a:pPr>
            <a:r>
              <a:rPr lang="en-US" sz="5232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41" name="TextBox 41"/>
          <p:cNvSpPr txBox="1"/>
          <p:nvPr/>
        </p:nvSpPr>
        <p:spPr>
          <a:xfrm>
            <a:off x="3637847" y="772694"/>
            <a:ext cx="651295" cy="892245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7326"/>
              </a:lnSpc>
            </a:pPr>
            <a:r>
              <a:rPr lang="en-US" sz="5232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42" name="TextBox 42"/>
          <p:cNvSpPr txBox="1"/>
          <p:nvPr/>
        </p:nvSpPr>
        <p:spPr>
          <a:xfrm>
            <a:off x="4100595" y="772694"/>
            <a:ext cx="769590" cy="892245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7326"/>
              </a:lnSpc>
            </a:pPr>
            <a:r>
              <a:rPr lang="en-US" sz="5232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o</a:t>
            </a:r>
          </a:p>
        </p:txBody>
      </p:sp>
      <p:sp>
        <p:nvSpPr>
          <p:cNvPr id="43" name="TextBox 43"/>
          <p:cNvSpPr txBox="1"/>
          <p:nvPr/>
        </p:nvSpPr>
        <p:spPr>
          <a:xfrm>
            <a:off x="4809942" y="772694"/>
            <a:ext cx="700475" cy="892245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7326"/>
              </a:lnSpc>
            </a:pPr>
            <a:r>
              <a:rPr lang="en-US" sz="5232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44" name="TextBox 44"/>
          <p:cNvSpPr txBox="1"/>
          <p:nvPr/>
        </p:nvSpPr>
        <p:spPr>
          <a:xfrm>
            <a:off x="2485980" y="1142617"/>
            <a:ext cx="2955028" cy="105376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8589"/>
              </a:lnSpc>
            </a:pPr>
            <a:r>
              <a:rPr lang="en-US" sz="6135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personales</a:t>
            </a:r>
          </a:p>
        </p:txBody>
      </p:sp>
      <p:sp>
        <p:nvSpPr>
          <p:cNvPr id="45" name="TextBox 45"/>
          <p:cNvSpPr txBox="1"/>
          <p:nvPr/>
        </p:nvSpPr>
        <p:spPr>
          <a:xfrm>
            <a:off x="956996" y="2536692"/>
            <a:ext cx="935219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Nombre:</a:t>
            </a:r>
          </a:p>
        </p:txBody>
      </p:sp>
      <p:sp>
        <p:nvSpPr>
          <p:cNvPr id="46" name="TextBox 46"/>
          <p:cNvSpPr txBox="1"/>
          <p:nvPr/>
        </p:nvSpPr>
        <p:spPr>
          <a:xfrm>
            <a:off x="956996" y="3117780"/>
            <a:ext cx="1080658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Dirección:</a:t>
            </a:r>
          </a:p>
        </p:txBody>
      </p:sp>
      <p:sp>
        <p:nvSpPr>
          <p:cNvPr id="47" name="TextBox 47"/>
          <p:cNvSpPr txBox="1"/>
          <p:nvPr/>
        </p:nvSpPr>
        <p:spPr>
          <a:xfrm>
            <a:off x="956996" y="4349637"/>
            <a:ext cx="1126628" cy="47476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 dirty="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E-mail:</a:t>
            </a:r>
          </a:p>
        </p:txBody>
      </p:sp>
      <p:sp>
        <p:nvSpPr>
          <p:cNvPr id="48" name="TextBox 48"/>
          <p:cNvSpPr txBox="1"/>
          <p:nvPr/>
        </p:nvSpPr>
        <p:spPr>
          <a:xfrm>
            <a:off x="956995" y="4956023"/>
            <a:ext cx="1126629" cy="47476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 dirty="0" err="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Celular</a:t>
            </a:r>
            <a:r>
              <a:rPr lang="en-US" sz="2683" dirty="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:</a:t>
            </a:r>
          </a:p>
        </p:txBody>
      </p:sp>
      <p:sp>
        <p:nvSpPr>
          <p:cNvPr id="49" name="TextBox 49"/>
          <p:cNvSpPr txBox="1"/>
          <p:nvPr/>
        </p:nvSpPr>
        <p:spPr>
          <a:xfrm>
            <a:off x="1002967" y="5906897"/>
            <a:ext cx="889248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Escuela:</a:t>
            </a:r>
          </a:p>
        </p:txBody>
      </p:sp>
      <p:sp>
        <p:nvSpPr>
          <p:cNvPr id="50" name="TextBox 50"/>
          <p:cNvSpPr txBox="1"/>
          <p:nvPr/>
        </p:nvSpPr>
        <p:spPr>
          <a:xfrm>
            <a:off x="1002967" y="6538615"/>
            <a:ext cx="1080658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Dirección:</a:t>
            </a:r>
          </a:p>
        </p:txBody>
      </p:sp>
      <p:sp>
        <p:nvSpPr>
          <p:cNvPr id="51" name="TextBox 51"/>
          <p:cNvSpPr txBox="1"/>
          <p:nvPr/>
        </p:nvSpPr>
        <p:spPr>
          <a:xfrm>
            <a:off x="996600" y="7788036"/>
            <a:ext cx="1087023" cy="47476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 dirty="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Grado:</a:t>
            </a:r>
          </a:p>
        </p:txBody>
      </p:sp>
      <p:sp>
        <p:nvSpPr>
          <p:cNvPr id="52" name="TextBox 52"/>
          <p:cNvSpPr txBox="1"/>
          <p:nvPr/>
        </p:nvSpPr>
        <p:spPr>
          <a:xfrm>
            <a:off x="4091036" y="7783205"/>
            <a:ext cx="740503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Grupo:</a:t>
            </a:r>
          </a:p>
        </p:txBody>
      </p:sp>
      <p:sp>
        <p:nvSpPr>
          <p:cNvPr id="53" name="TextBox 53"/>
          <p:cNvSpPr txBox="1"/>
          <p:nvPr/>
        </p:nvSpPr>
        <p:spPr>
          <a:xfrm>
            <a:off x="239287" y="8434110"/>
            <a:ext cx="3492833" cy="47476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 dirty="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Centro de </a:t>
            </a:r>
            <a:r>
              <a:rPr lang="en-US" sz="2683" dirty="0" err="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trabajo</a:t>
            </a:r>
            <a:r>
              <a:rPr lang="en-US" sz="2683" dirty="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: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46925" y="2653891"/>
            <a:ext cx="2008292" cy="455574"/>
            <a:chOff x="0" y="0"/>
            <a:chExt cx="700058" cy="158806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882054" y="2653891"/>
            <a:ext cx="4584423" cy="455574"/>
            <a:chOff x="0" y="0"/>
            <a:chExt cx="1598056" cy="158806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746925" y="3214954"/>
            <a:ext cx="2008292" cy="455574"/>
            <a:chOff x="0" y="0"/>
            <a:chExt cx="700058" cy="158806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2882054" y="3214954"/>
            <a:ext cx="4584423" cy="455574"/>
            <a:chOff x="0" y="0"/>
            <a:chExt cx="1598056" cy="158806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746925" y="3776018"/>
            <a:ext cx="2008292" cy="455574"/>
            <a:chOff x="0" y="0"/>
            <a:chExt cx="700058" cy="158806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2882054" y="3776018"/>
            <a:ext cx="4584423" cy="455574"/>
            <a:chOff x="0" y="0"/>
            <a:chExt cx="1598056" cy="158806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746925" y="4337081"/>
            <a:ext cx="2008292" cy="455574"/>
            <a:chOff x="0" y="0"/>
            <a:chExt cx="700058" cy="158806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882054" y="4337081"/>
            <a:ext cx="4584423" cy="455574"/>
            <a:chOff x="0" y="0"/>
            <a:chExt cx="1598056" cy="158806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746925" y="4898144"/>
            <a:ext cx="2008292" cy="455574"/>
            <a:chOff x="0" y="0"/>
            <a:chExt cx="700058" cy="158806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2882054" y="4898144"/>
            <a:ext cx="4584423" cy="455574"/>
            <a:chOff x="0" y="0"/>
            <a:chExt cx="1598056" cy="158806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746925" y="5459207"/>
            <a:ext cx="2008292" cy="455574"/>
            <a:chOff x="0" y="0"/>
            <a:chExt cx="700058" cy="158806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2882054" y="5459207"/>
            <a:ext cx="4584423" cy="455574"/>
            <a:chOff x="0" y="0"/>
            <a:chExt cx="1598056" cy="158806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746925" y="6020270"/>
            <a:ext cx="2008292" cy="455574"/>
            <a:chOff x="0" y="0"/>
            <a:chExt cx="700058" cy="158806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882054" y="6020270"/>
            <a:ext cx="4584423" cy="455574"/>
            <a:chOff x="0" y="0"/>
            <a:chExt cx="1598056" cy="158806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746925" y="6581334"/>
            <a:ext cx="2008292" cy="455574"/>
            <a:chOff x="0" y="0"/>
            <a:chExt cx="700058" cy="158806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2882054" y="6581334"/>
            <a:ext cx="4584423" cy="455574"/>
            <a:chOff x="0" y="0"/>
            <a:chExt cx="1598056" cy="158806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746925" y="7142397"/>
            <a:ext cx="2008292" cy="455574"/>
            <a:chOff x="0" y="0"/>
            <a:chExt cx="700058" cy="158806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2882054" y="7142397"/>
            <a:ext cx="4584423" cy="455574"/>
            <a:chOff x="0" y="0"/>
            <a:chExt cx="1598056" cy="158806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746925" y="7703460"/>
            <a:ext cx="2008292" cy="455574"/>
            <a:chOff x="0" y="0"/>
            <a:chExt cx="700058" cy="158806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882054" y="7703460"/>
            <a:ext cx="4584423" cy="455574"/>
            <a:chOff x="0" y="0"/>
            <a:chExt cx="1598056" cy="158806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746925" y="8264523"/>
            <a:ext cx="2008292" cy="455574"/>
            <a:chOff x="0" y="0"/>
            <a:chExt cx="700058" cy="158806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2882054" y="8264523"/>
            <a:ext cx="4584423" cy="455574"/>
            <a:chOff x="0" y="0"/>
            <a:chExt cx="1598056" cy="158806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746925" y="8825586"/>
            <a:ext cx="2008292" cy="455574"/>
            <a:chOff x="0" y="0"/>
            <a:chExt cx="700058" cy="158806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2882054" y="8825586"/>
            <a:ext cx="4584423" cy="455574"/>
            <a:chOff x="0" y="0"/>
            <a:chExt cx="1598056" cy="158806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75" name="Freeform 75"/>
          <p:cNvSpPr/>
          <p:nvPr/>
        </p:nvSpPr>
        <p:spPr>
          <a:xfrm rot="6593950">
            <a:off x="219359" y="669376"/>
            <a:ext cx="476147" cy="2322670"/>
          </a:xfrm>
          <a:custGeom>
            <a:avLst/>
            <a:gdLst/>
            <a:ahLst/>
            <a:cxnLst/>
            <a:rect l="l" t="t" r="r" b="b"/>
            <a:pathLst>
              <a:path w="476147" h="2322670">
                <a:moveTo>
                  <a:pt x="0" y="0"/>
                </a:moveTo>
                <a:lnTo>
                  <a:pt x="476148" y="0"/>
                </a:lnTo>
                <a:lnTo>
                  <a:pt x="476148" y="2322670"/>
                </a:lnTo>
                <a:lnTo>
                  <a:pt x="0" y="23226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76" name="TextBox 76"/>
          <p:cNvSpPr txBox="1"/>
          <p:nvPr/>
        </p:nvSpPr>
        <p:spPr>
          <a:xfrm>
            <a:off x="837869" y="681990"/>
            <a:ext cx="684296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602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77" name="TextBox 77"/>
          <p:cNvSpPr txBox="1"/>
          <p:nvPr/>
        </p:nvSpPr>
        <p:spPr>
          <a:xfrm>
            <a:off x="1474027" y="681990"/>
            <a:ext cx="623696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602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o</a:t>
            </a:r>
          </a:p>
        </p:txBody>
      </p:sp>
      <p:sp>
        <p:nvSpPr>
          <p:cNvPr id="78" name="TextBox 78"/>
          <p:cNvSpPr txBox="1"/>
          <p:nvPr/>
        </p:nvSpPr>
        <p:spPr>
          <a:xfrm>
            <a:off x="2097185" y="681990"/>
            <a:ext cx="572846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602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m</a:t>
            </a:r>
          </a:p>
        </p:txBody>
      </p:sp>
      <p:sp>
        <p:nvSpPr>
          <p:cNvPr id="79" name="TextBox 79"/>
          <p:cNvSpPr txBox="1"/>
          <p:nvPr/>
        </p:nvSpPr>
        <p:spPr>
          <a:xfrm>
            <a:off x="3007994" y="681990"/>
            <a:ext cx="616092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602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80" name="TextBox 80"/>
          <p:cNvSpPr txBox="1"/>
          <p:nvPr/>
        </p:nvSpPr>
        <p:spPr>
          <a:xfrm>
            <a:off x="3487411" y="681990"/>
            <a:ext cx="616103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602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81" name="TextBox 81"/>
          <p:cNvSpPr txBox="1"/>
          <p:nvPr/>
        </p:nvSpPr>
        <p:spPr>
          <a:xfrm>
            <a:off x="5044134" y="681990"/>
            <a:ext cx="605580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602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82" name="TextBox 82"/>
          <p:cNvSpPr txBox="1"/>
          <p:nvPr/>
        </p:nvSpPr>
        <p:spPr>
          <a:xfrm>
            <a:off x="4404285" y="681990"/>
            <a:ext cx="676892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602">
                <a:solidFill>
                  <a:srgbClr val="FE9AA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o</a:t>
            </a:r>
          </a:p>
        </p:txBody>
      </p:sp>
      <p:sp>
        <p:nvSpPr>
          <p:cNvPr id="83" name="TextBox 83"/>
          <p:cNvSpPr txBox="1"/>
          <p:nvPr/>
        </p:nvSpPr>
        <p:spPr>
          <a:xfrm>
            <a:off x="5723371" y="681990"/>
            <a:ext cx="605580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602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84" name="TextBox 84"/>
          <p:cNvSpPr txBox="1"/>
          <p:nvPr/>
        </p:nvSpPr>
        <p:spPr>
          <a:xfrm>
            <a:off x="6328951" y="681990"/>
            <a:ext cx="605580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602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85" name="TextBox 85"/>
          <p:cNvSpPr txBox="1"/>
          <p:nvPr/>
        </p:nvSpPr>
        <p:spPr>
          <a:xfrm>
            <a:off x="3962049" y="681990"/>
            <a:ext cx="616092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602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86" name="TextBox 86"/>
          <p:cNvSpPr txBox="1"/>
          <p:nvPr/>
        </p:nvSpPr>
        <p:spPr>
          <a:xfrm>
            <a:off x="2408686" y="1003913"/>
            <a:ext cx="2955028" cy="105376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8589"/>
              </a:lnSpc>
            </a:pPr>
            <a:r>
              <a:rPr lang="en-US" sz="6135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escolares</a:t>
            </a:r>
          </a:p>
        </p:txBody>
      </p:sp>
      <p:sp>
        <p:nvSpPr>
          <p:cNvPr id="87" name="TextBox 87"/>
          <p:cNvSpPr txBox="1"/>
          <p:nvPr/>
        </p:nvSpPr>
        <p:spPr>
          <a:xfrm>
            <a:off x="3424455" y="2088326"/>
            <a:ext cx="3313445" cy="6468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297"/>
              </a:lnSpc>
            </a:pPr>
            <a:r>
              <a:rPr lang="en-US" sz="378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Comisión</a:t>
            </a:r>
          </a:p>
        </p:txBody>
      </p:sp>
      <p:sp>
        <p:nvSpPr>
          <p:cNvPr id="88" name="TextBox 88"/>
          <p:cNvSpPr txBox="1"/>
          <p:nvPr/>
        </p:nvSpPr>
        <p:spPr>
          <a:xfrm>
            <a:off x="1364325" y="2610960"/>
            <a:ext cx="971806" cy="47476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 dirty="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Agosto</a:t>
            </a:r>
          </a:p>
        </p:txBody>
      </p:sp>
      <p:sp>
        <p:nvSpPr>
          <p:cNvPr id="89" name="TextBox 89"/>
          <p:cNvSpPr txBox="1"/>
          <p:nvPr/>
        </p:nvSpPr>
        <p:spPr>
          <a:xfrm>
            <a:off x="1110242" y="3172024"/>
            <a:ext cx="1281658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 dirty="0" err="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Septiembre</a:t>
            </a:r>
            <a:endParaRPr lang="en-US" sz="2683" dirty="0">
              <a:solidFill>
                <a:srgbClr val="545454"/>
              </a:solidFill>
              <a:latin typeface="KG Primary Penmanship"/>
              <a:ea typeface="KG Primary Penmanship"/>
              <a:cs typeface="KG Primary Penmanship"/>
              <a:sym typeface="KG Primary Penmanship"/>
            </a:endParaRPr>
          </a:p>
        </p:txBody>
      </p:sp>
      <p:sp>
        <p:nvSpPr>
          <p:cNvPr id="90" name="TextBox 90"/>
          <p:cNvSpPr txBox="1"/>
          <p:nvPr/>
        </p:nvSpPr>
        <p:spPr>
          <a:xfrm>
            <a:off x="1286001" y="3733087"/>
            <a:ext cx="913557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Octubre</a:t>
            </a:r>
          </a:p>
        </p:txBody>
      </p:sp>
      <p:sp>
        <p:nvSpPr>
          <p:cNvPr id="91" name="TextBox 91"/>
          <p:cNvSpPr txBox="1"/>
          <p:nvPr/>
        </p:nvSpPr>
        <p:spPr>
          <a:xfrm>
            <a:off x="1166011" y="4294150"/>
            <a:ext cx="1170120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Noviembre</a:t>
            </a:r>
          </a:p>
        </p:txBody>
      </p:sp>
      <p:sp>
        <p:nvSpPr>
          <p:cNvPr id="92" name="TextBox 92"/>
          <p:cNvSpPr txBox="1"/>
          <p:nvPr/>
        </p:nvSpPr>
        <p:spPr>
          <a:xfrm>
            <a:off x="1188973" y="4855213"/>
            <a:ext cx="1107612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Diciembre</a:t>
            </a:r>
          </a:p>
        </p:txBody>
      </p:sp>
      <p:sp>
        <p:nvSpPr>
          <p:cNvPr id="93" name="TextBox 93"/>
          <p:cNvSpPr txBox="1"/>
          <p:nvPr/>
        </p:nvSpPr>
        <p:spPr>
          <a:xfrm>
            <a:off x="1419598" y="5416276"/>
            <a:ext cx="777627" cy="47476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 dirty="0" err="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Enero</a:t>
            </a:r>
            <a:endParaRPr lang="en-US" sz="2683" dirty="0">
              <a:solidFill>
                <a:srgbClr val="545454"/>
              </a:solidFill>
              <a:latin typeface="KG Primary Penmanship"/>
              <a:ea typeface="KG Primary Penmanship"/>
              <a:cs typeface="KG Primary Penmanship"/>
              <a:sym typeface="KG Primary Penmanship"/>
            </a:endParaRPr>
          </a:p>
        </p:txBody>
      </p:sp>
      <p:sp>
        <p:nvSpPr>
          <p:cNvPr id="94" name="TextBox 94"/>
          <p:cNvSpPr txBox="1"/>
          <p:nvPr/>
        </p:nvSpPr>
        <p:spPr>
          <a:xfrm>
            <a:off x="1304918" y="5977340"/>
            <a:ext cx="1086982" cy="47476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 dirty="0" err="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Febrero</a:t>
            </a:r>
            <a:endParaRPr lang="en-US" sz="2683" dirty="0">
              <a:solidFill>
                <a:srgbClr val="545454"/>
              </a:solidFill>
              <a:latin typeface="KG Primary Penmanship"/>
              <a:ea typeface="KG Primary Penmanship"/>
              <a:cs typeface="KG Primary Penmanship"/>
              <a:sym typeface="KG Primary Penmanship"/>
            </a:endParaRPr>
          </a:p>
        </p:txBody>
      </p:sp>
      <p:sp>
        <p:nvSpPr>
          <p:cNvPr id="95" name="TextBox 95"/>
          <p:cNvSpPr txBox="1"/>
          <p:nvPr/>
        </p:nvSpPr>
        <p:spPr>
          <a:xfrm>
            <a:off x="1383525" y="6538403"/>
            <a:ext cx="952606" cy="47476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 dirty="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Marzo</a:t>
            </a:r>
          </a:p>
        </p:txBody>
      </p:sp>
      <p:sp>
        <p:nvSpPr>
          <p:cNvPr id="96" name="TextBox 96"/>
          <p:cNvSpPr txBox="1"/>
          <p:nvPr/>
        </p:nvSpPr>
        <p:spPr>
          <a:xfrm>
            <a:off x="1487645" y="7099466"/>
            <a:ext cx="808939" cy="47476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 dirty="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Abril</a:t>
            </a:r>
          </a:p>
        </p:txBody>
      </p:sp>
      <p:sp>
        <p:nvSpPr>
          <p:cNvPr id="97" name="TextBox 97"/>
          <p:cNvSpPr txBox="1"/>
          <p:nvPr/>
        </p:nvSpPr>
        <p:spPr>
          <a:xfrm>
            <a:off x="1449693" y="7660529"/>
            <a:ext cx="886437" cy="47476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 dirty="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Mayo</a:t>
            </a:r>
          </a:p>
        </p:txBody>
      </p:sp>
      <p:sp>
        <p:nvSpPr>
          <p:cNvPr id="98" name="TextBox 98"/>
          <p:cNvSpPr txBox="1"/>
          <p:nvPr/>
        </p:nvSpPr>
        <p:spPr>
          <a:xfrm>
            <a:off x="1453208" y="8221592"/>
            <a:ext cx="595726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Junio</a:t>
            </a:r>
          </a:p>
        </p:txBody>
      </p:sp>
      <p:sp>
        <p:nvSpPr>
          <p:cNvPr id="99" name="TextBox 99"/>
          <p:cNvSpPr txBox="1"/>
          <p:nvPr/>
        </p:nvSpPr>
        <p:spPr>
          <a:xfrm>
            <a:off x="1491656" y="8782656"/>
            <a:ext cx="844474" cy="47476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83" dirty="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Julio</a:t>
            </a:r>
          </a:p>
        </p:txBody>
      </p:sp>
      <p:sp>
        <p:nvSpPr>
          <p:cNvPr id="100" name="Freeform 100"/>
          <p:cNvSpPr/>
          <p:nvPr/>
        </p:nvSpPr>
        <p:spPr>
          <a:xfrm>
            <a:off x="6405151" y="163737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0" y="0"/>
                </a:lnTo>
                <a:lnTo>
                  <a:pt x="1171950" y="803762"/>
                </a:lnTo>
                <a:lnTo>
                  <a:pt x="0" y="803762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63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1" name="Freeform 101"/>
          <p:cNvSpPr/>
          <p:nvPr/>
        </p:nvSpPr>
        <p:spPr>
          <a:xfrm rot="-838567">
            <a:off x="6784830" y="9292310"/>
            <a:ext cx="719674" cy="689388"/>
          </a:xfrm>
          <a:custGeom>
            <a:avLst/>
            <a:gdLst/>
            <a:ahLst/>
            <a:cxnLst/>
            <a:rect l="l" t="t" r="r" b="b"/>
            <a:pathLst>
              <a:path w="719674" h="689388">
                <a:moveTo>
                  <a:pt x="0" y="0"/>
                </a:moveTo>
                <a:lnTo>
                  <a:pt x="719674" y="0"/>
                </a:lnTo>
                <a:lnTo>
                  <a:pt x="719674" y="689387"/>
                </a:lnTo>
                <a:lnTo>
                  <a:pt x="0" y="689387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alphaModFix amt="70000"/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 sz="1600"/>
          </a:p>
        </p:txBody>
      </p:sp>
      <p:grpSp>
        <p:nvGrpSpPr>
          <p:cNvPr id="3" name="Group 3"/>
          <p:cNvGrpSpPr/>
          <p:nvPr/>
        </p:nvGrpSpPr>
        <p:grpSpPr>
          <a:xfrm>
            <a:off x="746925" y="2653891"/>
            <a:ext cx="2008292" cy="455574"/>
            <a:chOff x="0" y="0"/>
            <a:chExt cx="700058" cy="158806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882054" y="2653891"/>
            <a:ext cx="4584423" cy="455574"/>
            <a:chOff x="0" y="0"/>
            <a:chExt cx="1598056" cy="158806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746925" y="3214954"/>
            <a:ext cx="2008292" cy="455574"/>
            <a:chOff x="0" y="0"/>
            <a:chExt cx="700058" cy="158806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2882054" y="3214954"/>
            <a:ext cx="4584423" cy="455574"/>
            <a:chOff x="0" y="0"/>
            <a:chExt cx="1598056" cy="158806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746925" y="3776018"/>
            <a:ext cx="2008292" cy="455574"/>
            <a:chOff x="0" y="0"/>
            <a:chExt cx="700058" cy="158806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2882054" y="3776018"/>
            <a:ext cx="4584423" cy="455574"/>
            <a:chOff x="0" y="0"/>
            <a:chExt cx="1598056" cy="158806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746925" y="4337081"/>
            <a:ext cx="2008292" cy="455574"/>
            <a:chOff x="0" y="0"/>
            <a:chExt cx="700058" cy="158806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882054" y="4337081"/>
            <a:ext cx="4584423" cy="455574"/>
            <a:chOff x="0" y="0"/>
            <a:chExt cx="1598056" cy="158806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746925" y="4898144"/>
            <a:ext cx="2008292" cy="455574"/>
            <a:chOff x="0" y="0"/>
            <a:chExt cx="700058" cy="158806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2882054" y="4898144"/>
            <a:ext cx="4584423" cy="455574"/>
            <a:chOff x="0" y="0"/>
            <a:chExt cx="1598056" cy="158806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746925" y="5459207"/>
            <a:ext cx="2008292" cy="455574"/>
            <a:chOff x="0" y="0"/>
            <a:chExt cx="700058" cy="158806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2882054" y="5459207"/>
            <a:ext cx="4584423" cy="455574"/>
            <a:chOff x="0" y="0"/>
            <a:chExt cx="1598056" cy="158806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746925" y="6020270"/>
            <a:ext cx="2008292" cy="455574"/>
            <a:chOff x="0" y="0"/>
            <a:chExt cx="700058" cy="158806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882054" y="6020270"/>
            <a:ext cx="4584423" cy="455574"/>
            <a:chOff x="0" y="0"/>
            <a:chExt cx="1598056" cy="158806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746925" y="6581334"/>
            <a:ext cx="2008292" cy="455574"/>
            <a:chOff x="0" y="0"/>
            <a:chExt cx="700058" cy="158806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2882054" y="6581334"/>
            <a:ext cx="4584423" cy="455574"/>
            <a:chOff x="0" y="0"/>
            <a:chExt cx="1598056" cy="158806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746925" y="7142397"/>
            <a:ext cx="2008292" cy="455574"/>
            <a:chOff x="0" y="0"/>
            <a:chExt cx="700058" cy="158806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2882054" y="7142397"/>
            <a:ext cx="4584423" cy="455574"/>
            <a:chOff x="0" y="0"/>
            <a:chExt cx="1598056" cy="158806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746925" y="7703460"/>
            <a:ext cx="2008292" cy="455574"/>
            <a:chOff x="0" y="0"/>
            <a:chExt cx="700058" cy="158806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882054" y="7703460"/>
            <a:ext cx="4584423" cy="455574"/>
            <a:chOff x="0" y="0"/>
            <a:chExt cx="1598056" cy="158806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746925" y="8264523"/>
            <a:ext cx="2008292" cy="455574"/>
            <a:chOff x="0" y="0"/>
            <a:chExt cx="700058" cy="158806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2882054" y="8264523"/>
            <a:ext cx="4584423" cy="455574"/>
            <a:chOff x="0" y="0"/>
            <a:chExt cx="1598056" cy="158806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746925" y="8825586"/>
            <a:ext cx="2008292" cy="455574"/>
            <a:chOff x="0" y="0"/>
            <a:chExt cx="700058" cy="158806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700058" cy="158806"/>
            </a:xfrm>
            <a:custGeom>
              <a:avLst/>
              <a:gdLst/>
              <a:ahLst/>
              <a:cxnLst/>
              <a:rect l="l" t="t" r="r" b="b"/>
              <a:pathLst>
                <a:path w="700058" h="158806">
                  <a:moveTo>
                    <a:pt x="79403" y="0"/>
                  </a:moveTo>
                  <a:lnTo>
                    <a:pt x="620655" y="0"/>
                  </a:lnTo>
                  <a:cubicBezTo>
                    <a:pt x="641714" y="0"/>
                    <a:pt x="661911" y="8366"/>
                    <a:pt x="676802" y="23257"/>
                  </a:cubicBezTo>
                  <a:cubicBezTo>
                    <a:pt x="691693" y="38147"/>
                    <a:pt x="700058" y="58344"/>
                    <a:pt x="700058" y="79403"/>
                  </a:cubicBezTo>
                  <a:lnTo>
                    <a:pt x="700058" y="79403"/>
                  </a:lnTo>
                  <a:cubicBezTo>
                    <a:pt x="700058" y="123256"/>
                    <a:pt x="664508" y="158806"/>
                    <a:pt x="620655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700058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2882054" y="8825586"/>
            <a:ext cx="4584423" cy="455574"/>
            <a:chOff x="0" y="0"/>
            <a:chExt cx="1598056" cy="158806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1598056" cy="158806"/>
            </a:xfrm>
            <a:custGeom>
              <a:avLst/>
              <a:gdLst/>
              <a:ahLst/>
              <a:cxnLst/>
              <a:rect l="l" t="t" r="r" b="b"/>
              <a:pathLst>
                <a:path w="1598056" h="158806">
                  <a:moveTo>
                    <a:pt x="64172" y="0"/>
                  </a:moveTo>
                  <a:lnTo>
                    <a:pt x="1533884" y="0"/>
                  </a:lnTo>
                  <a:cubicBezTo>
                    <a:pt x="1569325" y="0"/>
                    <a:pt x="1598056" y="28731"/>
                    <a:pt x="1598056" y="64172"/>
                  </a:cubicBezTo>
                  <a:lnTo>
                    <a:pt x="1598056" y="94633"/>
                  </a:lnTo>
                  <a:cubicBezTo>
                    <a:pt x="1598056" y="130075"/>
                    <a:pt x="1569325" y="158806"/>
                    <a:pt x="1533884" y="158806"/>
                  </a:cubicBezTo>
                  <a:lnTo>
                    <a:pt x="64172" y="158806"/>
                  </a:lnTo>
                  <a:cubicBezTo>
                    <a:pt x="28731" y="158806"/>
                    <a:pt x="0" y="130075"/>
                    <a:pt x="0" y="94633"/>
                  </a:cubicBezTo>
                  <a:lnTo>
                    <a:pt x="0" y="64172"/>
                  </a:lnTo>
                  <a:cubicBezTo>
                    <a:pt x="0" y="28731"/>
                    <a:pt x="28731" y="0"/>
                    <a:pt x="64172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 sz="1600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15980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 sz="1600"/>
            </a:p>
          </p:txBody>
        </p:sp>
      </p:grpSp>
      <p:sp>
        <p:nvSpPr>
          <p:cNvPr id="75" name="Freeform 75"/>
          <p:cNvSpPr/>
          <p:nvPr/>
        </p:nvSpPr>
        <p:spPr>
          <a:xfrm rot="6593950">
            <a:off x="219359" y="669376"/>
            <a:ext cx="476147" cy="2322670"/>
          </a:xfrm>
          <a:custGeom>
            <a:avLst/>
            <a:gdLst/>
            <a:ahLst/>
            <a:cxnLst/>
            <a:rect l="l" t="t" r="r" b="b"/>
            <a:pathLst>
              <a:path w="476147" h="2322670">
                <a:moveTo>
                  <a:pt x="0" y="0"/>
                </a:moveTo>
                <a:lnTo>
                  <a:pt x="476148" y="0"/>
                </a:lnTo>
                <a:lnTo>
                  <a:pt x="476148" y="2322670"/>
                </a:lnTo>
                <a:lnTo>
                  <a:pt x="0" y="23226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 sz="1600"/>
          </a:p>
        </p:txBody>
      </p:sp>
      <p:sp>
        <p:nvSpPr>
          <p:cNvPr id="76" name="TextBox 76"/>
          <p:cNvSpPr txBox="1"/>
          <p:nvPr/>
        </p:nvSpPr>
        <p:spPr>
          <a:xfrm>
            <a:off x="837869" y="681990"/>
            <a:ext cx="684296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400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77" name="TextBox 77"/>
          <p:cNvSpPr txBox="1"/>
          <p:nvPr/>
        </p:nvSpPr>
        <p:spPr>
          <a:xfrm>
            <a:off x="1474027" y="681990"/>
            <a:ext cx="623696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400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o</a:t>
            </a:r>
          </a:p>
        </p:txBody>
      </p:sp>
      <p:sp>
        <p:nvSpPr>
          <p:cNvPr id="78" name="TextBox 78"/>
          <p:cNvSpPr txBox="1"/>
          <p:nvPr/>
        </p:nvSpPr>
        <p:spPr>
          <a:xfrm>
            <a:off x="2097185" y="681990"/>
            <a:ext cx="572846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400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m</a:t>
            </a:r>
          </a:p>
        </p:txBody>
      </p:sp>
      <p:sp>
        <p:nvSpPr>
          <p:cNvPr id="79" name="TextBox 79"/>
          <p:cNvSpPr txBox="1"/>
          <p:nvPr/>
        </p:nvSpPr>
        <p:spPr>
          <a:xfrm>
            <a:off x="3007994" y="681990"/>
            <a:ext cx="616092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400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80" name="TextBox 80"/>
          <p:cNvSpPr txBox="1"/>
          <p:nvPr/>
        </p:nvSpPr>
        <p:spPr>
          <a:xfrm>
            <a:off x="3487411" y="681990"/>
            <a:ext cx="616103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400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81" name="TextBox 81"/>
          <p:cNvSpPr txBox="1"/>
          <p:nvPr/>
        </p:nvSpPr>
        <p:spPr>
          <a:xfrm>
            <a:off x="5044134" y="681990"/>
            <a:ext cx="605580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400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82" name="TextBox 82"/>
          <p:cNvSpPr txBox="1"/>
          <p:nvPr/>
        </p:nvSpPr>
        <p:spPr>
          <a:xfrm>
            <a:off x="4404285" y="681990"/>
            <a:ext cx="676892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400">
                <a:solidFill>
                  <a:srgbClr val="FE9AA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o</a:t>
            </a:r>
          </a:p>
        </p:txBody>
      </p:sp>
      <p:sp>
        <p:nvSpPr>
          <p:cNvPr id="83" name="TextBox 83"/>
          <p:cNvSpPr txBox="1"/>
          <p:nvPr/>
        </p:nvSpPr>
        <p:spPr>
          <a:xfrm>
            <a:off x="5723371" y="681990"/>
            <a:ext cx="605580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400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84" name="TextBox 84"/>
          <p:cNvSpPr txBox="1"/>
          <p:nvPr/>
        </p:nvSpPr>
        <p:spPr>
          <a:xfrm>
            <a:off x="6328951" y="681990"/>
            <a:ext cx="605580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400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85" name="TextBox 85"/>
          <p:cNvSpPr txBox="1"/>
          <p:nvPr/>
        </p:nvSpPr>
        <p:spPr>
          <a:xfrm>
            <a:off x="3962049" y="681990"/>
            <a:ext cx="616092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400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86" name="TextBox 86"/>
          <p:cNvSpPr txBox="1"/>
          <p:nvPr/>
        </p:nvSpPr>
        <p:spPr>
          <a:xfrm>
            <a:off x="2408686" y="1003913"/>
            <a:ext cx="2955028" cy="105376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8589"/>
              </a:lnSpc>
            </a:pPr>
            <a:r>
              <a:rPr lang="en-US" sz="6000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escolares</a:t>
            </a:r>
          </a:p>
        </p:txBody>
      </p:sp>
      <p:sp>
        <p:nvSpPr>
          <p:cNvPr id="87" name="TextBox 87"/>
          <p:cNvSpPr txBox="1"/>
          <p:nvPr/>
        </p:nvSpPr>
        <p:spPr>
          <a:xfrm>
            <a:off x="3424455" y="2088326"/>
            <a:ext cx="3313445" cy="6468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297"/>
              </a:lnSpc>
            </a:pPr>
            <a:r>
              <a:rPr lang="en-US" sz="36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Comisión</a:t>
            </a:r>
          </a:p>
        </p:txBody>
      </p:sp>
      <p:sp>
        <p:nvSpPr>
          <p:cNvPr id="88" name="TextBox 88"/>
          <p:cNvSpPr txBox="1"/>
          <p:nvPr/>
        </p:nvSpPr>
        <p:spPr>
          <a:xfrm>
            <a:off x="1364325" y="2610960"/>
            <a:ext cx="971806" cy="47476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400" dirty="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Agosto</a:t>
            </a:r>
          </a:p>
        </p:txBody>
      </p:sp>
      <p:sp>
        <p:nvSpPr>
          <p:cNvPr id="89" name="TextBox 89"/>
          <p:cNvSpPr txBox="1"/>
          <p:nvPr/>
        </p:nvSpPr>
        <p:spPr>
          <a:xfrm>
            <a:off x="1110242" y="3172024"/>
            <a:ext cx="1281658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4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Septiembre</a:t>
            </a:r>
          </a:p>
        </p:txBody>
      </p:sp>
      <p:sp>
        <p:nvSpPr>
          <p:cNvPr id="90" name="TextBox 90"/>
          <p:cNvSpPr txBox="1"/>
          <p:nvPr/>
        </p:nvSpPr>
        <p:spPr>
          <a:xfrm>
            <a:off x="1286001" y="3733087"/>
            <a:ext cx="913557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4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Octubre</a:t>
            </a:r>
          </a:p>
        </p:txBody>
      </p:sp>
      <p:sp>
        <p:nvSpPr>
          <p:cNvPr id="91" name="TextBox 91"/>
          <p:cNvSpPr txBox="1"/>
          <p:nvPr/>
        </p:nvSpPr>
        <p:spPr>
          <a:xfrm>
            <a:off x="1166011" y="4294150"/>
            <a:ext cx="1170120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4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Noviembre</a:t>
            </a:r>
          </a:p>
        </p:txBody>
      </p:sp>
      <p:sp>
        <p:nvSpPr>
          <p:cNvPr id="92" name="TextBox 92"/>
          <p:cNvSpPr txBox="1"/>
          <p:nvPr/>
        </p:nvSpPr>
        <p:spPr>
          <a:xfrm>
            <a:off x="1188973" y="4855213"/>
            <a:ext cx="1107612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4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Diciembre</a:t>
            </a:r>
          </a:p>
        </p:txBody>
      </p:sp>
      <p:sp>
        <p:nvSpPr>
          <p:cNvPr id="93" name="TextBox 93"/>
          <p:cNvSpPr txBox="1"/>
          <p:nvPr/>
        </p:nvSpPr>
        <p:spPr>
          <a:xfrm>
            <a:off x="1419598" y="5416276"/>
            <a:ext cx="662947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4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Enero</a:t>
            </a:r>
          </a:p>
        </p:txBody>
      </p:sp>
      <p:sp>
        <p:nvSpPr>
          <p:cNvPr id="94" name="TextBox 94"/>
          <p:cNvSpPr txBox="1"/>
          <p:nvPr/>
        </p:nvSpPr>
        <p:spPr>
          <a:xfrm>
            <a:off x="1304918" y="5977340"/>
            <a:ext cx="892307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4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Febrero</a:t>
            </a:r>
          </a:p>
        </p:txBody>
      </p:sp>
      <p:sp>
        <p:nvSpPr>
          <p:cNvPr id="95" name="TextBox 95"/>
          <p:cNvSpPr txBox="1"/>
          <p:nvPr/>
        </p:nvSpPr>
        <p:spPr>
          <a:xfrm>
            <a:off x="1383525" y="6538403"/>
            <a:ext cx="718509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4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Marzo</a:t>
            </a:r>
          </a:p>
        </p:txBody>
      </p:sp>
      <p:sp>
        <p:nvSpPr>
          <p:cNvPr id="96" name="TextBox 96"/>
          <p:cNvSpPr txBox="1"/>
          <p:nvPr/>
        </p:nvSpPr>
        <p:spPr>
          <a:xfrm>
            <a:off x="1487646" y="7099466"/>
            <a:ext cx="526852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4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Abril</a:t>
            </a:r>
          </a:p>
        </p:txBody>
      </p:sp>
      <p:sp>
        <p:nvSpPr>
          <p:cNvPr id="97" name="TextBox 97"/>
          <p:cNvSpPr txBox="1"/>
          <p:nvPr/>
        </p:nvSpPr>
        <p:spPr>
          <a:xfrm>
            <a:off x="1449694" y="7660529"/>
            <a:ext cx="602754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4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Mayo</a:t>
            </a:r>
          </a:p>
        </p:txBody>
      </p:sp>
      <p:sp>
        <p:nvSpPr>
          <p:cNvPr id="98" name="TextBox 98"/>
          <p:cNvSpPr txBox="1"/>
          <p:nvPr/>
        </p:nvSpPr>
        <p:spPr>
          <a:xfrm>
            <a:off x="1453208" y="8221592"/>
            <a:ext cx="595726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4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Junio</a:t>
            </a:r>
          </a:p>
        </p:txBody>
      </p:sp>
      <p:sp>
        <p:nvSpPr>
          <p:cNvPr id="99" name="TextBox 99"/>
          <p:cNvSpPr txBox="1"/>
          <p:nvPr/>
        </p:nvSpPr>
        <p:spPr>
          <a:xfrm>
            <a:off x="1491656" y="8782656"/>
            <a:ext cx="518831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4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Julio</a:t>
            </a:r>
          </a:p>
        </p:txBody>
      </p:sp>
      <p:sp>
        <p:nvSpPr>
          <p:cNvPr id="100" name="Freeform 100"/>
          <p:cNvSpPr/>
          <p:nvPr/>
        </p:nvSpPr>
        <p:spPr>
          <a:xfrm>
            <a:off x="6405151" y="163737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0" y="0"/>
                </a:lnTo>
                <a:lnTo>
                  <a:pt x="1171950" y="803762"/>
                </a:lnTo>
                <a:lnTo>
                  <a:pt x="0" y="803762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63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 sz="1600"/>
          </a:p>
        </p:txBody>
      </p:sp>
      <p:sp>
        <p:nvSpPr>
          <p:cNvPr id="101" name="Freeform 101"/>
          <p:cNvSpPr/>
          <p:nvPr/>
        </p:nvSpPr>
        <p:spPr>
          <a:xfrm rot="-838567">
            <a:off x="6784830" y="9292310"/>
            <a:ext cx="719674" cy="689388"/>
          </a:xfrm>
          <a:custGeom>
            <a:avLst/>
            <a:gdLst/>
            <a:ahLst/>
            <a:cxnLst/>
            <a:rect l="l" t="t" r="r" b="b"/>
            <a:pathLst>
              <a:path w="719674" h="689388">
                <a:moveTo>
                  <a:pt x="0" y="0"/>
                </a:moveTo>
                <a:lnTo>
                  <a:pt x="719674" y="0"/>
                </a:lnTo>
                <a:lnTo>
                  <a:pt x="719674" y="689387"/>
                </a:lnTo>
                <a:lnTo>
                  <a:pt x="0" y="689387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alphaModFix amt="70000"/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 sz="160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54670" y="2653891"/>
            <a:ext cx="1599584" cy="455574"/>
            <a:chOff x="0" y="0"/>
            <a:chExt cx="557589" cy="158806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557589" cy="158806"/>
            </a:xfrm>
            <a:custGeom>
              <a:avLst/>
              <a:gdLst/>
              <a:ahLst/>
              <a:cxnLst/>
              <a:rect l="l" t="t" r="r" b="b"/>
              <a:pathLst>
                <a:path w="557589" h="158806">
                  <a:moveTo>
                    <a:pt x="79403" y="0"/>
                  </a:moveTo>
                  <a:lnTo>
                    <a:pt x="478186" y="0"/>
                  </a:lnTo>
                  <a:cubicBezTo>
                    <a:pt x="522039" y="0"/>
                    <a:pt x="557589" y="35550"/>
                    <a:pt x="557589" y="79403"/>
                  </a:cubicBezTo>
                  <a:lnTo>
                    <a:pt x="557589" y="79403"/>
                  </a:lnTo>
                  <a:cubicBezTo>
                    <a:pt x="557589" y="100462"/>
                    <a:pt x="549224" y="120658"/>
                    <a:pt x="534333" y="135549"/>
                  </a:cubicBezTo>
                  <a:cubicBezTo>
                    <a:pt x="519442" y="150440"/>
                    <a:pt x="499245" y="158806"/>
                    <a:pt x="478186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38100"/>
              <a:ext cx="557589" cy="196906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939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1730594" y="2653891"/>
            <a:ext cx="1553015" cy="455574"/>
            <a:chOff x="0" y="0"/>
            <a:chExt cx="541356" cy="158806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3381692" y="2653891"/>
            <a:ext cx="1553015" cy="455574"/>
            <a:chOff x="0" y="0"/>
            <a:chExt cx="541356" cy="158806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54670" y="3214954"/>
            <a:ext cx="1599584" cy="455574"/>
            <a:chOff x="0" y="0"/>
            <a:chExt cx="557589" cy="158806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557589" cy="158806"/>
            </a:xfrm>
            <a:custGeom>
              <a:avLst/>
              <a:gdLst/>
              <a:ahLst/>
              <a:cxnLst/>
              <a:rect l="l" t="t" r="r" b="b"/>
              <a:pathLst>
                <a:path w="557589" h="158806">
                  <a:moveTo>
                    <a:pt x="79403" y="0"/>
                  </a:moveTo>
                  <a:lnTo>
                    <a:pt x="478186" y="0"/>
                  </a:lnTo>
                  <a:cubicBezTo>
                    <a:pt x="522039" y="0"/>
                    <a:pt x="557589" y="35550"/>
                    <a:pt x="557589" y="79403"/>
                  </a:cubicBezTo>
                  <a:lnTo>
                    <a:pt x="557589" y="79403"/>
                  </a:lnTo>
                  <a:cubicBezTo>
                    <a:pt x="557589" y="100462"/>
                    <a:pt x="549224" y="120658"/>
                    <a:pt x="534333" y="135549"/>
                  </a:cubicBezTo>
                  <a:cubicBezTo>
                    <a:pt x="519442" y="150440"/>
                    <a:pt x="499245" y="158806"/>
                    <a:pt x="478186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38100"/>
              <a:ext cx="557589" cy="196906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939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1730594" y="3214954"/>
            <a:ext cx="1553015" cy="455574"/>
            <a:chOff x="0" y="0"/>
            <a:chExt cx="541356" cy="158806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3381692" y="3214954"/>
            <a:ext cx="1553015" cy="455574"/>
            <a:chOff x="0" y="0"/>
            <a:chExt cx="541356" cy="158806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54670" y="3776018"/>
            <a:ext cx="1599584" cy="455574"/>
            <a:chOff x="0" y="0"/>
            <a:chExt cx="557589" cy="158806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557589" cy="158806"/>
            </a:xfrm>
            <a:custGeom>
              <a:avLst/>
              <a:gdLst/>
              <a:ahLst/>
              <a:cxnLst/>
              <a:rect l="l" t="t" r="r" b="b"/>
              <a:pathLst>
                <a:path w="557589" h="158806">
                  <a:moveTo>
                    <a:pt x="79403" y="0"/>
                  </a:moveTo>
                  <a:lnTo>
                    <a:pt x="478186" y="0"/>
                  </a:lnTo>
                  <a:cubicBezTo>
                    <a:pt x="522039" y="0"/>
                    <a:pt x="557589" y="35550"/>
                    <a:pt x="557589" y="79403"/>
                  </a:cubicBezTo>
                  <a:lnTo>
                    <a:pt x="557589" y="79403"/>
                  </a:lnTo>
                  <a:cubicBezTo>
                    <a:pt x="557589" y="100462"/>
                    <a:pt x="549224" y="120658"/>
                    <a:pt x="534333" y="135549"/>
                  </a:cubicBezTo>
                  <a:cubicBezTo>
                    <a:pt x="519442" y="150440"/>
                    <a:pt x="499245" y="158806"/>
                    <a:pt x="478186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38100"/>
              <a:ext cx="557589" cy="196906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939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1730594" y="3776018"/>
            <a:ext cx="1553015" cy="455574"/>
            <a:chOff x="0" y="0"/>
            <a:chExt cx="541356" cy="158806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3381692" y="3776018"/>
            <a:ext cx="1553015" cy="455574"/>
            <a:chOff x="0" y="0"/>
            <a:chExt cx="541356" cy="158806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54670" y="4337081"/>
            <a:ext cx="1599584" cy="455574"/>
            <a:chOff x="0" y="0"/>
            <a:chExt cx="557589" cy="158806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557589" cy="158806"/>
            </a:xfrm>
            <a:custGeom>
              <a:avLst/>
              <a:gdLst/>
              <a:ahLst/>
              <a:cxnLst/>
              <a:rect l="l" t="t" r="r" b="b"/>
              <a:pathLst>
                <a:path w="557589" h="158806">
                  <a:moveTo>
                    <a:pt x="79403" y="0"/>
                  </a:moveTo>
                  <a:lnTo>
                    <a:pt x="478186" y="0"/>
                  </a:lnTo>
                  <a:cubicBezTo>
                    <a:pt x="522039" y="0"/>
                    <a:pt x="557589" y="35550"/>
                    <a:pt x="557589" y="79403"/>
                  </a:cubicBezTo>
                  <a:lnTo>
                    <a:pt x="557589" y="79403"/>
                  </a:lnTo>
                  <a:cubicBezTo>
                    <a:pt x="557589" y="100462"/>
                    <a:pt x="549224" y="120658"/>
                    <a:pt x="534333" y="135549"/>
                  </a:cubicBezTo>
                  <a:cubicBezTo>
                    <a:pt x="519442" y="150440"/>
                    <a:pt x="499245" y="158806"/>
                    <a:pt x="478186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38100"/>
              <a:ext cx="557589" cy="196906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939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1730594" y="4337081"/>
            <a:ext cx="1553015" cy="455574"/>
            <a:chOff x="0" y="0"/>
            <a:chExt cx="541356" cy="158806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3381692" y="4337081"/>
            <a:ext cx="1553015" cy="455574"/>
            <a:chOff x="0" y="0"/>
            <a:chExt cx="541356" cy="158806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54670" y="4898144"/>
            <a:ext cx="1599584" cy="455574"/>
            <a:chOff x="0" y="0"/>
            <a:chExt cx="557589" cy="158806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557589" cy="158806"/>
            </a:xfrm>
            <a:custGeom>
              <a:avLst/>
              <a:gdLst/>
              <a:ahLst/>
              <a:cxnLst/>
              <a:rect l="l" t="t" r="r" b="b"/>
              <a:pathLst>
                <a:path w="557589" h="158806">
                  <a:moveTo>
                    <a:pt x="79403" y="0"/>
                  </a:moveTo>
                  <a:lnTo>
                    <a:pt x="478186" y="0"/>
                  </a:lnTo>
                  <a:cubicBezTo>
                    <a:pt x="522039" y="0"/>
                    <a:pt x="557589" y="35550"/>
                    <a:pt x="557589" y="79403"/>
                  </a:cubicBezTo>
                  <a:lnTo>
                    <a:pt x="557589" y="79403"/>
                  </a:lnTo>
                  <a:cubicBezTo>
                    <a:pt x="557589" y="100462"/>
                    <a:pt x="549224" y="120658"/>
                    <a:pt x="534333" y="135549"/>
                  </a:cubicBezTo>
                  <a:cubicBezTo>
                    <a:pt x="519442" y="150440"/>
                    <a:pt x="499245" y="158806"/>
                    <a:pt x="478186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38100"/>
              <a:ext cx="557589" cy="196906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939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1730594" y="4898144"/>
            <a:ext cx="1553015" cy="455574"/>
            <a:chOff x="0" y="0"/>
            <a:chExt cx="541356" cy="158806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3381692" y="4898144"/>
            <a:ext cx="1553015" cy="455574"/>
            <a:chOff x="0" y="0"/>
            <a:chExt cx="541356" cy="158806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54670" y="5459207"/>
            <a:ext cx="1599584" cy="455574"/>
            <a:chOff x="0" y="0"/>
            <a:chExt cx="557589" cy="158806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557589" cy="158806"/>
            </a:xfrm>
            <a:custGeom>
              <a:avLst/>
              <a:gdLst/>
              <a:ahLst/>
              <a:cxnLst/>
              <a:rect l="l" t="t" r="r" b="b"/>
              <a:pathLst>
                <a:path w="557589" h="158806">
                  <a:moveTo>
                    <a:pt x="79403" y="0"/>
                  </a:moveTo>
                  <a:lnTo>
                    <a:pt x="478186" y="0"/>
                  </a:lnTo>
                  <a:cubicBezTo>
                    <a:pt x="522039" y="0"/>
                    <a:pt x="557589" y="35550"/>
                    <a:pt x="557589" y="79403"/>
                  </a:cubicBezTo>
                  <a:lnTo>
                    <a:pt x="557589" y="79403"/>
                  </a:lnTo>
                  <a:cubicBezTo>
                    <a:pt x="557589" y="100462"/>
                    <a:pt x="549224" y="120658"/>
                    <a:pt x="534333" y="135549"/>
                  </a:cubicBezTo>
                  <a:cubicBezTo>
                    <a:pt x="519442" y="150440"/>
                    <a:pt x="499245" y="158806"/>
                    <a:pt x="478186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38100"/>
              <a:ext cx="557589" cy="196906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939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1730594" y="5459207"/>
            <a:ext cx="1553015" cy="455574"/>
            <a:chOff x="0" y="0"/>
            <a:chExt cx="541356" cy="158806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3381692" y="5459207"/>
            <a:ext cx="1553015" cy="455574"/>
            <a:chOff x="0" y="0"/>
            <a:chExt cx="541356" cy="158806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54670" y="6020270"/>
            <a:ext cx="1599584" cy="455574"/>
            <a:chOff x="0" y="0"/>
            <a:chExt cx="557589" cy="158806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557589" cy="158806"/>
            </a:xfrm>
            <a:custGeom>
              <a:avLst/>
              <a:gdLst/>
              <a:ahLst/>
              <a:cxnLst/>
              <a:rect l="l" t="t" r="r" b="b"/>
              <a:pathLst>
                <a:path w="557589" h="158806">
                  <a:moveTo>
                    <a:pt x="79403" y="0"/>
                  </a:moveTo>
                  <a:lnTo>
                    <a:pt x="478186" y="0"/>
                  </a:lnTo>
                  <a:cubicBezTo>
                    <a:pt x="522039" y="0"/>
                    <a:pt x="557589" y="35550"/>
                    <a:pt x="557589" y="79403"/>
                  </a:cubicBezTo>
                  <a:lnTo>
                    <a:pt x="557589" y="79403"/>
                  </a:lnTo>
                  <a:cubicBezTo>
                    <a:pt x="557589" y="100462"/>
                    <a:pt x="549224" y="120658"/>
                    <a:pt x="534333" y="135549"/>
                  </a:cubicBezTo>
                  <a:cubicBezTo>
                    <a:pt x="519442" y="150440"/>
                    <a:pt x="499245" y="158806"/>
                    <a:pt x="478186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38100"/>
              <a:ext cx="557589" cy="196906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939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1730594" y="6020270"/>
            <a:ext cx="1553015" cy="455574"/>
            <a:chOff x="0" y="0"/>
            <a:chExt cx="541356" cy="158806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3381692" y="6020270"/>
            <a:ext cx="1553015" cy="455574"/>
            <a:chOff x="0" y="0"/>
            <a:chExt cx="541356" cy="158806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54670" y="6581334"/>
            <a:ext cx="1599584" cy="455574"/>
            <a:chOff x="0" y="0"/>
            <a:chExt cx="557589" cy="158806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557589" cy="158806"/>
            </a:xfrm>
            <a:custGeom>
              <a:avLst/>
              <a:gdLst/>
              <a:ahLst/>
              <a:cxnLst/>
              <a:rect l="l" t="t" r="r" b="b"/>
              <a:pathLst>
                <a:path w="557589" h="158806">
                  <a:moveTo>
                    <a:pt x="79403" y="0"/>
                  </a:moveTo>
                  <a:lnTo>
                    <a:pt x="478186" y="0"/>
                  </a:lnTo>
                  <a:cubicBezTo>
                    <a:pt x="522039" y="0"/>
                    <a:pt x="557589" y="35550"/>
                    <a:pt x="557589" y="79403"/>
                  </a:cubicBezTo>
                  <a:lnTo>
                    <a:pt x="557589" y="79403"/>
                  </a:lnTo>
                  <a:cubicBezTo>
                    <a:pt x="557589" y="100462"/>
                    <a:pt x="549224" y="120658"/>
                    <a:pt x="534333" y="135549"/>
                  </a:cubicBezTo>
                  <a:cubicBezTo>
                    <a:pt x="519442" y="150440"/>
                    <a:pt x="499245" y="158806"/>
                    <a:pt x="478186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38100"/>
              <a:ext cx="557589" cy="196906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939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1730594" y="6581334"/>
            <a:ext cx="1553015" cy="455574"/>
            <a:chOff x="0" y="0"/>
            <a:chExt cx="541356" cy="158806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3381692" y="6581334"/>
            <a:ext cx="1553015" cy="455574"/>
            <a:chOff x="0" y="0"/>
            <a:chExt cx="541356" cy="158806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54670" y="7142397"/>
            <a:ext cx="1599584" cy="455574"/>
            <a:chOff x="0" y="0"/>
            <a:chExt cx="557589" cy="158806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557589" cy="158806"/>
            </a:xfrm>
            <a:custGeom>
              <a:avLst/>
              <a:gdLst/>
              <a:ahLst/>
              <a:cxnLst/>
              <a:rect l="l" t="t" r="r" b="b"/>
              <a:pathLst>
                <a:path w="557589" h="158806">
                  <a:moveTo>
                    <a:pt x="79403" y="0"/>
                  </a:moveTo>
                  <a:lnTo>
                    <a:pt x="478186" y="0"/>
                  </a:lnTo>
                  <a:cubicBezTo>
                    <a:pt x="522039" y="0"/>
                    <a:pt x="557589" y="35550"/>
                    <a:pt x="557589" y="79403"/>
                  </a:cubicBezTo>
                  <a:lnTo>
                    <a:pt x="557589" y="79403"/>
                  </a:lnTo>
                  <a:cubicBezTo>
                    <a:pt x="557589" y="100462"/>
                    <a:pt x="549224" y="120658"/>
                    <a:pt x="534333" y="135549"/>
                  </a:cubicBezTo>
                  <a:cubicBezTo>
                    <a:pt x="519442" y="150440"/>
                    <a:pt x="499245" y="158806"/>
                    <a:pt x="478186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38100"/>
              <a:ext cx="557589" cy="196906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939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1730594" y="7142397"/>
            <a:ext cx="1553015" cy="455574"/>
            <a:chOff x="0" y="0"/>
            <a:chExt cx="541356" cy="158806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3381692" y="7142397"/>
            <a:ext cx="1553015" cy="455574"/>
            <a:chOff x="0" y="0"/>
            <a:chExt cx="541356" cy="158806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54670" y="7703460"/>
            <a:ext cx="1599584" cy="455574"/>
            <a:chOff x="0" y="0"/>
            <a:chExt cx="557589" cy="158806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557589" cy="158806"/>
            </a:xfrm>
            <a:custGeom>
              <a:avLst/>
              <a:gdLst/>
              <a:ahLst/>
              <a:cxnLst/>
              <a:rect l="l" t="t" r="r" b="b"/>
              <a:pathLst>
                <a:path w="557589" h="158806">
                  <a:moveTo>
                    <a:pt x="79403" y="0"/>
                  </a:moveTo>
                  <a:lnTo>
                    <a:pt x="478186" y="0"/>
                  </a:lnTo>
                  <a:cubicBezTo>
                    <a:pt x="522039" y="0"/>
                    <a:pt x="557589" y="35550"/>
                    <a:pt x="557589" y="79403"/>
                  </a:cubicBezTo>
                  <a:lnTo>
                    <a:pt x="557589" y="79403"/>
                  </a:lnTo>
                  <a:cubicBezTo>
                    <a:pt x="557589" y="100462"/>
                    <a:pt x="549224" y="120658"/>
                    <a:pt x="534333" y="135549"/>
                  </a:cubicBezTo>
                  <a:cubicBezTo>
                    <a:pt x="519442" y="150440"/>
                    <a:pt x="499245" y="158806"/>
                    <a:pt x="478186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38100"/>
              <a:ext cx="557589" cy="196906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939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1730594" y="7703460"/>
            <a:ext cx="1553015" cy="455574"/>
            <a:chOff x="0" y="0"/>
            <a:chExt cx="541356" cy="158806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3381692" y="7703460"/>
            <a:ext cx="1553015" cy="455574"/>
            <a:chOff x="0" y="0"/>
            <a:chExt cx="541356" cy="158806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54670" y="8264523"/>
            <a:ext cx="1599584" cy="455574"/>
            <a:chOff x="0" y="0"/>
            <a:chExt cx="557589" cy="158806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557589" cy="158806"/>
            </a:xfrm>
            <a:custGeom>
              <a:avLst/>
              <a:gdLst/>
              <a:ahLst/>
              <a:cxnLst/>
              <a:rect l="l" t="t" r="r" b="b"/>
              <a:pathLst>
                <a:path w="557589" h="158806">
                  <a:moveTo>
                    <a:pt x="79403" y="0"/>
                  </a:moveTo>
                  <a:lnTo>
                    <a:pt x="478186" y="0"/>
                  </a:lnTo>
                  <a:cubicBezTo>
                    <a:pt x="522039" y="0"/>
                    <a:pt x="557589" y="35550"/>
                    <a:pt x="557589" y="79403"/>
                  </a:cubicBezTo>
                  <a:lnTo>
                    <a:pt x="557589" y="79403"/>
                  </a:lnTo>
                  <a:cubicBezTo>
                    <a:pt x="557589" y="100462"/>
                    <a:pt x="549224" y="120658"/>
                    <a:pt x="534333" y="135549"/>
                  </a:cubicBezTo>
                  <a:cubicBezTo>
                    <a:pt x="519442" y="150440"/>
                    <a:pt x="499245" y="158806"/>
                    <a:pt x="478186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38100"/>
              <a:ext cx="557589" cy="196906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939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1730594" y="8264523"/>
            <a:ext cx="1553015" cy="455574"/>
            <a:chOff x="0" y="0"/>
            <a:chExt cx="541356" cy="158806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3381692" y="8264523"/>
            <a:ext cx="1553015" cy="455574"/>
            <a:chOff x="0" y="0"/>
            <a:chExt cx="541356" cy="158806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54670" y="8825586"/>
            <a:ext cx="1599584" cy="455574"/>
            <a:chOff x="0" y="0"/>
            <a:chExt cx="557589" cy="158806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557589" cy="158806"/>
            </a:xfrm>
            <a:custGeom>
              <a:avLst/>
              <a:gdLst/>
              <a:ahLst/>
              <a:cxnLst/>
              <a:rect l="l" t="t" r="r" b="b"/>
              <a:pathLst>
                <a:path w="557589" h="158806">
                  <a:moveTo>
                    <a:pt x="79403" y="0"/>
                  </a:moveTo>
                  <a:lnTo>
                    <a:pt x="478186" y="0"/>
                  </a:lnTo>
                  <a:cubicBezTo>
                    <a:pt x="522039" y="0"/>
                    <a:pt x="557589" y="35550"/>
                    <a:pt x="557589" y="79403"/>
                  </a:cubicBezTo>
                  <a:lnTo>
                    <a:pt x="557589" y="79403"/>
                  </a:lnTo>
                  <a:cubicBezTo>
                    <a:pt x="557589" y="100462"/>
                    <a:pt x="549224" y="120658"/>
                    <a:pt x="534333" y="135549"/>
                  </a:cubicBezTo>
                  <a:cubicBezTo>
                    <a:pt x="519442" y="150440"/>
                    <a:pt x="499245" y="158806"/>
                    <a:pt x="478186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38100"/>
              <a:ext cx="557589" cy="196906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939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1730594" y="8825586"/>
            <a:ext cx="1553015" cy="455574"/>
            <a:chOff x="0" y="0"/>
            <a:chExt cx="541356" cy="158806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3381692" y="8825586"/>
            <a:ext cx="1553015" cy="455574"/>
            <a:chOff x="0" y="0"/>
            <a:chExt cx="541356" cy="158806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111" name="Freeform 111"/>
          <p:cNvSpPr/>
          <p:nvPr/>
        </p:nvSpPr>
        <p:spPr>
          <a:xfrm rot="-835399">
            <a:off x="335573" y="247616"/>
            <a:ext cx="822704" cy="792788"/>
          </a:xfrm>
          <a:custGeom>
            <a:avLst/>
            <a:gdLst/>
            <a:ahLst/>
            <a:cxnLst/>
            <a:rect l="l" t="t" r="r" b="b"/>
            <a:pathLst>
              <a:path w="822704" h="792788">
                <a:moveTo>
                  <a:pt x="0" y="0"/>
                </a:moveTo>
                <a:lnTo>
                  <a:pt x="822704" y="0"/>
                </a:lnTo>
                <a:lnTo>
                  <a:pt x="822704" y="792788"/>
                </a:lnTo>
                <a:lnTo>
                  <a:pt x="0" y="792788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12" name="Freeform 112"/>
          <p:cNvSpPr/>
          <p:nvPr/>
        </p:nvSpPr>
        <p:spPr>
          <a:xfrm>
            <a:off x="6861362" y="893087"/>
            <a:ext cx="1001581" cy="1170299"/>
          </a:xfrm>
          <a:custGeom>
            <a:avLst/>
            <a:gdLst/>
            <a:ahLst/>
            <a:cxnLst/>
            <a:rect l="l" t="t" r="r" b="b"/>
            <a:pathLst>
              <a:path w="1001581" h="1170299">
                <a:moveTo>
                  <a:pt x="0" y="0"/>
                </a:moveTo>
                <a:lnTo>
                  <a:pt x="1001582" y="0"/>
                </a:lnTo>
                <a:lnTo>
                  <a:pt x="1001582" y="1170299"/>
                </a:lnTo>
                <a:lnTo>
                  <a:pt x="0" y="1170299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alphaModFix amt="7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13" name="TextBox 113"/>
          <p:cNvSpPr txBox="1"/>
          <p:nvPr/>
        </p:nvSpPr>
        <p:spPr>
          <a:xfrm>
            <a:off x="1857079" y="681990"/>
            <a:ext cx="684296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602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G</a:t>
            </a:r>
          </a:p>
        </p:txBody>
      </p:sp>
      <p:sp>
        <p:nvSpPr>
          <p:cNvPr id="114" name="TextBox 114"/>
          <p:cNvSpPr txBox="1"/>
          <p:nvPr/>
        </p:nvSpPr>
        <p:spPr>
          <a:xfrm>
            <a:off x="2493871" y="681990"/>
            <a:ext cx="623696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602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u</a:t>
            </a:r>
          </a:p>
        </p:txBody>
      </p:sp>
      <p:sp>
        <p:nvSpPr>
          <p:cNvPr id="115" name="TextBox 115"/>
          <p:cNvSpPr txBox="1"/>
          <p:nvPr/>
        </p:nvSpPr>
        <p:spPr>
          <a:xfrm>
            <a:off x="3136769" y="681990"/>
            <a:ext cx="572846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602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16" name="TextBox 116"/>
          <p:cNvSpPr txBox="1"/>
          <p:nvPr/>
        </p:nvSpPr>
        <p:spPr>
          <a:xfrm>
            <a:off x="3709615" y="681990"/>
            <a:ext cx="616103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602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r</a:t>
            </a:r>
          </a:p>
        </p:txBody>
      </p:sp>
      <p:sp>
        <p:nvSpPr>
          <p:cNvPr id="117" name="TextBox 117"/>
          <p:cNvSpPr txBox="1"/>
          <p:nvPr/>
        </p:nvSpPr>
        <p:spPr>
          <a:xfrm>
            <a:off x="5324796" y="681990"/>
            <a:ext cx="605580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602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18" name="TextBox 118"/>
          <p:cNvSpPr txBox="1"/>
          <p:nvPr/>
        </p:nvSpPr>
        <p:spPr>
          <a:xfrm>
            <a:off x="4823784" y="681990"/>
            <a:ext cx="676892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602">
                <a:solidFill>
                  <a:srgbClr val="FE9AA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19" name="TextBox 119"/>
          <p:cNvSpPr txBox="1"/>
          <p:nvPr/>
        </p:nvSpPr>
        <p:spPr>
          <a:xfrm>
            <a:off x="5930375" y="681990"/>
            <a:ext cx="605580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602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20" name="TextBox 120"/>
          <p:cNvSpPr txBox="1"/>
          <p:nvPr/>
        </p:nvSpPr>
        <p:spPr>
          <a:xfrm>
            <a:off x="4344767" y="681990"/>
            <a:ext cx="616092" cy="79624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443"/>
              </a:lnSpc>
            </a:pPr>
            <a:r>
              <a:rPr lang="en-US" sz="4602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d</a:t>
            </a:r>
          </a:p>
        </p:txBody>
      </p:sp>
      <p:sp>
        <p:nvSpPr>
          <p:cNvPr id="121" name="TextBox 121"/>
          <p:cNvSpPr txBox="1"/>
          <p:nvPr/>
        </p:nvSpPr>
        <p:spPr>
          <a:xfrm>
            <a:off x="1950132" y="2179131"/>
            <a:ext cx="1357478" cy="46551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00" dirty="0" err="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Responsable</a:t>
            </a:r>
            <a:endParaRPr lang="en-US" sz="2600" dirty="0">
              <a:solidFill>
                <a:srgbClr val="545454"/>
              </a:solidFill>
              <a:latin typeface="KG Primary Penmanship"/>
              <a:ea typeface="KG Primary Penmanship"/>
              <a:cs typeface="KG Primary Penmanship"/>
              <a:sym typeface="KG Primary Penmanship"/>
            </a:endParaRPr>
          </a:p>
        </p:txBody>
      </p:sp>
      <p:sp>
        <p:nvSpPr>
          <p:cNvPr id="122" name="TextBox 122"/>
          <p:cNvSpPr txBox="1"/>
          <p:nvPr/>
        </p:nvSpPr>
        <p:spPr>
          <a:xfrm>
            <a:off x="546423" y="2630010"/>
            <a:ext cx="616079" cy="365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939"/>
              </a:lnSpc>
            </a:pPr>
            <a:r>
              <a:rPr lang="en-US" sz="2099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Agosto</a:t>
            </a:r>
          </a:p>
        </p:txBody>
      </p:sp>
      <p:sp>
        <p:nvSpPr>
          <p:cNvPr id="123" name="TextBox 123"/>
          <p:cNvSpPr txBox="1"/>
          <p:nvPr/>
        </p:nvSpPr>
        <p:spPr>
          <a:xfrm>
            <a:off x="344049" y="3191074"/>
            <a:ext cx="1020828" cy="365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939"/>
              </a:lnSpc>
            </a:pPr>
            <a:r>
              <a:rPr lang="en-US" sz="2099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Septiembre</a:t>
            </a:r>
          </a:p>
        </p:txBody>
      </p:sp>
      <p:sp>
        <p:nvSpPr>
          <p:cNvPr id="124" name="TextBox 124"/>
          <p:cNvSpPr txBox="1"/>
          <p:nvPr/>
        </p:nvSpPr>
        <p:spPr>
          <a:xfrm>
            <a:off x="484039" y="3752137"/>
            <a:ext cx="727639" cy="365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939"/>
              </a:lnSpc>
            </a:pPr>
            <a:r>
              <a:rPr lang="en-US" sz="2099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Octubre</a:t>
            </a:r>
          </a:p>
        </p:txBody>
      </p:sp>
      <p:sp>
        <p:nvSpPr>
          <p:cNvPr id="125" name="TextBox 125"/>
          <p:cNvSpPr txBox="1"/>
          <p:nvPr/>
        </p:nvSpPr>
        <p:spPr>
          <a:xfrm>
            <a:off x="388468" y="4313200"/>
            <a:ext cx="931989" cy="365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939"/>
              </a:lnSpc>
            </a:pPr>
            <a:r>
              <a:rPr lang="en-US" sz="2099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Noviembre</a:t>
            </a:r>
          </a:p>
        </p:txBody>
      </p:sp>
      <p:sp>
        <p:nvSpPr>
          <p:cNvPr id="126" name="TextBox 126"/>
          <p:cNvSpPr txBox="1"/>
          <p:nvPr/>
        </p:nvSpPr>
        <p:spPr>
          <a:xfrm>
            <a:off x="406757" y="4874263"/>
            <a:ext cx="882202" cy="365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939"/>
              </a:lnSpc>
            </a:pPr>
            <a:r>
              <a:rPr lang="en-US" sz="2099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Diciembre</a:t>
            </a:r>
          </a:p>
        </p:txBody>
      </p:sp>
      <p:sp>
        <p:nvSpPr>
          <p:cNvPr id="127" name="TextBox 127"/>
          <p:cNvSpPr txBox="1"/>
          <p:nvPr/>
        </p:nvSpPr>
        <p:spPr>
          <a:xfrm>
            <a:off x="590447" y="5435326"/>
            <a:ext cx="528030" cy="365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939"/>
              </a:lnSpc>
            </a:pPr>
            <a:r>
              <a:rPr lang="en-US" sz="2099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Enero</a:t>
            </a:r>
          </a:p>
        </p:txBody>
      </p:sp>
      <p:sp>
        <p:nvSpPr>
          <p:cNvPr id="128" name="TextBox 128"/>
          <p:cNvSpPr txBox="1"/>
          <p:nvPr/>
        </p:nvSpPr>
        <p:spPr>
          <a:xfrm>
            <a:off x="499106" y="5996390"/>
            <a:ext cx="710714" cy="365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939"/>
              </a:lnSpc>
            </a:pPr>
            <a:r>
              <a:rPr lang="en-US" sz="2099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Febrero</a:t>
            </a:r>
          </a:p>
        </p:txBody>
      </p:sp>
      <p:sp>
        <p:nvSpPr>
          <p:cNvPr id="129" name="TextBox 129"/>
          <p:cNvSpPr txBox="1"/>
          <p:nvPr/>
        </p:nvSpPr>
        <p:spPr>
          <a:xfrm>
            <a:off x="561715" y="6557453"/>
            <a:ext cx="572285" cy="365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939"/>
              </a:lnSpc>
            </a:pPr>
            <a:r>
              <a:rPr lang="en-US" sz="2099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Marzo</a:t>
            </a:r>
          </a:p>
        </p:txBody>
      </p:sp>
      <p:sp>
        <p:nvSpPr>
          <p:cNvPr id="130" name="TextBox 130"/>
          <p:cNvSpPr txBox="1"/>
          <p:nvPr/>
        </p:nvSpPr>
        <p:spPr>
          <a:xfrm>
            <a:off x="644647" y="7118516"/>
            <a:ext cx="419632" cy="365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939"/>
              </a:lnSpc>
            </a:pPr>
            <a:r>
              <a:rPr lang="en-US" sz="2099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Abril</a:t>
            </a:r>
          </a:p>
        </p:txBody>
      </p:sp>
      <p:sp>
        <p:nvSpPr>
          <p:cNvPr id="131" name="TextBox 131"/>
          <p:cNvSpPr txBox="1"/>
          <p:nvPr/>
        </p:nvSpPr>
        <p:spPr>
          <a:xfrm>
            <a:off x="614419" y="7679579"/>
            <a:ext cx="480087" cy="365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939"/>
              </a:lnSpc>
            </a:pPr>
            <a:r>
              <a:rPr lang="en-US" sz="2099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Mayo</a:t>
            </a:r>
          </a:p>
        </p:txBody>
      </p:sp>
      <p:sp>
        <p:nvSpPr>
          <p:cNvPr id="132" name="TextBox 132"/>
          <p:cNvSpPr txBox="1"/>
          <p:nvPr/>
        </p:nvSpPr>
        <p:spPr>
          <a:xfrm>
            <a:off x="617218" y="8240642"/>
            <a:ext cx="474490" cy="365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939"/>
              </a:lnSpc>
            </a:pPr>
            <a:r>
              <a:rPr lang="en-US" sz="2099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Junio</a:t>
            </a:r>
          </a:p>
        </p:txBody>
      </p:sp>
      <p:sp>
        <p:nvSpPr>
          <p:cNvPr id="133" name="TextBox 133"/>
          <p:cNvSpPr txBox="1"/>
          <p:nvPr/>
        </p:nvSpPr>
        <p:spPr>
          <a:xfrm>
            <a:off x="647841" y="8801706"/>
            <a:ext cx="413244" cy="365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939"/>
              </a:lnSpc>
            </a:pPr>
            <a:r>
              <a:rPr lang="en-US" sz="2099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Julio</a:t>
            </a:r>
          </a:p>
        </p:txBody>
      </p:sp>
      <p:grpSp>
        <p:nvGrpSpPr>
          <p:cNvPr id="134" name="Group 134"/>
          <p:cNvGrpSpPr/>
          <p:nvPr/>
        </p:nvGrpSpPr>
        <p:grpSpPr>
          <a:xfrm>
            <a:off x="4982941" y="2677635"/>
            <a:ext cx="1553015" cy="455574"/>
            <a:chOff x="0" y="0"/>
            <a:chExt cx="541356" cy="158806"/>
          </a:xfrm>
        </p:grpSpPr>
        <p:sp>
          <p:nvSpPr>
            <p:cNvPr id="135" name="Freeform 135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6" name="TextBox 136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7" name="Group 137"/>
          <p:cNvGrpSpPr/>
          <p:nvPr/>
        </p:nvGrpSpPr>
        <p:grpSpPr>
          <a:xfrm>
            <a:off x="4982941" y="3238699"/>
            <a:ext cx="1553015" cy="455574"/>
            <a:chOff x="0" y="0"/>
            <a:chExt cx="541356" cy="158806"/>
          </a:xfrm>
        </p:grpSpPr>
        <p:sp>
          <p:nvSpPr>
            <p:cNvPr id="138" name="Freeform 138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9" name="TextBox 139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0" name="Group 140"/>
          <p:cNvGrpSpPr/>
          <p:nvPr/>
        </p:nvGrpSpPr>
        <p:grpSpPr>
          <a:xfrm>
            <a:off x="4982941" y="3799762"/>
            <a:ext cx="1553015" cy="455574"/>
            <a:chOff x="0" y="0"/>
            <a:chExt cx="541356" cy="158806"/>
          </a:xfrm>
        </p:grpSpPr>
        <p:sp>
          <p:nvSpPr>
            <p:cNvPr id="141" name="Freeform 141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2" name="TextBox 142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3" name="Group 143"/>
          <p:cNvGrpSpPr/>
          <p:nvPr/>
        </p:nvGrpSpPr>
        <p:grpSpPr>
          <a:xfrm>
            <a:off x="4982941" y="4360825"/>
            <a:ext cx="1553015" cy="455574"/>
            <a:chOff x="0" y="0"/>
            <a:chExt cx="541356" cy="158806"/>
          </a:xfrm>
        </p:grpSpPr>
        <p:sp>
          <p:nvSpPr>
            <p:cNvPr id="144" name="Freeform 144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5" name="TextBox 145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6" name="Group 146"/>
          <p:cNvGrpSpPr/>
          <p:nvPr/>
        </p:nvGrpSpPr>
        <p:grpSpPr>
          <a:xfrm>
            <a:off x="4982941" y="4921888"/>
            <a:ext cx="1553015" cy="455574"/>
            <a:chOff x="0" y="0"/>
            <a:chExt cx="541356" cy="158806"/>
          </a:xfrm>
        </p:grpSpPr>
        <p:sp>
          <p:nvSpPr>
            <p:cNvPr id="147" name="Freeform 147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8" name="TextBox 148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9" name="Group 149"/>
          <p:cNvGrpSpPr/>
          <p:nvPr/>
        </p:nvGrpSpPr>
        <p:grpSpPr>
          <a:xfrm>
            <a:off x="4982941" y="5482951"/>
            <a:ext cx="1553015" cy="455574"/>
            <a:chOff x="0" y="0"/>
            <a:chExt cx="541356" cy="158806"/>
          </a:xfrm>
        </p:grpSpPr>
        <p:sp>
          <p:nvSpPr>
            <p:cNvPr id="150" name="Freeform 150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1" name="TextBox 151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2" name="Group 152"/>
          <p:cNvGrpSpPr/>
          <p:nvPr/>
        </p:nvGrpSpPr>
        <p:grpSpPr>
          <a:xfrm>
            <a:off x="4982941" y="6044015"/>
            <a:ext cx="1553015" cy="455574"/>
            <a:chOff x="0" y="0"/>
            <a:chExt cx="541356" cy="158806"/>
          </a:xfrm>
        </p:grpSpPr>
        <p:sp>
          <p:nvSpPr>
            <p:cNvPr id="153" name="Freeform 153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4" name="TextBox 154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5" name="Group 155"/>
          <p:cNvGrpSpPr/>
          <p:nvPr/>
        </p:nvGrpSpPr>
        <p:grpSpPr>
          <a:xfrm>
            <a:off x="4982941" y="6605078"/>
            <a:ext cx="1553015" cy="455574"/>
            <a:chOff x="0" y="0"/>
            <a:chExt cx="541356" cy="158806"/>
          </a:xfrm>
        </p:grpSpPr>
        <p:sp>
          <p:nvSpPr>
            <p:cNvPr id="156" name="Freeform 156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7" name="TextBox 157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8" name="Group 158"/>
          <p:cNvGrpSpPr/>
          <p:nvPr/>
        </p:nvGrpSpPr>
        <p:grpSpPr>
          <a:xfrm>
            <a:off x="4982941" y="7166141"/>
            <a:ext cx="1553015" cy="455574"/>
            <a:chOff x="0" y="0"/>
            <a:chExt cx="541356" cy="158806"/>
          </a:xfrm>
        </p:grpSpPr>
        <p:sp>
          <p:nvSpPr>
            <p:cNvPr id="159" name="Freeform 159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0" name="TextBox 160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1" name="Group 161"/>
          <p:cNvGrpSpPr/>
          <p:nvPr/>
        </p:nvGrpSpPr>
        <p:grpSpPr>
          <a:xfrm>
            <a:off x="4982941" y="7727204"/>
            <a:ext cx="1553015" cy="455574"/>
            <a:chOff x="0" y="0"/>
            <a:chExt cx="541356" cy="158806"/>
          </a:xfrm>
        </p:grpSpPr>
        <p:sp>
          <p:nvSpPr>
            <p:cNvPr id="162" name="Freeform 162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3" name="TextBox 163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4" name="Group 164"/>
          <p:cNvGrpSpPr/>
          <p:nvPr/>
        </p:nvGrpSpPr>
        <p:grpSpPr>
          <a:xfrm>
            <a:off x="4982941" y="8288267"/>
            <a:ext cx="1553015" cy="455574"/>
            <a:chOff x="0" y="0"/>
            <a:chExt cx="541356" cy="158806"/>
          </a:xfrm>
        </p:grpSpPr>
        <p:sp>
          <p:nvSpPr>
            <p:cNvPr id="165" name="Freeform 165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6" name="TextBox 166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7" name="Group 167"/>
          <p:cNvGrpSpPr/>
          <p:nvPr/>
        </p:nvGrpSpPr>
        <p:grpSpPr>
          <a:xfrm>
            <a:off x="4982941" y="8849331"/>
            <a:ext cx="1553015" cy="455574"/>
            <a:chOff x="0" y="0"/>
            <a:chExt cx="541356" cy="158806"/>
          </a:xfrm>
        </p:grpSpPr>
        <p:sp>
          <p:nvSpPr>
            <p:cNvPr id="168" name="Freeform 168"/>
            <p:cNvSpPr/>
            <p:nvPr/>
          </p:nvSpPr>
          <p:spPr>
            <a:xfrm>
              <a:off x="0" y="0"/>
              <a:ext cx="541356" cy="158806"/>
            </a:xfrm>
            <a:custGeom>
              <a:avLst/>
              <a:gdLst/>
              <a:ahLst/>
              <a:cxnLst/>
              <a:rect l="l" t="t" r="r" b="b"/>
              <a:pathLst>
                <a:path w="541356" h="158806">
                  <a:moveTo>
                    <a:pt x="79403" y="0"/>
                  </a:moveTo>
                  <a:lnTo>
                    <a:pt x="461953" y="0"/>
                  </a:lnTo>
                  <a:cubicBezTo>
                    <a:pt x="505806" y="0"/>
                    <a:pt x="541356" y="35550"/>
                    <a:pt x="541356" y="79403"/>
                  </a:cubicBezTo>
                  <a:lnTo>
                    <a:pt x="541356" y="79403"/>
                  </a:lnTo>
                  <a:cubicBezTo>
                    <a:pt x="541356" y="100462"/>
                    <a:pt x="532990" y="120658"/>
                    <a:pt x="518099" y="135549"/>
                  </a:cubicBezTo>
                  <a:cubicBezTo>
                    <a:pt x="503208" y="150440"/>
                    <a:pt x="483012" y="158806"/>
                    <a:pt x="461953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9" name="TextBox 169"/>
            <p:cNvSpPr txBox="1"/>
            <p:nvPr/>
          </p:nvSpPr>
          <p:spPr>
            <a:xfrm>
              <a:off x="0" y="-28575"/>
              <a:ext cx="541356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170" name="TextBox 170"/>
          <p:cNvSpPr txBox="1"/>
          <p:nvPr/>
        </p:nvSpPr>
        <p:spPr>
          <a:xfrm>
            <a:off x="3479460" y="2202876"/>
            <a:ext cx="1357478" cy="46551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Responsable</a:t>
            </a:r>
          </a:p>
        </p:txBody>
      </p:sp>
      <p:sp>
        <p:nvSpPr>
          <p:cNvPr id="171" name="TextBox 171"/>
          <p:cNvSpPr txBox="1"/>
          <p:nvPr/>
        </p:nvSpPr>
        <p:spPr>
          <a:xfrm>
            <a:off x="5080709" y="2202876"/>
            <a:ext cx="1357478" cy="46551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Responsable</a:t>
            </a:r>
          </a:p>
        </p:txBody>
      </p:sp>
      <p:grpSp>
        <p:nvGrpSpPr>
          <p:cNvPr id="172" name="Group 172"/>
          <p:cNvGrpSpPr/>
          <p:nvPr/>
        </p:nvGrpSpPr>
        <p:grpSpPr>
          <a:xfrm>
            <a:off x="6585646" y="2677635"/>
            <a:ext cx="1062565" cy="455574"/>
            <a:chOff x="0" y="0"/>
            <a:chExt cx="370393" cy="158806"/>
          </a:xfrm>
        </p:grpSpPr>
        <p:sp>
          <p:nvSpPr>
            <p:cNvPr id="173" name="Freeform 173"/>
            <p:cNvSpPr/>
            <p:nvPr/>
          </p:nvSpPr>
          <p:spPr>
            <a:xfrm>
              <a:off x="0" y="0"/>
              <a:ext cx="370393" cy="158806"/>
            </a:xfrm>
            <a:custGeom>
              <a:avLst/>
              <a:gdLst/>
              <a:ahLst/>
              <a:cxnLst/>
              <a:rect l="l" t="t" r="r" b="b"/>
              <a:pathLst>
                <a:path w="370393" h="158806">
                  <a:moveTo>
                    <a:pt x="79403" y="0"/>
                  </a:moveTo>
                  <a:lnTo>
                    <a:pt x="290990" y="0"/>
                  </a:lnTo>
                  <a:cubicBezTo>
                    <a:pt x="312049" y="0"/>
                    <a:pt x="332246" y="8366"/>
                    <a:pt x="347136" y="23257"/>
                  </a:cubicBezTo>
                  <a:cubicBezTo>
                    <a:pt x="362027" y="38147"/>
                    <a:pt x="370393" y="58344"/>
                    <a:pt x="370393" y="79403"/>
                  </a:cubicBezTo>
                  <a:lnTo>
                    <a:pt x="370393" y="79403"/>
                  </a:lnTo>
                  <a:cubicBezTo>
                    <a:pt x="370393" y="123256"/>
                    <a:pt x="334843" y="158806"/>
                    <a:pt x="290990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4" name="TextBox 174"/>
            <p:cNvSpPr txBox="1"/>
            <p:nvPr/>
          </p:nvSpPr>
          <p:spPr>
            <a:xfrm>
              <a:off x="0" y="-28575"/>
              <a:ext cx="370393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5" name="Group 175"/>
          <p:cNvGrpSpPr/>
          <p:nvPr/>
        </p:nvGrpSpPr>
        <p:grpSpPr>
          <a:xfrm>
            <a:off x="6585646" y="3238699"/>
            <a:ext cx="1062565" cy="455574"/>
            <a:chOff x="0" y="0"/>
            <a:chExt cx="370393" cy="158806"/>
          </a:xfrm>
        </p:grpSpPr>
        <p:sp>
          <p:nvSpPr>
            <p:cNvPr id="176" name="Freeform 176"/>
            <p:cNvSpPr/>
            <p:nvPr/>
          </p:nvSpPr>
          <p:spPr>
            <a:xfrm>
              <a:off x="0" y="0"/>
              <a:ext cx="370393" cy="158806"/>
            </a:xfrm>
            <a:custGeom>
              <a:avLst/>
              <a:gdLst/>
              <a:ahLst/>
              <a:cxnLst/>
              <a:rect l="l" t="t" r="r" b="b"/>
              <a:pathLst>
                <a:path w="370393" h="158806">
                  <a:moveTo>
                    <a:pt x="79403" y="0"/>
                  </a:moveTo>
                  <a:lnTo>
                    <a:pt x="290990" y="0"/>
                  </a:lnTo>
                  <a:cubicBezTo>
                    <a:pt x="312049" y="0"/>
                    <a:pt x="332246" y="8366"/>
                    <a:pt x="347136" y="23257"/>
                  </a:cubicBezTo>
                  <a:cubicBezTo>
                    <a:pt x="362027" y="38147"/>
                    <a:pt x="370393" y="58344"/>
                    <a:pt x="370393" y="79403"/>
                  </a:cubicBezTo>
                  <a:lnTo>
                    <a:pt x="370393" y="79403"/>
                  </a:lnTo>
                  <a:cubicBezTo>
                    <a:pt x="370393" y="123256"/>
                    <a:pt x="334843" y="158806"/>
                    <a:pt x="290990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7" name="TextBox 177"/>
            <p:cNvSpPr txBox="1"/>
            <p:nvPr/>
          </p:nvSpPr>
          <p:spPr>
            <a:xfrm>
              <a:off x="0" y="-28575"/>
              <a:ext cx="370393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8" name="Group 178"/>
          <p:cNvGrpSpPr/>
          <p:nvPr/>
        </p:nvGrpSpPr>
        <p:grpSpPr>
          <a:xfrm>
            <a:off x="6585646" y="3799762"/>
            <a:ext cx="1062565" cy="455574"/>
            <a:chOff x="0" y="0"/>
            <a:chExt cx="370393" cy="158806"/>
          </a:xfrm>
        </p:grpSpPr>
        <p:sp>
          <p:nvSpPr>
            <p:cNvPr id="179" name="Freeform 179"/>
            <p:cNvSpPr/>
            <p:nvPr/>
          </p:nvSpPr>
          <p:spPr>
            <a:xfrm>
              <a:off x="0" y="0"/>
              <a:ext cx="370393" cy="158806"/>
            </a:xfrm>
            <a:custGeom>
              <a:avLst/>
              <a:gdLst/>
              <a:ahLst/>
              <a:cxnLst/>
              <a:rect l="l" t="t" r="r" b="b"/>
              <a:pathLst>
                <a:path w="370393" h="158806">
                  <a:moveTo>
                    <a:pt x="79403" y="0"/>
                  </a:moveTo>
                  <a:lnTo>
                    <a:pt x="290990" y="0"/>
                  </a:lnTo>
                  <a:cubicBezTo>
                    <a:pt x="312049" y="0"/>
                    <a:pt x="332246" y="8366"/>
                    <a:pt x="347136" y="23257"/>
                  </a:cubicBezTo>
                  <a:cubicBezTo>
                    <a:pt x="362027" y="38147"/>
                    <a:pt x="370393" y="58344"/>
                    <a:pt x="370393" y="79403"/>
                  </a:cubicBezTo>
                  <a:lnTo>
                    <a:pt x="370393" y="79403"/>
                  </a:lnTo>
                  <a:cubicBezTo>
                    <a:pt x="370393" y="123256"/>
                    <a:pt x="334843" y="158806"/>
                    <a:pt x="290990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0" name="TextBox 180"/>
            <p:cNvSpPr txBox="1"/>
            <p:nvPr/>
          </p:nvSpPr>
          <p:spPr>
            <a:xfrm>
              <a:off x="0" y="-28575"/>
              <a:ext cx="370393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1" name="Group 181"/>
          <p:cNvGrpSpPr/>
          <p:nvPr/>
        </p:nvGrpSpPr>
        <p:grpSpPr>
          <a:xfrm>
            <a:off x="6585646" y="4360825"/>
            <a:ext cx="1062565" cy="455574"/>
            <a:chOff x="0" y="0"/>
            <a:chExt cx="370393" cy="158806"/>
          </a:xfrm>
        </p:grpSpPr>
        <p:sp>
          <p:nvSpPr>
            <p:cNvPr id="182" name="Freeform 182"/>
            <p:cNvSpPr/>
            <p:nvPr/>
          </p:nvSpPr>
          <p:spPr>
            <a:xfrm>
              <a:off x="0" y="0"/>
              <a:ext cx="370393" cy="158806"/>
            </a:xfrm>
            <a:custGeom>
              <a:avLst/>
              <a:gdLst/>
              <a:ahLst/>
              <a:cxnLst/>
              <a:rect l="l" t="t" r="r" b="b"/>
              <a:pathLst>
                <a:path w="370393" h="158806">
                  <a:moveTo>
                    <a:pt x="79403" y="0"/>
                  </a:moveTo>
                  <a:lnTo>
                    <a:pt x="290990" y="0"/>
                  </a:lnTo>
                  <a:cubicBezTo>
                    <a:pt x="312049" y="0"/>
                    <a:pt x="332246" y="8366"/>
                    <a:pt x="347136" y="23257"/>
                  </a:cubicBezTo>
                  <a:cubicBezTo>
                    <a:pt x="362027" y="38147"/>
                    <a:pt x="370393" y="58344"/>
                    <a:pt x="370393" y="79403"/>
                  </a:cubicBezTo>
                  <a:lnTo>
                    <a:pt x="370393" y="79403"/>
                  </a:lnTo>
                  <a:cubicBezTo>
                    <a:pt x="370393" y="123256"/>
                    <a:pt x="334843" y="158806"/>
                    <a:pt x="290990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3" name="TextBox 183"/>
            <p:cNvSpPr txBox="1"/>
            <p:nvPr/>
          </p:nvSpPr>
          <p:spPr>
            <a:xfrm>
              <a:off x="0" y="-28575"/>
              <a:ext cx="370393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4" name="Group 184"/>
          <p:cNvGrpSpPr/>
          <p:nvPr/>
        </p:nvGrpSpPr>
        <p:grpSpPr>
          <a:xfrm>
            <a:off x="6585646" y="4921888"/>
            <a:ext cx="1062565" cy="455574"/>
            <a:chOff x="0" y="0"/>
            <a:chExt cx="370393" cy="158806"/>
          </a:xfrm>
        </p:grpSpPr>
        <p:sp>
          <p:nvSpPr>
            <p:cNvPr id="185" name="Freeform 185"/>
            <p:cNvSpPr/>
            <p:nvPr/>
          </p:nvSpPr>
          <p:spPr>
            <a:xfrm>
              <a:off x="0" y="0"/>
              <a:ext cx="370393" cy="158806"/>
            </a:xfrm>
            <a:custGeom>
              <a:avLst/>
              <a:gdLst/>
              <a:ahLst/>
              <a:cxnLst/>
              <a:rect l="l" t="t" r="r" b="b"/>
              <a:pathLst>
                <a:path w="370393" h="158806">
                  <a:moveTo>
                    <a:pt x="79403" y="0"/>
                  </a:moveTo>
                  <a:lnTo>
                    <a:pt x="290990" y="0"/>
                  </a:lnTo>
                  <a:cubicBezTo>
                    <a:pt x="312049" y="0"/>
                    <a:pt x="332246" y="8366"/>
                    <a:pt x="347136" y="23257"/>
                  </a:cubicBezTo>
                  <a:cubicBezTo>
                    <a:pt x="362027" y="38147"/>
                    <a:pt x="370393" y="58344"/>
                    <a:pt x="370393" y="79403"/>
                  </a:cubicBezTo>
                  <a:lnTo>
                    <a:pt x="370393" y="79403"/>
                  </a:lnTo>
                  <a:cubicBezTo>
                    <a:pt x="370393" y="123256"/>
                    <a:pt x="334843" y="158806"/>
                    <a:pt x="290990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6" name="TextBox 186"/>
            <p:cNvSpPr txBox="1"/>
            <p:nvPr/>
          </p:nvSpPr>
          <p:spPr>
            <a:xfrm>
              <a:off x="0" y="-28575"/>
              <a:ext cx="370393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7" name="Group 187"/>
          <p:cNvGrpSpPr/>
          <p:nvPr/>
        </p:nvGrpSpPr>
        <p:grpSpPr>
          <a:xfrm>
            <a:off x="6585646" y="5482951"/>
            <a:ext cx="1062565" cy="455574"/>
            <a:chOff x="0" y="0"/>
            <a:chExt cx="370393" cy="158806"/>
          </a:xfrm>
        </p:grpSpPr>
        <p:sp>
          <p:nvSpPr>
            <p:cNvPr id="188" name="Freeform 188"/>
            <p:cNvSpPr/>
            <p:nvPr/>
          </p:nvSpPr>
          <p:spPr>
            <a:xfrm>
              <a:off x="0" y="0"/>
              <a:ext cx="370393" cy="158806"/>
            </a:xfrm>
            <a:custGeom>
              <a:avLst/>
              <a:gdLst/>
              <a:ahLst/>
              <a:cxnLst/>
              <a:rect l="l" t="t" r="r" b="b"/>
              <a:pathLst>
                <a:path w="370393" h="158806">
                  <a:moveTo>
                    <a:pt x="79403" y="0"/>
                  </a:moveTo>
                  <a:lnTo>
                    <a:pt x="290990" y="0"/>
                  </a:lnTo>
                  <a:cubicBezTo>
                    <a:pt x="312049" y="0"/>
                    <a:pt x="332246" y="8366"/>
                    <a:pt x="347136" y="23257"/>
                  </a:cubicBezTo>
                  <a:cubicBezTo>
                    <a:pt x="362027" y="38147"/>
                    <a:pt x="370393" y="58344"/>
                    <a:pt x="370393" y="79403"/>
                  </a:cubicBezTo>
                  <a:lnTo>
                    <a:pt x="370393" y="79403"/>
                  </a:lnTo>
                  <a:cubicBezTo>
                    <a:pt x="370393" y="123256"/>
                    <a:pt x="334843" y="158806"/>
                    <a:pt x="290990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9" name="TextBox 189"/>
            <p:cNvSpPr txBox="1"/>
            <p:nvPr/>
          </p:nvSpPr>
          <p:spPr>
            <a:xfrm>
              <a:off x="0" y="-28575"/>
              <a:ext cx="370393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0" name="Group 190"/>
          <p:cNvGrpSpPr/>
          <p:nvPr/>
        </p:nvGrpSpPr>
        <p:grpSpPr>
          <a:xfrm>
            <a:off x="6585646" y="6044015"/>
            <a:ext cx="1062565" cy="455574"/>
            <a:chOff x="0" y="0"/>
            <a:chExt cx="370393" cy="158806"/>
          </a:xfrm>
        </p:grpSpPr>
        <p:sp>
          <p:nvSpPr>
            <p:cNvPr id="191" name="Freeform 191"/>
            <p:cNvSpPr/>
            <p:nvPr/>
          </p:nvSpPr>
          <p:spPr>
            <a:xfrm>
              <a:off x="0" y="0"/>
              <a:ext cx="370393" cy="158806"/>
            </a:xfrm>
            <a:custGeom>
              <a:avLst/>
              <a:gdLst/>
              <a:ahLst/>
              <a:cxnLst/>
              <a:rect l="l" t="t" r="r" b="b"/>
              <a:pathLst>
                <a:path w="370393" h="158806">
                  <a:moveTo>
                    <a:pt x="79403" y="0"/>
                  </a:moveTo>
                  <a:lnTo>
                    <a:pt x="290990" y="0"/>
                  </a:lnTo>
                  <a:cubicBezTo>
                    <a:pt x="312049" y="0"/>
                    <a:pt x="332246" y="8366"/>
                    <a:pt x="347136" y="23257"/>
                  </a:cubicBezTo>
                  <a:cubicBezTo>
                    <a:pt x="362027" y="38147"/>
                    <a:pt x="370393" y="58344"/>
                    <a:pt x="370393" y="79403"/>
                  </a:cubicBezTo>
                  <a:lnTo>
                    <a:pt x="370393" y="79403"/>
                  </a:lnTo>
                  <a:cubicBezTo>
                    <a:pt x="370393" y="123256"/>
                    <a:pt x="334843" y="158806"/>
                    <a:pt x="290990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2" name="TextBox 192"/>
            <p:cNvSpPr txBox="1"/>
            <p:nvPr/>
          </p:nvSpPr>
          <p:spPr>
            <a:xfrm>
              <a:off x="0" y="-28575"/>
              <a:ext cx="370393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3" name="Group 193"/>
          <p:cNvGrpSpPr/>
          <p:nvPr/>
        </p:nvGrpSpPr>
        <p:grpSpPr>
          <a:xfrm>
            <a:off x="6585646" y="6605078"/>
            <a:ext cx="1062565" cy="455574"/>
            <a:chOff x="0" y="0"/>
            <a:chExt cx="370393" cy="158806"/>
          </a:xfrm>
        </p:grpSpPr>
        <p:sp>
          <p:nvSpPr>
            <p:cNvPr id="194" name="Freeform 194"/>
            <p:cNvSpPr/>
            <p:nvPr/>
          </p:nvSpPr>
          <p:spPr>
            <a:xfrm>
              <a:off x="0" y="0"/>
              <a:ext cx="370393" cy="158806"/>
            </a:xfrm>
            <a:custGeom>
              <a:avLst/>
              <a:gdLst/>
              <a:ahLst/>
              <a:cxnLst/>
              <a:rect l="l" t="t" r="r" b="b"/>
              <a:pathLst>
                <a:path w="370393" h="158806">
                  <a:moveTo>
                    <a:pt x="79403" y="0"/>
                  </a:moveTo>
                  <a:lnTo>
                    <a:pt x="290990" y="0"/>
                  </a:lnTo>
                  <a:cubicBezTo>
                    <a:pt x="312049" y="0"/>
                    <a:pt x="332246" y="8366"/>
                    <a:pt x="347136" y="23257"/>
                  </a:cubicBezTo>
                  <a:cubicBezTo>
                    <a:pt x="362027" y="38147"/>
                    <a:pt x="370393" y="58344"/>
                    <a:pt x="370393" y="79403"/>
                  </a:cubicBezTo>
                  <a:lnTo>
                    <a:pt x="370393" y="79403"/>
                  </a:lnTo>
                  <a:cubicBezTo>
                    <a:pt x="370393" y="123256"/>
                    <a:pt x="334843" y="158806"/>
                    <a:pt x="290990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5" name="TextBox 195"/>
            <p:cNvSpPr txBox="1"/>
            <p:nvPr/>
          </p:nvSpPr>
          <p:spPr>
            <a:xfrm>
              <a:off x="0" y="-28575"/>
              <a:ext cx="370393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6" name="Group 196"/>
          <p:cNvGrpSpPr/>
          <p:nvPr/>
        </p:nvGrpSpPr>
        <p:grpSpPr>
          <a:xfrm>
            <a:off x="6585646" y="7166141"/>
            <a:ext cx="1062565" cy="455574"/>
            <a:chOff x="0" y="0"/>
            <a:chExt cx="370393" cy="158806"/>
          </a:xfrm>
        </p:grpSpPr>
        <p:sp>
          <p:nvSpPr>
            <p:cNvPr id="197" name="Freeform 197"/>
            <p:cNvSpPr/>
            <p:nvPr/>
          </p:nvSpPr>
          <p:spPr>
            <a:xfrm>
              <a:off x="0" y="0"/>
              <a:ext cx="370393" cy="158806"/>
            </a:xfrm>
            <a:custGeom>
              <a:avLst/>
              <a:gdLst/>
              <a:ahLst/>
              <a:cxnLst/>
              <a:rect l="l" t="t" r="r" b="b"/>
              <a:pathLst>
                <a:path w="370393" h="158806">
                  <a:moveTo>
                    <a:pt x="79403" y="0"/>
                  </a:moveTo>
                  <a:lnTo>
                    <a:pt x="290990" y="0"/>
                  </a:lnTo>
                  <a:cubicBezTo>
                    <a:pt x="312049" y="0"/>
                    <a:pt x="332246" y="8366"/>
                    <a:pt x="347136" y="23257"/>
                  </a:cubicBezTo>
                  <a:cubicBezTo>
                    <a:pt x="362027" y="38147"/>
                    <a:pt x="370393" y="58344"/>
                    <a:pt x="370393" y="79403"/>
                  </a:cubicBezTo>
                  <a:lnTo>
                    <a:pt x="370393" y="79403"/>
                  </a:lnTo>
                  <a:cubicBezTo>
                    <a:pt x="370393" y="123256"/>
                    <a:pt x="334843" y="158806"/>
                    <a:pt x="290990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8" name="TextBox 198"/>
            <p:cNvSpPr txBox="1"/>
            <p:nvPr/>
          </p:nvSpPr>
          <p:spPr>
            <a:xfrm>
              <a:off x="0" y="-28575"/>
              <a:ext cx="370393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9" name="Group 199"/>
          <p:cNvGrpSpPr/>
          <p:nvPr/>
        </p:nvGrpSpPr>
        <p:grpSpPr>
          <a:xfrm>
            <a:off x="6585646" y="7727204"/>
            <a:ext cx="1062565" cy="455574"/>
            <a:chOff x="0" y="0"/>
            <a:chExt cx="370393" cy="158806"/>
          </a:xfrm>
        </p:grpSpPr>
        <p:sp>
          <p:nvSpPr>
            <p:cNvPr id="200" name="Freeform 200"/>
            <p:cNvSpPr/>
            <p:nvPr/>
          </p:nvSpPr>
          <p:spPr>
            <a:xfrm>
              <a:off x="0" y="0"/>
              <a:ext cx="370393" cy="158806"/>
            </a:xfrm>
            <a:custGeom>
              <a:avLst/>
              <a:gdLst/>
              <a:ahLst/>
              <a:cxnLst/>
              <a:rect l="l" t="t" r="r" b="b"/>
              <a:pathLst>
                <a:path w="370393" h="158806">
                  <a:moveTo>
                    <a:pt x="79403" y="0"/>
                  </a:moveTo>
                  <a:lnTo>
                    <a:pt x="290990" y="0"/>
                  </a:lnTo>
                  <a:cubicBezTo>
                    <a:pt x="312049" y="0"/>
                    <a:pt x="332246" y="8366"/>
                    <a:pt x="347136" y="23257"/>
                  </a:cubicBezTo>
                  <a:cubicBezTo>
                    <a:pt x="362027" y="38147"/>
                    <a:pt x="370393" y="58344"/>
                    <a:pt x="370393" y="79403"/>
                  </a:cubicBezTo>
                  <a:lnTo>
                    <a:pt x="370393" y="79403"/>
                  </a:lnTo>
                  <a:cubicBezTo>
                    <a:pt x="370393" y="123256"/>
                    <a:pt x="334843" y="158806"/>
                    <a:pt x="290990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1" name="TextBox 201"/>
            <p:cNvSpPr txBox="1"/>
            <p:nvPr/>
          </p:nvSpPr>
          <p:spPr>
            <a:xfrm>
              <a:off x="0" y="-28575"/>
              <a:ext cx="370393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2" name="Group 202"/>
          <p:cNvGrpSpPr/>
          <p:nvPr/>
        </p:nvGrpSpPr>
        <p:grpSpPr>
          <a:xfrm>
            <a:off x="6585646" y="8288267"/>
            <a:ext cx="1062565" cy="455574"/>
            <a:chOff x="0" y="0"/>
            <a:chExt cx="370393" cy="158806"/>
          </a:xfrm>
        </p:grpSpPr>
        <p:sp>
          <p:nvSpPr>
            <p:cNvPr id="203" name="Freeform 203"/>
            <p:cNvSpPr/>
            <p:nvPr/>
          </p:nvSpPr>
          <p:spPr>
            <a:xfrm>
              <a:off x="0" y="0"/>
              <a:ext cx="370393" cy="158806"/>
            </a:xfrm>
            <a:custGeom>
              <a:avLst/>
              <a:gdLst/>
              <a:ahLst/>
              <a:cxnLst/>
              <a:rect l="l" t="t" r="r" b="b"/>
              <a:pathLst>
                <a:path w="370393" h="158806">
                  <a:moveTo>
                    <a:pt x="79403" y="0"/>
                  </a:moveTo>
                  <a:lnTo>
                    <a:pt x="290990" y="0"/>
                  </a:lnTo>
                  <a:cubicBezTo>
                    <a:pt x="312049" y="0"/>
                    <a:pt x="332246" y="8366"/>
                    <a:pt x="347136" y="23257"/>
                  </a:cubicBezTo>
                  <a:cubicBezTo>
                    <a:pt x="362027" y="38147"/>
                    <a:pt x="370393" y="58344"/>
                    <a:pt x="370393" y="79403"/>
                  </a:cubicBezTo>
                  <a:lnTo>
                    <a:pt x="370393" y="79403"/>
                  </a:lnTo>
                  <a:cubicBezTo>
                    <a:pt x="370393" y="123256"/>
                    <a:pt x="334843" y="158806"/>
                    <a:pt x="290990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4" name="TextBox 204"/>
            <p:cNvSpPr txBox="1"/>
            <p:nvPr/>
          </p:nvSpPr>
          <p:spPr>
            <a:xfrm>
              <a:off x="0" y="-28575"/>
              <a:ext cx="370393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5" name="Group 205"/>
          <p:cNvGrpSpPr/>
          <p:nvPr/>
        </p:nvGrpSpPr>
        <p:grpSpPr>
          <a:xfrm>
            <a:off x="6585646" y="8849331"/>
            <a:ext cx="1062565" cy="455574"/>
            <a:chOff x="0" y="0"/>
            <a:chExt cx="370393" cy="158806"/>
          </a:xfrm>
        </p:grpSpPr>
        <p:sp>
          <p:nvSpPr>
            <p:cNvPr id="206" name="Freeform 206"/>
            <p:cNvSpPr/>
            <p:nvPr/>
          </p:nvSpPr>
          <p:spPr>
            <a:xfrm>
              <a:off x="0" y="0"/>
              <a:ext cx="370393" cy="158806"/>
            </a:xfrm>
            <a:custGeom>
              <a:avLst/>
              <a:gdLst/>
              <a:ahLst/>
              <a:cxnLst/>
              <a:rect l="l" t="t" r="r" b="b"/>
              <a:pathLst>
                <a:path w="370393" h="158806">
                  <a:moveTo>
                    <a:pt x="79403" y="0"/>
                  </a:moveTo>
                  <a:lnTo>
                    <a:pt x="290990" y="0"/>
                  </a:lnTo>
                  <a:cubicBezTo>
                    <a:pt x="312049" y="0"/>
                    <a:pt x="332246" y="8366"/>
                    <a:pt x="347136" y="23257"/>
                  </a:cubicBezTo>
                  <a:cubicBezTo>
                    <a:pt x="362027" y="38147"/>
                    <a:pt x="370393" y="58344"/>
                    <a:pt x="370393" y="79403"/>
                  </a:cubicBezTo>
                  <a:lnTo>
                    <a:pt x="370393" y="79403"/>
                  </a:lnTo>
                  <a:cubicBezTo>
                    <a:pt x="370393" y="123256"/>
                    <a:pt x="334843" y="158806"/>
                    <a:pt x="290990" y="158806"/>
                  </a:cubicBezTo>
                  <a:lnTo>
                    <a:pt x="79403" y="158806"/>
                  </a:lnTo>
                  <a:cubicBezTo>
                    <a:pt x="35550" y="158806"/>
                    <a:pt x="0" y="123256"/>
                    <a:pt x="0" y="79403"/>
                  </a:cubicBezTo>
                  <a:lnTo>
                    <a:pt x="0" y="79403"/>
                  </a:lnTo>
                  <a:cubicBezTo>
                    <a:pt x="0" y="35550"/>
                    <a:pt x="35550" y="0"/>
                    <a:pt x="79403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7" name="TextBox 207"/>
            <p:cNvSpPr txBox="1"/>
            <p:nvPr/>
          </p:nvSpPr>
          <p:spPr>
            <a:xfrm>
              <a:off x="0" y="-28575"/>
              <a:ext cx="370393" cy="18738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208" name="TextBox 208"/>
          <p:cNvSpPr txBox="1"/>
          <p:nvPr/>
        </p:nvSpPr>
        <p:spPr>
          <a:xfrm>
            <a:off x="6622531" y="2179131"/>
            <a:ext cx="988795" cy="47476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757"/>
              </a:lnSpc>
            </a:pPr>
            <a:r>
              <a:rPr lang="en-US" sz="26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Resp.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 sz="1600"/>
          </a:p>
        </p:txBody>
      </p:sp>
      <p:sp>
        <p:nvSpPr>
          <p:cNvPr id="3" name="TextBox 3"/>
          <p:cNvSpPr txBox="1"/>
          <p:nvPr/>
        </p:nvSpPr>
        <p:spPr>
          <a:xfrm>
            <a:off x="1782509" y="1004823"/>
            <a:ext cx="616859" cy="70811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808"/>
              </a:lnSpc>
            </a:pPr>
            <a:r>
              <a:rPr lang="en-US" sz="4149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4" name="TextBox 4"/>
          <p:cNvSpPr txBox="1"/>
          <p:nvPr/>
        </p:nvSpPr>
        <p:spPr>
          <a:xfrm>
            <a:off x="2399368" y="1004823"/>
            <a:ext cx="306682" cy="70811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808"/>
              </a:lnSpc>
            </a:pPr>
            <a:r>
              <a:rPr lang="en-US" sz="4149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l</a:t>
            </a:r>
          </a:p>
        </p:txBody>
      </p:sp>
      <p:sp>
        <p:nvSpPr>
          <p:cNvPr id="5" name="TextBox 5"/>
          <p:cNvSpPr txBox="1"/>
          <p:nvPr/>
        </p:nvSpPr>
        <p:spPr>
          <a:xfrm>
            <a:off x="2736784" y="1004823"/>
            <a:ext cx="516392" cy="70811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808"/>
              </a:lnSpc>
            </a:pPr>
            <a:r>
              <a:rPr lang="en-US" sz="4149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u</a:t>
            </a:r>
          </a:p>
        </p:txBody>
      </p:sp>
      <p:sp>
        <p:nvSpPr>
          <p:cNvPr id="6" name="TextBox 6"/>
          <p:cNvSpPr txBox="1"/>
          <p:nvPr/>
        </p:nvSpPr>
        <p:spPr>
          <a:xfrm>
            <a:off x="3334024" y="1004823"/>
            <a:ext cx="860033" cy="70811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808"/>
              </a:lnSpc>
            </a:pPr>
            <a:r>
              <a:rPr lang="en-US" sz="4149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m</a:t>
            </a:r>
          </a:p>
        </p:txBody>
      </p:sp>
      <p:sp>
        <p:nvSpPr>
          <p:cNvPr id="7" name="TextBox 7"/>
          <p:cNvSpPr txBox="1"/>
          <p:nvPr/>
        </p:nvSpPr>
        <p:spPr>
          <a:xfrm>
            <a:off x="4274905" y="1004823"/>
            <a:ext cx="610185" cy="70811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808"/>
              </a:lnSpc>
            </a:pPr>
            <a:r>
              <a:rPr lang="en-US" sz="4149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8" name="TextBox 8"/>
          <p:cNvSpPr txBox="1"/>
          <p:nvPr/>
        </p:nvSpPr>
        <p:spPr>
          <a:xfrm>
            <a:off x="5379707" y="1004823"/>
            <a:ext cx="610185" cy="70811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808"/>
              </a:lnSpc>
            </a:pPr>
            <a:r>
              <a:rPr lang="en-US" sz="4149">
                <a:solidFill>
                  <a:srgbClr val="FE9AA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9" name="TextBox 9"/>
          <p:cNvSpPr txBox="1"/>
          <p:nvPr/>
        </p:nvSpPr>
        <p:spPr>
          <a:xfrm>
            <a:off x="4885089" y="1004823"/>
            <a:ext cx="555377" cy="70811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808"/>
              </a:lnSpc>
            </a:pPr>
            <a:r>
              <a:rPr lang="en-US" sz="4149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o</a:t>
            </a:r>
          </a:p>
        </p:txBody>
      </p:sp>
      <p:sp>
        <p:nvSpPr>
          <p:cNvPr id="10" name="TextBox 10"/>
          <p:cNvSpPr txBox="1"/>
          <p:nvPr/>
        </p:nvSpPr>
        <p:spPr>
          <a:xfrm>
            <a:off x="2696023" y="369873"/>
            <a:ext cx="2380354" cy="85388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919"/>
              </a:lnSpc>
            </a:pPr>
            <a:r>
              <a:rPr lang="en-US" sz="4942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Lista de</a:t>
            </a:r>
          </a:p>
        </p:txBody>
      </p:sp>
      <p:grpSp>
        <p:nvGrpSpPr>
          <p:cNvPr id="11" name="Group 11"/>
          <p:cNvGrpSpPr/>
          <p:nvPr/>
        </p:nvGrpSpPr>
        <p:grpSpPr>
          <a:xfrm>
            <a:off x="746925" y="2413736"/>
            <a:ext cx="2008292" cy="376548"/>
            <a:chOff x="0" y="0"/>
            <a:chExt cx="700058" cy="131259"/>
          </a:xfrm>
        </p:grpSpPr>
        <p:sp>
          <p:nvSpPr>
            <p:cNvPr id="12" name="Freeform 12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" name="TextBox 13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" name="Group 14"/>
          <p:cNvGrpSpPr/>
          <p:nvPr/>
        </p:nvGrpSpPr>
        <p:grpSpPr>
          <a:xfrm>
            <a:off x="2882054" y="2413736"/>
            <a:ext cx="2008292" cy="376548"/>
            <a:chOff x="0" y="0"/>
            <a:chExt cx="700058" cy="131259"/>
          </a:xfrm>
        </p:grpSpPr>
        <p:sp>
          <p:nvSpPr>
            <p:cNvPr id="15" name="Freeform 15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" name="TextBox 16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" name="Group 17"/>
          <p:cNvGrpSpPr/>
          <p:nvPr/>
        </p:nvGrpSpPr>
        <p:grpSpPr>
          <a:xfrm>
            <a:off x="5017183" y="2413736"/>
            <a:ext cx="2008292" cy="376548"/>
            <a:chOff x="0" y="0"/>
            <a:chExt cx="700058" cy="131259"/>
          </a:xfrm>
        </p:grpSpPr>
        <p:sp>
          <p:nvSpPr>
            <p:cNvPr id="18" name="Freeform 18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" name="TextBox 19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" name="Group 20"/>
          <p:cNvGrpSpPr/>
          <p:nvPr/>
        </p:nvGrpSpPr>
        <p:grpSpPr>
          <a:xfrm>
            <a:off x="746925" y="2877370"/>
            <a:ext cx="2008292" cy="376548"/>
            <a:chOff x="0" y="0"/>
            <a:chExt cx="700058" cy="131259"/>
          </a:xfrm>
        </p:grpSpPr>
        <p:sp>
          <p:nvSpPr>
            <p:cNvPr id="21" name="Freeform 21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" name="TextBox 22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" name="Group 23"/>
          <p:cNvGrpSpPr/>
          <p:nvPr/>
        </p:nvGrpSpPr>
        <p:grpSpPr>
          <a:xfrm>
            <a:off x="2882054" y="2877370"/>
            <a:ext cx="2008292" cy="376548"/>
            <a:chOff x="0" y="0"/>
            <a:chExt cx="700058" cy="131259"/>
          </a:xfrm>
        </p:grpSpPr>
        <p:sp>
          <p:nvSpPr>
            <p:cNvPr id="24" name="Freeform 24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" name="TextBox 25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" name="Group 26"/>
          <p:cNvGrpSpPr/>
          <p:nvPr/>
        </p:nvGrpSpPr>
        <p:grpSpPr>
          <a:xfrm>
            <a:off x="5017183" y="2877370"/>
            <a:ext cx="2008292" cy="376548"/>
            <a:chOff x="0" y="0"/>
            <a:chExt cx="700058" cy="131259"/>
          </a:xfrm>
        </p:grpSpPr>
        <p:sp>
          <p:nvSpPr>
            <p:cNvPr id="27" name="Freeform 27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" name="TextBox 28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" name="Group 29"/>
          <p:cNvGrpSpPr/>
          <p:nvPr/>
        </p:nvGrpSpPr>
        <p:grpSpPr>
          <a:xfrm>
            <a:off x="746925" y="3341004"/>
            <a:ext cx="2008292" cy="376548"/>
            <a:chOff x="0" y="0"/>
            <a:chExt cx="700058" cy="131259"/>
          </a:xfrm>
        </p:grpSpPr>
        <p:sp>
          <p:nvSpPr>
            <p:cNvPr id="30" name="Freeform 30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" name="TextBox 31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" name="Group 32"/>
          <p:cNvGrpSpPr/>
          <p:nvPr/>
        </p:nvGrpSpPr>
        <p:grpSpPr>
          <a:xfrm>
            <a:off x="2882054" y="3341004"/>
            <a:ext cx="2008292" cy="376548"/>
            <a:chOff x="0" y="0"/>
            <a:chExt cx="700058" cy="131259"/>
          </a:xfrm>
        </p:grpSpPr>
        <p:sp>
          <p:nvSpPr>
            <p:cNvPr id="33" name="Freeform 33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" name="TextBox 34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" name="Group 35"/>
          <p:cNvGrpSpPr/>
          <p:nvPr/>
        </p:nvGrpSpPr>
        <p:grpSpPr>
          <a:xfrm>
            <a:off x="5017183" y="3341004"/>
            <a:ext cx="2008292" cy="376548"/>
            <a:chOff x="0" y="0"/>
            <a:chExt cx="700058" cy="131259"/>
          </a:xfrm>
        </p:grpSpPr>
        <p:sp>
          <p:nvSpPr>
            <p:cNvPr id="36" name="Freeform 36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" name="TextBox 37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" name="Group 38"/>
          <p:cNvGrpSpPr/>
          <p:nvPr/>
        </p:nvGrpSpPr>
        <p:grpSpPr>
          <a:xfrm>
            <a:off x="746925" y="3804638"/>
            <a:ext cx="2008292" cy="376548"/>
            <a:chOff x="0" y="0"/>
            <a:chExt cx="700058" cy="131259"/>
          </a:xfrm>
        </p:grpSpPr>
        <p:sp>
          <p:nvSpPr>
            <p:cNvPr id="39" name="Freeform 39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" name="TextBox 40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" name="Group 41"/>
          <p:cNvGrpSpPr/>
          <p:nvPr/>
        </p:nvGrpSpPr>
        <p:grpSpPr>
          <a:xfrm>
            <a:off x="2882054" y="3804638"/>
            <a:ext cx="2008292" cy="376548"/>
            <a:chOff x="0" y="0"/>
            <a:chExt cx="700058" cy="131259"/>
          </a:xfrm>
        </p:grpSpPr>
        <p:sp>
          <p:nvSpPr>
            <p:cNvPr id="42" name="Freeform 42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" name="TextBox 43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" name="Group 44"/>
          <p:cNvGrpSpPr/>
          <p:nvPr/>
        </p:nvGrpSpPr>
        <p:grpSpPr>
          <a:xfrm>
            <a:off x="5017183" y="3804638"/>
            <a:ext cx="2008292" cy="376548"/>
            <a:chOff x="0" y="0"/>
            <a:chExt cx="700058" cy="131259"/>
          </a:xfrm>
        </p:grpSpPr>
        <p:sp>
          <p:nvSpPr>
            <p:cNvPr id="45" name="Freeform 45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" name="TextBox 46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" name="Group 47"/>
          <p:cNvGrpSpPr/>
          <p:nvPr/>
        </p:nvGrpSpPr>
        <p:grpSpPr>
          <a:xfrm>
            <a:off x="746925" y="4268272"/>
            <a:ext cx="2008292" cy="376548"/>
            <a:chOff x="0" y="0"/>
            <a:chExt cx="700058" cy="131259"/>
          </a:xfrm>
        </p:grpSpPr>
        <p:sp>
          <p:nvSpPr>
            <p:cNvPr id="48" name="Freeform 48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" name="TextBox 49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" name="Group 50"/>
          <p:cNvGrpSpPr/>
          <p:nvPr/>
        </p:nvGrpSpPr>
        <p:grpSpPr>
          <a:xfrm>
            <a:off x="2882054" y="4268272"/>
            <a:ext cx="2008292" cy="376548"/>
            <a:chOff x="0" y="0"/>
            <a:chExt cx="700058" cy="131259"/>
          </a:xfrm>
        </p:grpSpPr>
        <p:sp>
          <p:nvSpPr>
            <p:cNvPr id="51" name="Freeform 51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" name="TextBox 52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" name="Group 53"/>
          <p:cNvGrpSpPr/>
          <p:nvPr/>
        </p:nvGrpSpPr>
        <p:grpSpPr>
          <a:xfrm>
            <a:off x="5017183" y="4268272"/>
            <a:ext cx="2008292" cy="376548"/>
            <a:chOff x="0" y="0"/>
            <a:chExt cx="700058" cy="131259"/>
          </a:xfrm>
        </p:grpSpPr>
        <p:sp>
          <p:nvSpPr>
            <p:cNvPr id="54" name="Freeform 54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" name="TextBox 55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" name="Group 56"/>
          <p:cNvGrpSpPr/>
          <p:nvPr/>
        </p:nvGrpSpPr>
        <p:grpSpPr>
          <a:xfrm>
            <a:off x="746925" y="4731906"/>
            <a:ext cx="2008292" cy="376548"/>
            <a:chOff x="0" y="0"/>
            <a:chExt cx="700058" cy="131259"/>
          </a:xfrm>
        </p:grpSpPr>
        <p:sp>
          <p:nvSpPr>
            <p:cNvPr id="57" name="Freeform 57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" name="TextBox 58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" name="Group 59"/>
          <p:cNvGrpSpPr/>
          <p:nvPr/>
        </p:nvGrpSpPr>
        <p:grpSpPr>
          <a:xfrm>
            <a:off x="2882054" y="4731906"/>
            <a:ext cx="2008292" cy="376548"/>
            <a:chOff x="0" y="0"/>
            <a:chExt cx="700058" cy="131259"/>
          </a:xfrm>
        </p:grpSpPr>
        <p:sp>
          <p:nvSpPr>
            <p:cNvPr id="60" name="Freeform 60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" name="TextBox 61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" name="Group 62"/>
          <p:cNvGrpSpPr/>
          <p:nvPr/>
        </p:nvGrpSpPr>
        <p:grpSpPr>
          <a:xfrm>
            <a:off x="5017183" y="4731906"/>
            <a:ext cx="2008292" cy="376548"/>
            <a:chOff x="0" y="0"/>
            <a:chExt cx="700058" cy="131259"/>
          </a:xfrm>
        </p:grpSpPr>
        <p:sp>
          <p:nvSpPr>
            <p:cNvPr id="63" name="Freeform 63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" name="TextBox 64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" name="Group 65"/>
          <p:cNvGrpSpPr/>
          <p:nvPr/>
        </p:nvGrpSpPr>
        <p:grpSpPr>
          <a:xfrm>
            <a:off x="746925" y="5195540"/>
            <a:ext cx="2008292" cy="376548"/>
            <a:chOff x="0" y="0"/>
            <a:chExt cx="700058" cy="131259"/>
          </a:xfrm>
        </p:grpSpPr>
        <p:sp>
          <p:nvSpPr>
            <p:cNvPr id="66" name="Freeform 66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" name="TextBox 67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" name="Group 68"/>
          <p:cNvGrpSpPr/>
          <p:nvPr/>
        </p:nvGrpSpPr>
        <p:grpSpPr>
          <a:xfrm>
            <a:off x="2882054" y="5195540"/>
            <a:ext cx="2008292" cy="376548"/>
            <a:chOff x="0" y="0"/>
            <a:chExt cx="700058" cy="131259"/>
          </a:xfrm>
        </p:grpSpPr>
        <p:sp>
          <p:nvSpPr>
            <p:cNvPr id="69" name="Freeform 69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" name="TextBox 70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" name="Group 71"/>
          <p:cNvGrpSpPr/>
          <p:nvPr/>
        </p:nvGrpSpPr>
        <p:grpSpPr>
          <a:xfrm>
            <a:off x="5017183" y="5195540"/>
            <a:ext cx="2008292" cy="376548"/>
            <a:chOff x="0" y="0"/>
            <a:chExt cx="700058" cy="131259"/>
          </a:xfrm>
        </p:grpSpPr>
        <p:sp>
          <p:nvSpPr>
            <p:cNvPr id="72" name="Freeform 72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" name="TextBox 73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" name="Group 74"/>
          <p:cNvGrpSpPr/>
          <p:nvPr/>
        </p:nvGrpSpPr>
        <p:grpSpPr>
          <a:xfrm>
            <a:off x="746925" y="5659174"/>
            <a:ext cx="2008292" cy="376548"/>
            <a:chOff x="0" y="0"/>
            <a:chExt cx="700058" cy="131259"/>
          </a:xfrm>
        </p:grpSpPr>
        <p:sp>
          <p:nvSpPr>
            <p:cNvPr id="75" name="Freeform 75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" name="TextBox 76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" name="Group 77"/>
          <p:cNvGrpSpPr/>
          <p:nvPr/>
        </p:nvGrpSpPr>
        <p:grpSpPr>
          <a:xfrm>
            <a:off x="2882054" y="5659174"/>
            <a:ext cx="2008292" cy="376548"/>
            <a:chOff x="0" y="0"/>
            <a:chExt cx="700058" cy="131259"/>
          </a:xfrm>
        </p:grpSpPr>
        <p:sp>
          <p:nvSpPr>
            <p:cNvPr id="78" name="Freeform 78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" name="TextBox 79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" name="Group 80"/>
          <p:cNvGrpSpPr/>
          <p:nvPr/>
        </p:nvGrpSpPr>
        <p:grpSpPr>
          <a:xfrm>
            <a:off x="5017183" y="5659174"/>
            <a:ext cx="2008292" cy="376548"/>
            <a:chOff x="0" y="0"/>
            <a:chExt cx="700058" cy="131259"/>
          </a:xfrm>
        </p:grpSpPr>
        <p:sp>
          <p:nvSpPr>
            <p:cNvPr id="81" name="Freeform 81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" name="TextBox 82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" name="Group 83"/>
          <p:cNvGrpSpPr/>
          <p:nvPr/>
        </p:nvGrpSpPr>
        <p:grpSpPr>
          <a:xfrm>
            <a:off x="746925" y="6122808"/>
            <a:ext cx="2008292" cy="376548"/>
            <a:chOff x="0" y="0"/>
            <a:chExt cx="700058" cy="131259"/>
          </a:xfrm>
        </p:grpSpPr>
        <p:sp>
          <p:nvSpPr>
            <p:cNvPr id="84" name="Freeform 84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" name="TextBox 85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" name="Group 86"/>
          <p:cNvGrpSpPr/>
          <p:nvPr/>
        </p:nvGrpSpPr>
        <p:grpSpPr>
          <a:xfrm>
            <a:off x="2882054" y="6122808"/>
            <a:ext cx="2008292" cy="376548"/>
            <a:chOff x="0" y="0"/>
            <a:chExt cx="700058" cy="131259"/>
          </a:xfrm>
        </p:grpSpPr>
        <p:sp>
          <p:nvSpPr>
            <p:cNvPr id="87" name="Freeform 87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" name="TextBox 88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" name="Group 89"/>
          <p:cNvGrpSpPr/>
          <p:nvPr/>
        </p:nvGrpSpPr>
        <p:grpSpPr>
          <a:xfrm>
            <a:off x="5017183" y="6122808"/>
            <a:ext cx="2008292" cy="376548"/>
            <a:chOff x="0" y="0"/>
            <a:chExt cx="700058" cy="131259"/>
          </a:xfrm>
        </p:grpSpPr>
        <p:sp>
          <p:nvSpPr>
            <p:cNvPr id="90" name="Freeform 90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" name="TextBox 91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" name="Group 92"/>
          <p:cNvGrpSpPr/>
          <p:nvPr/>
        </p:nvGrpSpPr>
        <p:grpSpPr>
          <a:xfrm>
            <a:off x="746925" y="6586442"/>
            <a:ext cx="2008292" cy="376548"/>
            <a:chOff x="0" y="0"/>
            <a:chExt cx="700058" cy="131259"/>
          </a:xfrm>
        </p:grpSpPr>
        <p:sp>
          <p:nvSpPr>
            <p:cNvPr id="93" name="Freeform 93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" name="TextBox 94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" name="Group 95"/>
          <p:cNvGrpSpPr/>
          <p:nvPr/>
        </p:nvGrpSpPr>
        <p:grpSpPr>
          <a:xfrm>
            <a:off x="2882054" y="6586442"/>
            <a:ext cx="2008292" cy="376548"/>
            <a:chOff x="0" y="0"/>
            <a:chExt cx="700058" cy="131259"/>
          </a:xfrm>
        </p:grpSpPr>
        <p:sp>
          <p:nvSpPr>
            <p:cNvPr id="96" name="Freeform 96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" name="TextBox 97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" name="Group 98"/>
          <p:cNvGrpSpPr/>
          <p:nvPr/>
        </p:nvGrpSpPr>
        <p:grpSpPr>
          <a:xfrm>
            <a:off x="5017183" y="6586442"/>
            <a:ext cx="2008292" cy="376548"/>
            <a:chOff x="0" y="0"/>
            <a:chExt cx="700058" cy="131259"/>
          </a:xfrm>
        </p:grpSpPr>
        <p:sp>
          <p:nvSpPr>
            <p:cNvPr id="99" name="Freeform 99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" name="TextBox 100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" name="Group 101"/>
          <p:cNvGrpSpPr/>
          <p:nvPr/>
        </p:nvGrpSpPr>
        <p:grpSpPr>
          <a:xfrm>
            <a:off x="746925" y="7050076"/>
            <a:ext cx="2008292" cy="376548"/>
            <a:chOff x="0" y="0"/>
            <a:chExt cx="700058" cy="131259"/>
          </a:xfrm>
        </p:grpSpPr>
        <p:sp>
          <p:nvSpPr>
            <p:cNvPr id="102" name="Freeform 102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" name="TextBox 103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" name="Group 104"/>
          <p:cNvGrpSpPr/>
          <p:nvPr/>
        </p:nvGrpSpPr>
        <p:grpSpPr>
          <a:xfrm>
            <a:off x="2882054" y="7050076"/>
            <a:ext cx="2008292" cy="376548"/>
            <a:chOff x="0" y="0"/>
            <a:chExt cx="700058" cy="131259"/>
          </a:xfrm>
        </p:grpSpPr>
        <p:sp>
          <p:nvSpPr>
            <p:cNvPr id="105" name="Freeform 105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" name="TextBox 106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7" name="Group 107"/>
          <p:cNvGrpSpPr/>
          <p:nvPr/>
        </p:nvGrpSpPr>
        <p:grpSpPr>
          <a:xfrm>
            <a:off x="5017183" y="7050076"/>
            <a:ext cx="2008292" cy="376548"/>
            <a:chOff x="0" y="0"/>
            <a:chExt cx="700058" cy="131259"/>
          </a:xfrm>
        </p:grpSpPr>
        <p:sp>
          <p:nvSpPr>
            <p:cNvPr id="108" name="Freeform 108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9" name="TextBox 109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0" name="Group 110"/>
          <p:cNvGrpSpPr/>
          <p:nvPr/>
        </p:nvGrpSpPr>
        <p:grpSpPr>
          <a:xfrm>
            <a:off x="746925" y="7513710"/>
            <a:ext cx="2008292" cy="376548"/>
            <a:chOff x="0" y="0"/>
            <a:chExt cx="700058" cy="131259"/>
          </a:xfrm>
        </p:grpSpPr>
        <p:sp>
          <p:nvSpPr>
            <p:cNvPr id="111" name="Freeform 111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2" name="TextBox 112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3" name="Group 113"/>
          <p:cNvGrpSpPr/>
          <p:nvPr/>
        </p:nvGrpSpPr>
        <p:grpSpPr>
          <a:xfrm>
            <a:off x="2882054" y="7513710"/>
            <a:ext cx="2008292" cy="376548"/>
            <a:chOff x="0" y="0"/>
            <a:chExt cx="700058" cy="131259"/>
          </a:xfrm>
        </p:grpSpPr>
        <p:sp>
          <p:nvSpPr>
            <p:cNvPr id="114" name="Freeform 114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5" name="TextBox 115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6" name="Group 116"/>
          <p:cNvGrpSpPr/>
          <p:nvPr/>
        </p:nvGrpSpPr>
        <p:grpSpPr>
          <a:xfrm>
            <a:off x="5017183" y="7513710"/>
            <a:ext cx="2008292" cy="376548"/>
            <a:chOff x="0" y="0"/>
            <a:chExt cx="700058" cy="131259"/>
          </a:xfrm>
        </p:grpSpPr>
        <p:sp>
          <p:nvSpPr>
            <p:cNvPr id="117" name="Freeform 117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8" name="TextBox 118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9" name="Group 119"/>
          <p:cNvGrpSpPr/>
          <p:nvPr/>
        </p:nvGrpSpPr>
        <p:grpSpPr>
          <a:xfrm>
            <a:off x="746925" y="7977344"/>
            <a:ext cx="2008292" cy="376548"/>
            <a:chOff x="0" y="0"/>
            <a:chExt cx="700058" cy="131259"/>
          </a:xfrm>
        </p:grpSpPr>
        <p:sp>
          <p:nvSpPr>
            <p:cNvPr id="120" name="Freeform 120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1" name="TextBox 121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2" name="Group 122"/>
          <p:cNvGrpSpPr/>
          <p:nvPr/>
        </p:nvGrpSpPr>
        <p:grpSpPr>
          <a:xfrm>
            <a:off x="2882054" y="7977344"/>
            <a:ext cx="2008292" cy="376548"/>
            <a:chOff x="0" y="0"/>
            <a:chExt cx="700058" cy="131259"/>
          </a:xfrm>
        </p:grpSpPr>
        <p:sp>
          <p:nvSpPr>
            <p:cNvPr id="123" name="Freeform 123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4" name="TextBox 124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5" name="Group 125"/>
          <p:cNvGrpSpPr/>
          <p:nvPr/>
        </p:nvGrpSpPr>
        <p:grpSpPr>
          <a:xfrm>
            <a:off x="5017183" y="7977344"/>
            <a:ext cx="2008292" cy="376548"/>
            <a:chOff x="0" y="0"/>
            <a:chExt cx="700058" cy="131259"/>
          </a:xfrm>
        </p:grpSpPr>
        <p:sp>
          <p:nvSpPr>
            <p:cNvPr id="126" name="Freeform 126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7" name="TextBox 127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8" name="Group 128"/>
          <p:cNvGrpSpPr/>
          <p:nvPr/>
        </p:nvGrpSpPr>
        <p:grpSpPr>
          <a:xfrm>
            <a:off x="746925" y="8440978"/>
            <a:ext cx="2008292" cy="376548"/>
            <a:chOff x="0" y="0"/>
            <a:chExt cx="700058" cy="131259"/>
          </a:xfrm>
        </p:grpSpPr>
        <p:sp>
          <p:nvSpPr>
            <p:cNvPr id="129" name="Freeform 129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0" name="TextBox 130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1" name="Group 131"/>
          <p:cNvGrpSpPr/>
          <p:nvPr/>
        </p:nvGrpSpPr>
        <p:grpSpPr>
          <a:xfrm>
            <a:off x="2882054" y="8440978"/>
            <a:ext cx="2008292" cy="376548"/>
            <a:chOff x="0" y="0"/>
            <a:chExt cx="700058" cy="131259"/>
          </a:xfrm>
        </p:grpSpPr>
        <p:sp>
          <p:nvSpPr>
            <p:cNvPr id="132" name="Freeform 132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3" name="TextBox 133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4" name="Group 134"/>
          <p:cNvGrpSpPr/>
          <p:nvPr/>
        </p:nvGrpSpPr>
        <p:grpSpPr>
          <a:xfrm>
            <a:off x="5017183" y="8440978"/>
            <a:ext cx="2008292" cy="376548"/>
            <a:chOff x="0" y="0"/>
            <a:chExt cx="700058" cy="131259"/>
          </a:xfrm>
        </p:grpSpPr>
        <p:sp>
          <p:nvSpPr>
            <p:cNvPr id="135" name="Freeform 135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6" name="TextBox 136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7" name="Group 137"/>
          <p:cNvGrpSpPr/>
          <p:nvPr/>
        </p:nvGrpSpPr>
        <p:grpSpPr>
          <a:xfrm>
            <a:off x="746925" y="8904612"/>
            <a:ext cx="2008292" cy="376548"/>
            <a:chOff x="0" y="0"/>
            <a:chExt cx="700058" cy="131259"/>
          </a:xfrm>
        </p:grpSpPr>
        <p:sp>
          <p:nvSpPr>
            <p:cNvPr id="138" name="Freeform 138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9" name="TextBox 139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0" name="Group 140"/>
          <p:cNvGrpSpPr/>
          <p:nvPr/>
        </p:nvGrpSpPr>
        <p:grpSpPr>
          <a:xfrm>
            <a:off x="2882054" y="8904612"/>
            <a:ext cx="2008292" cy="376548"/>
            <a:chOff x="0" y="0"/>
            <a:chExt cx="700058" cy="131259"/>
          </a:xfrm>
        </p:grpSpPr>
        <p:sp>
          <p:nvSpPr>
            <p:cNvPr id="141" name="Freeform 141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2" name="TextBox 142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3" name="Group 143"/>
          <p:cNvGrpSpPr/>
          <p:nvPr/>
        </p:nvGrpSpPr>
        <p:grpSpPr>
          <a:xfrm>
            <a:off x="5017183" y="8904612"/>
            <a:ext cx="2008292" cy="376548"/>
            <a:chOff x="0" y="0"/>
            <a:chExt cx="700058" cy="131259"/>
          </a:xfrm>
        </p:grpSpPr>
        <p:sp>
          <p:nvSpPr>
            <p:cNvPr id="144" name="Freeform 144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5" name="TextBox 145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146" name="TextBox 146"/>
          <p:cNvSpPr txBox="1"/>
          <p:nvPr/>
        </p:nvSpPr>
        <p:spPr>
          <a:xfrm>
            <a:off x="1198051" y="1901463"/>
            <a:ext cx="1106041" cy="42407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3400"/>
              </a:lnSpc>
              <a:spcBef>
                <a:spcPct val="0"/>
              </a:spcBef>
            </a:pPr>
            <a:r>
              <a:rPr lang="en-US" sz="2400" u="none" strike="noStrike" dirty="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Nombre(s)</a:t>
            </a:r>
          </a:p>
        </p:txBody>
      </p:sp>
      <p:sp>
        <p:nvSpPr>
          <p:cNvPr id="147" name="TextBox 147"/>
          <p:cNvSpPr txBox="1"/>
          <p:nvPr/>
        </p:nvSpPr>
        <p:spPr>
          <a:xfrm>
            <a:off x="3030173" y="1901463"/>
            <a:ext cx="1712053" cy="42654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400"/>
              </a:lnSpc>
            </a:pPr>
            <a:r>
              <a:rPr lang="en-US" sz="24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Apellido materno</a:t>
            </a:r>
          </a:p>
        </p:txBody>
      </p:sp>
      <p:sp>
        <p:nvSpPr>
          <p:cNvPr id="148" name="TextBox 148"/>
          <p:cNvSpPr txBox="1"/>
          <p:nvPr/>
        </p:nvSpPr>
        <p:spPr>
          <a:xfrm>
            <a:off x="5194754" y="1901463"/>
            <a:ext cx="1653150" cy="42407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3400"/>
              </a:lnSpc>
              <a:spcBef>
                <a:spcPct val="0"/>
              </a:spcBef>
            </a:pPr>
            <a:r>
              <a:rPr lang="en-US" sz="2400" u="none" strike="noStrike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Apellido paterno</a:t>
            </a:r>
          </a:p>
        </p:txBody>
      </p:sp>
      <p:sp>
        <p:nvSpPr>
          <p:cNvPr id="149" name="Freeform 149"/>
          <p:cNvSpPr/>
          <p:nvPr/>
        </p:nvSpPr>
        <p:spPr>
          <a:xfrm rot="1259738">
            <a:off x="6402349" y="582545"/>
            <a:ext cx="733200" cy="706538"/>
          </a:xfrm>
          <a:custGeom>
            <a:avLst/>
            <a:gdLst/>
            <a:ahLst/>
            <a:cxnLst/>
            <a:rect l="l" t="t" r="r" b="b"/>
            <a:pathLst>
              <a:path w="733200" h="706538">
                <a:moveTo>
                  <a:pt x="0" y="0"/>
                </a:moveTo>
                <a:lnTo>
                  <a:pt x="733199" y="0"/>
                </a:lnTo>
                <a:lnTo>
                  <a:pt x="733199" y="706538"/>
                </a:lnTo>
                <a:lnTo>
                  <a:pt x="0" y="706538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50" name="Freeform 150"/>
          <p:cNvSpPr/>
          <p:nvPr/>
        </p:nvSpPr>
        <p:spPr>
          <a:xfrm rot="-838567">
            <a:off x="472523" y="945551"/>
            <a:ext cx="609433" cy="583786"/>
          </a:xfrm>
          <a:custGeom>
            <a:avLst/>
            <a:gdLst/>
            <a:ahLst/>
            <a:cxnLst/>
            <a:rect l="l" t="t" r="r" b="b"/>
            <a:pathLst>
              <a:path w="609433" h="583786">
                <a:moveTo>
                  <a:pt x="0" y="0"/>
                </a:moveTo>
                <a:lnTo>
                  <a:pt x="609434" y="0"/>
                </a:lnTo>
                <a:lnTo>
                  <a:pt x="609434" y="583786"/>
                </a:lnTo>
                <a:lnTo>
                  <a:pt x="0" y="583786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alphaModFix amt="7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" name="TextBox 3"/>
          <p:cNvSpPr txBox="1"/>
          <p:nvPr/>
        </p:nvSpPr>
        <p:spPr>
          <a:xfrm>
            <a:off x="1782509" y="1004823"/>
            <a:ext cx="616859" cy="70811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808"/>
              </a:lnSpc>
            </a:pPr>
            <a:r>
              <a:rPr lang="en-US" sz="4149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4" name="TextBox 4"/>
          <p:cNvSpPr txBox="1"/>
          <p:nvPr/>
        </p:nvSpPr>
        <p:spPr>
          <a:xfrm>
            <a:off x="2399368" y="1004823"/>
            <a:ext cx="306682" cy="70811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808"/>
              </a:lnSpc>
            </a:pPr>
            <a:r>
              <a:rPr lang="en-US" sz="4149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l</a:t>
            </a:r>
          </a:p>
        </p:txBody>
      </p:sp>
      <p:sp>
        <p:nvSpPr>
          <p:cNvPr id="5" name="TextBox 5"/>
          <p:cNvSpPr txBox="1"/>
          <p:nvPr/>
        </p:nvSpPr>
        <p:spPr>
          <a:xfrm>
            <a:off x="2736784" y="1004823"/>
            <a:ext cx="516392" cy="70811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808"/>
              </a:lnSpc>
            </a:pPr>
            <a:r>
              <a:rPr lang="en-US" sz="4149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u</a:t>
            </a:r>
          </a:p>
        </p:txBody>
      </p:sp>
      <p:sp>
        <p:nvSpPr>
          <p:cNvPr id="6" name="TextBox 6"/>
          <p:cNvSpPr txBox="1"/>
          <p:nvPr/>
        </p:nvSpPr>
        <p:spPr>
          <a:xfrm>
            <a:off x="3334024" y="1004823"/>
            <a:ext cx="860033" cy="70811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808"/>
              </a:lnSpc>
            </a:pPr>
            <a:r>
              <a:rPr lang="en-US" sz="4149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m</a:t>
            </a:r>
          </a:p>
        </p:txBody>
      </p:sp>
      <p:sp>
        <p:nvSpPr>
          <p:cNvPr id="7" name="TextBox 7"/>
          <p:cNvSpPr txBox="1"/>
          <p:nvPr/>
        </p:nvSpPr>
        <p:spPr>
          <a:xfrm>
            <a:off x="4274905" y="1004823"/>
            <a:ext cx="610185" cy="70811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808"/>
              </a:lnSpc>
            </a:pPr>
            <a:r>
              <a:rPr lang="en-US" sz="4149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8" name="TextBox 8"/>
          <p:cNvSpPr txBox="1"/>
          <p:nvPr/>
        </p:nvSpPr>
        <p:spPr>
          <a:xfrm>
            <a:off x="5379707" y="1004823"/>
            <a:ext cx="610185" cy="70811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808"/>
              </a:lnSpc>
            </a:pPr>
            <a:r>
              <a:rPr lang="en-US" sz="4149">
                <a:solidFill>
                  <a:srgbClr val="FE9AA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9" name="TextBox 9"/>
          <p:cNvSpPr txBox="1"/>
          <p:nvPr/>
        </p:nvSpPr>
        <p:spPr>
          <a:xfrm>
            <a:off x="4885089" y="1004823"/>
            <a:ext cx="555377" cy="70811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808"/>
              </a:lnSpc>
            </a:pPr>
            <a:r>
              <a:rPr lang="en-US" sz="4149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o</a:t>
            </a:r>
          </a:p>
        </p:txBody>
      </p:sp>
      <p:sp>
        <p:nvSpPr>
          <p:cNvPr id="10" name="TextBox 10"/>
          <p:cNvSpPr txBox="1"/>
          <p:nvPr/>
        </p:nvSpPr>
        <p:spPr>
          <a:xfrm>
            <a:off x="2696023" y="369873"/>
            <a:ext cx="2380354" cy="85388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919"/>
              </a:lnSpc>
            </a:pPr>
            <a:r>
              <a:rPr lang="en-US" sz="4942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Lista de</a:t>
            </a:r>
          </a:p>
        </p:txBody>
      </p:sp>
      <p:grpSp>
        <p:nvGrpSpPr>
          <p:cNvPr id="11" name="Group 11"/>
          <p:cNvGrpSpPr/>
          <p:nvPr/>
        </p:nvGrpSpPr>
        <p:grpSpPr>
          <a:xfrm>
            <a:off x="746925" y="2413736"/>
            <a:ext cx="2008292" cy="376548"/>
            <a:chOff x="0" y="0"/>
            <a:chExt cx="700058" cy="131259"/>
          </a:xfrm>
        </p:grpSpPr>
        <p:sp>
          <p:nvSpPr>
            <p:cNvPr id="12" name="Freeform 12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" name="TextBox 13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" name="Group 14"/>
          <p:cNvGrpSpPr/>
          <p:nvPr/>
        </p:nvGrpSpPr>
        <p:grpSpPr>
          <a:xfrm>
            <a:off x="2882054" y="2413736"/>
            <a:ext cx="2008292" cy="376548"/>
            <a:chOff x="0" y="0"/>
            <a:chExt cx="700058" cy="131259"/>
          </a:xfrm>
        </p:grpSpPr>
        <p:sp>
          <p:nvSpPr>
            <p:cNvPr id="15" name="Freeform 15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" name="TextBox 16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" name="Group 17"/>
          <p:cNvGrpSpPr/>
          <p:nvPr/>
        </p:nvGrpSpPr>
        <p:grpSpPr>
          <a:xfrm>
            <a:off x="5017183" y="2413736"/>
            <a:ext cx="2008292" cy="376548"/>
            <a:chOff x="0" y="0"/>
            <a:chExt cx="700058" cy="131259"/>
          </a:xfrm>
        </p:grpSpPr>
        <p:sp>
          <p:nvSpPr>
            <p:cNvPr id="18" name="Freeform 18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" name="TextBox 19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" name="Group 20"/>
          <p:cNvGrpSpPr/>
          <p:nvPr/>
        </p:nvGrpSpPr>
        <p:grpSpPr>
          <a:xfrm>
            <a:off x="746925" y="2877370"/>
            <a:ext cx="2008292" cy="376548"/>
            <a:chOff x="0" y="0"/>
            <a:chExt cx="700058" cy="131259"/>
          </a:xfrm>
        </p:grpSpPr>
        <p:sp>
          <p:nvSpPr>
            <p:cNvPr id="21" name="Freeform 21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" name="TextBox 22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" name="Group 23"/>
          <p:cNvGrpSpPr/>
          <p:nvPr/>
        </p:nvGrpSpPr>
        <p:grpSpPr>
          <a:xfrm>
            <a:off x="2882054" y="2877370"/>
            <a:ext cx="2008292" cy="376548"/>
            <a:chOff x="0" y="0"/>
            <a:chExt cx="700058" cy="131259"/>
          </a:xfrm>
        </p:grpSpPr>
        <p:sp>
          <p:nvSpPr>
            <p:cNvPr id="24" name="Freeform 24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" name="TextBox 25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" name="Group 26"/>
          <p:cNvGrpSpPr/>
          <p:nvPr/>
        </p:nvGrpSpPr>
        <p:grpSpPr>
          <a:xfrm>
            <a:off x="5017183" y="2877370"/>
            <a:ext cx="2008292" cy="376548"/>
            <a:chOff x="0" y="0"/>
            <a:chExt cx="700058" cy="131259"/>
          </a:xfrm>
        </p:grpSpPr>
        <p:sp>
          <p:nvSpPr>
            <p:cNvPr id="27" name="Freeform 27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" name="TextBox 28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" name="Group 29"/>
          <p:cNvGrpSpPr/>
          <p:nvPr/>
        </p:nvGrpSpPr>
        <p:grpSpPr>
          <a:xfrm>
            <a:off x="746925" y="3341004"/>
            <a:ext cx="2008292" cy="376548"/>
            <a:chOff x="0" y="0"/>
            <a:chExt cx="700058" cy="131259"/>
          </a:xfrm>
        </p:grpSpPr>
        <p:sp>
          <p:nvSpPr>
            <p:cNvPr id="30" name="Freeform 30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" name="TextBox 31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" name="Group 32"/>
          <p:cNvGrpSpPr/>
          <p:nvPr/>
        </p:nvGrpSpPr>
        <p:grpSpPr>
          <a:xfrm>
            <a:off x="2882054" y="3341004"/>
            <a:ext cx="2008292" cy="376548"/>
            <a:chOff x="0" y="0"/>
            <a:chExt cx="700058" cy="131259"/>
          </a:xfrm>
        </p:grpSpPr>
        <p:sp>
          <p:nvSpPr>
            <p:cNvPr id="33" name="Freeform 33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" name="TextBox 34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" name="Group 35"/>
          <p:cNvGrpSpPr/>
          <p:nvPr/>
        </p:nvGrpSpPr>
        <p:grpSpPr>
          <a:xfrm>
            <a:off x="5017183" y="3341004"/>
            <a:ext cx="2008292" cy="376548"/>
            <a:chOff x="0" y="0"/>
            <a:chExt cx="700058" cy="131259"/>
          </a:xfrm>
        </p:grpSpPr>
        <p:sp>
          <p:nvSpPr>
            <p:cNvPr id="36" name="Freeform 36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" name="TextBox 37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" name="Group 38"/>
          <p:cNvGrpSpPr/>
          <p:nvPr/>
        </p:nvGrpSpPr>
        <p:grpSpPr>
          <a:xfrm>
            <a:off x="746925" y="3804638"/>
            <a:ext cx="2008292" cy="376548"/>
            <a:chOff x="0" y="0"/>
            <a:chExt cx="700058" cy="131259"/>
          </a:xfrm>
        </p:grpSpPr>
        <p:sp>
          <p:nvSpPr>
            <p:cNvPr id="39" name="Freeform 39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" name="TextBox 40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" name="Group 41"/>
          <p:cNvGrpSpPr/>
          <p:nvPr/>
        </p:nvGrpSpPr>
        <p:grpSpPr>
          <a:xfrm>
            <a:off x="2882054" y="3804638"/>
            <a:ext cx="2008292" cy="376548"/>
            <a:chOff x="0" y="0"/>
            <a:chExt cx="700058" cy="131259"/>
          </a:xfrm>
        </p:grpSpPr>
        <p:sp>
          <p:nvSpPr>
            <p:cNvPr id="42" name="Freeform 42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" name="TextBox 43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" name="Group 44"/>
          <p:cNvGrpSpPr/>
          <p:nvPr/>
        </p:nvGrpSpPr>
        <p:grpSpPr>
          <a:xfrm>
            <a:off x="5017183" y="3804638"/>
            <a:ext cx="2008292" cy="376548"/>
            <a:chOff x="0" y="0"/>
            <a:chExt cx="700058" cy="131259"/>
          </a:xfrm>
        </p:grpSpPr>
        <p:sp>
          <p:nvSpPr>
            <p:cNvPr id="45" name="Freeform 45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" name="TextBox 46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" name="Group 47"/>
          <p:cNvGrpSpPr/>
          <p:nvPr/>
        </p:nvGrpSpPr>
        <p:grpSpPr>
          <a:xfrm>
            <a:off x="746925" y="4268272"/>
            <a:ext cx="2008292" cy="376548"/>
            <a:chOff x="0" y="0"/>
            <a:chExt cx="700058" cy="131259"/>
          </a:xfrm>
        </p:grpSpPr>
        <p:sp>
          <p:nvSpPr>
            <p:cNvPr id="48" name="Freeform 48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" name="TextBox 49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" name="Group 50"/>
          <p:cNvGrpSpPr/>
          <p:nvPr/>
        </p:nvGrpSpPr>
        <p:grpSpPr>
          <a:xfrm>
            <a:off x="2882054" y="4268272"/>
            <a:ext cx="2008292" cy="376548"/>
            <a:chOff x="0" y="0"/>
            <a:chExt cx="700058" cy="131259"/>
          </a:xfrm>
        </p:grpSpPr>
        <p:sp>
          <p:nvSpPr>
            <p:cNvPr id="51" name="Freeform 51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" name="TextBox 52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" name="Group 53"/>
          <p:cNvGrpSpPr/>
          <p:nvPr/>
        </p:nvGrpSpPr>
        <p:grpSpPr>
          <a:xfrm>
            <a:off x="5017183" y="4268272"/>
            <a:ext cx="2008292" cy="376548"/>
            <a:chOff x="0" y="0"/>
            <a:chExt cx="700058" cy="131259"/>
          </a:xfrm>
        </p:grpSpPr>
        <p:sp>
          <p:nvSpPr>
            <p:cNvPr id="54" name="Freeform 54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" name="TextBox 55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" name="Group 56"/>
          <p:cNvGrpSpPr/>
          <p:nvPr/>
        </p:nvGrpSpPr>
        <p:grpSpPr>
          <a:xfrm>
            <a:off x="746925" y="4731906"/>
            <a:ext cx="2008292" cy="376548"/>
            <a:chOff x="0" y="0"/>
            <a:chExt cx="700058" cy="131259"/>
          </a:xfrm>
        </p:grpSpPr>
        <p:sp>
          <p:nvSpPr>
            <p:cNvPr id="57" name="Freeform 57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" name="TextBox 58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" name="Group 59"/>
          <p:cNvGrpSpPr/>
          <p:nvPr/>
        </p:nvGrpSpPr>
        <p:grpSpPr>
          <a:xfrm>
            <a:off x="2882054" y="4731906"/>
            <a:ext cx="2008292" cy="376548"/>
            <a:chOff x="0" y="0"/>
            <a:chExt cx="700058" cy="131259"/>
          </a:xfrm>
        </p:grpSpPr>
        <p:sp>
          <p:nvSpPr>
            <p:cNvPr id="60" name="Freeform 60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" name="TextBox 61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" name="Group 62"/>
          <p:cNvGrpSpPr/>
          <p:nvPr/>
        </p:nvGrpSpPr>
        <p:grpSpPr>
          <a:xfrm>
            <a:off x="5017183" y="4731906"/>
            <a:ext cx="2008292" cy="376548"/>
            <a:chOff x="0" y="0"/>
            <a:chExt cx="700058" cy="131259"/>
          </a:xfrm>
        </p:grpSpPr>
        <p:sp>
          <p:nvSpPr>
            <p:cNvPr id="63" name="Freeform 63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" name="TextBox 64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" name="Group 65"/>
          <p:cNvGrpSpPr/>
          <p:nvPr/>
        </p:nvGrpSpPr>
        <p:grpSpPr>
          <a:xfrm>
            <a:off x="746925" y="5195540"/>
            <a:ext cx="2008292" cy="376548"/>
            <a:chOff x="0" y="0"/>
            <a:chExt cx="700058" cy="131259"/>
          </a:xfrm>
        </p:grpSpPr>
        <p:sp>
          <p:nvSpPr>
            <p:cNvPr id="66" name="Freeform 66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" name="TextBox 67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" name="Group 68"/>
          <p:cNvGrpSpPr/>
          <p:nvPr/>
        </p:nvGrpSpPr>
        <p:grpSpPr>
          <a:xfrm>
            <a:off x="2882054" y="5195540"/>
            <a:ext cx="2008292" cy="376548"/>
            <a:chOff x="0" y="0"/>
            <a:chExt cx="700058" cy="131259"/>
          </a:xfrm>
        </p:grpSpPr>
        <p:sp>
          <p:nvSpPr>
            <p:cNvPr id="69" name="Freeform 69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" name="TextBox 70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" name="Group 71"/>
          <p:cNvGrpSpPr/>
          <p:nvPr/>
        </p:nvGrpSpPr>
        <p:grpSpPr>
          <a:xfrm>
            <a:off x="5017183" y="5195540"/>
            <a:ext cx="2008292" cy="376548"/>
            <a:chOff x="0" y="0"/>
            <a:chExt cx="700058" cy="131259"/>
          </a:xfrm>
        </p:grpSpPr>
        <p:sp>
          <p:nvSpPr>
            <p:cNvPr id="72" name="Freeform 72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" name="TextBox 73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" name="Group 74"/>
          <p:cNvGrpSpPr/>
          <p:nvPr/>
        </p:nvGrpSpPr>
        <p:grpSpPr>
          <a:xfrm>
            <a:off x="746925" y="5659174"/>
            <a:ext cx="2008292" cy="376548"/>
            <a:chOff x="0" y="0"/>
            <a:chExt cx="700058" cy="131259"/>
          </a:xfrm>
        </p:grpSpPr>
        <p:sp>
          <p:nvSpPr>
            <p:cNvPr id="75" name="Freeform 75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" name="TextBox 76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" name="Group 77"/>
          <p:cNvGrpSpPr/>
          <p:nvPr/>
        </p:nvGrpSpPr>
        <p:grpSpPr>
          <a:xfrm>
            <a:off x="2882054" y="5659174"/>
            <a:ext cx="2008292" cy="376548"/>
            <a:chOff x="0" y="0"/>
            <a:chExt cx="700058" cy="131259"/>
          </a:xfrm>
        </p:grpSpPr>
        <p:sp>
          <p:nvSpPr>
            <p:cNvPr id="78" name="Freeform 78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" name="TextBox 79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" name="Group 80"/>
          <p:cNvGrpSpPr/>
          <p:nvPr/>
        </p:nvGrpSpPr>
        <p:grpSpPr>
          <a:xfrm>
            <a:off x="5017183" y="5659174"/>
            <a:ext cx="2008292" cy="376548"/>
            <a:chOff x="0" y="0"/>
            <a:chExt cx="700058" cy="131259"/>
          </a:xfrm>
        </p:grpSpPr>
        <p:sp>
          <p:nvSpPr>
            <p:cNvPr id="81" name="Freeform 81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" name="TextBox 82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" name="Group 83"/>
          <p:cNvGrpSpPr/>
          <p:nvPr/>
        </p:nvGrpSpPr>
        <p:grpSpPr>
          <a:xfrm>
            <a:off x="746925" y="6122808"/>
            <a:ext cx="2008292" cy="376548"/>
            <a:chOff x="0" y="0"/>
            <a:chExt cx="700058" cy="131259"/>
          </a:xfrm>
        </p:grpSpPr>
        <p:sp>
          <p:nvSpPr>
            <p:cNvPr id="84" name="Freeform 84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" name="TextBox 85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" name="Group 86"/>
          <p:cNvGrpSpPr/>
          <p:nvPr/>
        </p:nvGrpSpPr>
        <p:grpSpPr>
          <a:xfrm>
            <a:off x="2882054" y="6122808"/>
            <a:ext cx="2008292" cy="376548"/>
            <a:chOff x="0" y="0"/>
            <a:chExt cx="700058" cy="131259"/>
          </a:xfrm>
        </p:grpSpPr>
        <p:sp>
          <p:nvSpPr>
            <p:cNvPr id="87" name="Freeform 87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" name="TextBox 88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" name="Group 89"/>
          <p:cNvGrpSpPr/>
          <p:nvPr/>
        </p:nvGrpSpPr>
        <p:grpSpPr>
          <a:xfrm>
            <a:off x="5017183" y="6122808"/>
            <a:ext cx="2008292" cy="376548"/>
            <a:chOff x="0" y="0"/>
            <a:chExt cx="700058" cy="131259"/>
          </a:xfrm>
        </p:grpSpPr>
        <p:sp>
          <p:nvSpPr>
            <p:cNvPr id="90" name="Freeform 90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" name="TextBox 91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" name="Group 92"/>
          <p:cNvGrpSpPr/>
          <p:nvPr/>
        </p:nvGrpSpPr>
        <p:grpSpPr>
          <a:xfrm>
            <a:off x="746925" y="6586442"/>
            <a:ext cx="2008292" cy="376548"/>
            <a:chOff x="0" y="0"/>
            <a:chExt cx="700058" cy="131259"/>
          </a:xfrm>
        </p:grpSpPr>
        <p:sp>
          <p:nvSpPr>
            <p:cNvPr id="93" name="Freeform 93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" name="TextBox 94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" name="Group 95"/>
          <p:cNvGrpSpPr/>
          <p:nvPr/>
        </p:nvGrpSpPr>
        <p:grpSpPr>
          <a:xfrm>
            <a:off x="2882054" y="6586442"/>
            <a:ext cx="2008292" cy="376548"/>
            <a:chOff x="0" y="0"/>
            <a:chExt cx="700058" cy="131259"/>
          </a:xfrm>
        </p:grpSpPr>
        <p:sp>
          <p:nvSpPr>
            <p:cNvPr id="96" name="Freeform 96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" name="TextBox 97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" name="Group 98"/>
          <p:cNvGrpSpPr/>
          <p:nvPr/>
        </p:nvGrpSpPr>
        <p:grpSpPr>
          <a:xfrm>
            <a:off x="5017183" y="6586442"/>
            <a:ext cx="2008292" cy="376548"/>
            <a:chOff x="0" y="0"/>
            <a:chExt cx="700058" cy="131259"/>
          </a:xfrm>
        </p:grpSpPr>
        <p:sp>
          <p:nvSpPr>
            <p:cNvPr id="99" name="Freeform 99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" name="TextBox 100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" name="Group 101"/>
          <p:cNvGrpSpPr/>
          <p:nvPr/>
        </p:nvGrpSpPr>
        <p:grpSpPr>
          <a:xfrm>
            <a:off x="746925" y="7050076"/>
            <a:ext cx="2008292" cy="376548"/>
            <a:chOff x="0" y="0"/>
            <a:chExt cx="700058" cy="131259"/>
          </a:xfrm>
        </p:grpSpPr>
        <p:sp>
          <p:nvSpPr>
            <p:cNvPr id="102" name="Freeform 102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" name="TextBox 103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" name="Group 104"/>
          <p:cNvGrpSpPr/>
          <p:nvPr/>
        </p:nvGrpSpPr>
        <p:grpSpPr>
          <a:xfrm>
            <a:off x="2882054" y="7050076"/>
            <a:ext cx="2008292" cy="376548"/>
            <a:chOff x="0" y="0"/>
            <a:chExt cx="700058" cy="131259"/>
          </a:xfrm>
        </p:grpSpPr>
        <p:sp>
          <p:nvSpPr>
            <p:cNvPr id="105" name="Freeform 105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" name="TextBox 106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7" name="Group 107"/>
          <p:cNvGrpSpPr/>
          <p:nvPr/>
        </p:nvGrpSpPr>
        <p:grpSpPr>
          <a:xfrm>
            <a:off x="5017183" y="7050076"/>
            <a:ext cx="2008292" cy="376548"/>
            <a:chOff x="0" y="0"/>
            <a:chExt cx="700058" cy="131259"/>
          </a:xfrm>
        </p:grpSpPr>
        <p:sp>
          <p:nvSpPr>
            <p:cNvPr id="108" name="Freeform 108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9" name="TextBox 109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0" name="Group 110"/>
          <p:cNvGrpSpPr/>
          <p:nvPr/>
        </p:nvGrpSpPr>
        <p:grpSpPr>
          <a:xfrm>
            <a:off x="746925" y="7513710"/>
            <a:ext cx="2008292" cy="376548"/>
            <a:chOff x="0" y="0"/>
            <a:chExt cx="700058" cy="131259"/>
          </a:xfrm>
        </p:grpSpPr>
        <p:sp>
          <p:nvSpPr>
            <p:cNvPr id="111" name="Freeform 111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2" name="TextBox 112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3" name="Group 113"/>
          <p:cNvGrpSpPr/>
          <p:nvPr/>
        </p:nvGrpSpPr>
        <p:grpSpPr>
          <a:xfrm>
            <a:off x="2882054" y="7513710"/>
            <a:ext cx="2008292" cy="376548"/>
            <a:chOff x="0" y="0"/>
            <a:chExt cx="700058" cy="131259"/>
          </a:xfrm>
        </p:grpSpPr>
        <p:sp>
          <p:nvSpPr>
            <p:cNvPr id="114" name="Freeform 114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5" name="TextBox 115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6" name="Group 116"/>
          <p:cNvGrpSpPr/>
          <p:nvPr/>
        </p:nvGrpSpPr>
        <p:grpSpPr>
          <a:xfrm>
            <a:off x="5017183" y="7513710"/>
            <a:ext cx="2008292" cy="376548"/>
            <a:chOff x="0" y="0"/>
            <a:chExt cx="700058" cy="131259"/>
          </a:xfrm>
        </p:grpSpPr>
        <p:sp>
          <p:nvSpPr>
            <p:cNvPr id="117" name="Freeform 117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8" name="TextBox 118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9" name="Group 119"/>
          <p:cNvGrpSpPr/>
          <p:nvPr/>
        </p:nvGrpSpPr>
        <p:grpSpPr>
          <a:xfrm>
            <a:off x="746925" y="7977344"/>
            <a:ext cx="2008292" cy="376548"/>
            <a:chOff x="0" y="0"/>
            <a:chExt cx="700058" cy="131259"/>
          </a:xfrm>
        </p:grpSpPr>
        <p:sp>
          <p:nvSpPr>
            <p:cNvPr id="120" name="Freeform 120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1" name="TextBox 121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2" name="Group 122"/>
          <p:cNvGrpSpPr/>
          <p:nvPr/>
        </p:nvGrpSpPr>
        <p:grpSpPr>
          <a:xfrm>
            <a:off x="2882054" y="7977344"/>
            <a:ext cx="2008292" cy="376548"/>
            <a:chOff x="0" y="0"/>
            <a:chExt cx="700058" cy="131259"/>
          </a:xfrm>
        </p:grpSpPr>
        <p:sp>
          <p:nvSpPr>
            <p:cNvPr id="123" name="Freeform 123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4" name="TextBox 124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5" name="Group 125"/>
          <p:cNvGrpSpPr/>
          <p:nvPr/>
        </p:nvGrpSpPr>
        <p:grpSpPr>
          <a:xfrm>
            <a:off x="5017183" y="7977344"/>
            <a:ext cx="2008292" cy="376548"/>
            <a:chOff x="0" y="0"/>
            <a:chExt cx="700058" cy="131259"/>
          </a:xfrm>
        </p:grpSpPr>
        <p:sp>
          <p:nvSpPr>
            <p:cNvPr id="126" name="Freeform 126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7" name="TextBox 127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8" name="Group 128"/>
          <p:cNvGrpSpPr/>
          <p:nvPr/>
        </p:nvGrpSpPr>
        <p:grpSpPr>
          <a:xfrm>
            <a:off x="746925" y="8440978"/>
            <a:ext cx="2008292" cy="376548"/>
            <a:chOff x="0" y="0"/>
            <a:chExt cx="700058" cy="131259"/>
          </a:xfrm>
        </p:grpSpPr>
        <p:sp>
          <p:nvSpPr>
            <p:cNvPr id="129" name="Freeform 129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0" name="TextBox 130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1" name="Group 131"/>
          <p:cNvGrpSpPr/>
          <p:nvPr/>
        </p:nvGrpSpPr>
        <p:grpSpPr>
          <a:xfrm>
            <a:off x="2882054" y="8440978"/>
            <a:ext cx="2008292" cy="376548"/>
            <a:chOff x="0" y="0"/>
            <a:chExt cx="700058" cy="131259"/>
          </a:xfrm>
        </p:grpSpPr>
        <p:sp>
          <p:nvSpPr>
            <p:cNvPr id="132" name="Freeform 132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3" name="TextBox 133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4" name="Group 134"/>
          <p:cNvGrpSpPr/>
          <p:nvPr/>
        </p:nvGrpSpPr>
        <p:grpSpPr>
          <a:xfrm>
            <a:off x="5017183" y="8440978"/>
            <a:ext cx="2008292" cy="376548"/>
            <a:chOff x="0" y="0"/>
            <a:chExt cx="700058" cy="131259"/>
          </a:xfrm>
        </p:grpSpPr>
        <p:sp>
          <p:nvSpPr>
            <p:cNvPr id="135" name="Freeform 135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6" name="TextBox 136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7" name="Group 137"/>
          <p:cNvGrpSpPr/>
          <p:nvPr/>
        </p:nvGrpSpPr>
        <p:grpSpPr>
          <a:xfrm>
            <a:off x="746925" y="8904612"/>
            <a:ext cx="2008292" cy="376548"/>
            <a:chOff x="0" y="0"/>
            <a:chExt cx="700058" cy="131259"/>
          </a:xfrm>
        </p:grpSpPr>
        <p:sp>
          <p:nvSpPr>
            <p:cNvPr id="138" name="Freeform 138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9" name="TextBox 139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0" name="Group 140"/>
          <p:cNvGrpSpPr/>
          <p:nvPr/>
        </p:nvGrpSpPr>
        <p:grpSpPr>
          <a:xfrm>
            <a:off x="2882054" y="8904612"/>
            <a:ext cx="2008292" cy="376548"/>
            <a:chOff x="0" y="0"/>
            <a:chExt cx="700058" cy="131259"/>
          </a:xfrm>
        </p:grpSpPr>
        <p:sp>
          <p:nvSpPr>
            <p:cNvPr id="141" name="Freeform 141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2" name="TextBox 142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3" name="Group 143"/>
          <p:cNvGrpSpPr/>
          <p:nvPr/>
        </p:nvGrpSpPr>
        <p:grpSpPr>
          <a:xfrm>
            <a:off x="5017183" y="8904612"/>
            <a:ext cx="2008292" cy="376548"/>
            <a:chOff x="0" y="0"/>
            <a:chExt cx="700058" cy="131259"/>
          </a:xfrm>
        </p:grpSpPr>
        <p:sp>
          <p:nvSpPr>
            <p:cNvPr id="144" name="Freeform 144"/>
            <p:cNvSpPr/>
            <p:nvPr/>
          </p:nvSpPr>
          <p:spPr>
            <a:xfrm>
              <a:off x="0" y="0"/>
              <a:ext cx="700058" cy="131259"/>
            </a:xfrm>
            <a:custGeom>
              <a:avLst/>
              <a:gdLst/>
              <a:ahLst/>
              <a:cxnLst/>
              <a:rect l="l" t="t" r="r" b="b"/>
              <a:pathLst>
                <a:path w="700058" h="131259">
                  <a:moveTo>
                    <a:pt x="65629" y="0"/>
                  </a:moveTo>
                  <a:lnTo>
                    <a:pt x="634429" y="0"/>
                  </a:lnTo>
                  <a:cubicBezTo>
                    <a:pt x="651835" y="0"/>
                    <a:pt x="668528" y="6914"/>
                    <a:pt x="680836" y="19222"/>
                  </a:cubicBezTo>
                  <a:cubicBezTo>
                    <a:pt x="693144" y="31530"/>
                    <a:pt x="700058" y="48223"/>
                    <a:pt x="700058" y="65629"/>
                  </a:cubicBezTo>
                  <a:lnTo>
                    <a:pt x="700058" y="65629"/>
                  </a:lnTo>
                  <a:cubicBezTo>
                    <a:pt x="700058" y="101875"/>
                    <a:pt x="670675" y="131259"/>
                    <a:pt x="634429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5" name="TextBox 145"/>
            <p:cNvSpPr txBox="1"/>
            <p:nvPr/>
          </p:nvSpPr>
          <p:spPr>
            <a:xfrm>
              <a:off x="0" y="-28575"/>
              <a:ext cx="700058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146" name="TextBox 146"/>
          <p:cNvSpPr txBox="1"/>
          <p:nvPr/>
        </p:nvSpPr>
        <p:spPr>
          <a:xfrm>
            <a:off x="1198051" y="1901463"/>
            <a:ext cx="1106041" cy="42407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3400"/>
              </a:lnSpc>
              <a:spcBef>
                <a:spcPct val="0"/>
              </a:spcBef>
            </a:pPr>
            <a:r>
              <a:rPr lang="en-US" sz="2400" u="none" strike="noStrike" dirty="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Nombre(s)</a:t>
            </a:r>
          </a:p>
        </p:txBody>
      </p:sp>
      <p:sp>
        <p:nvSpPr>
          <p:cNvPr id="147" name="TextBox 147"/>
          <p:cNvSpPr txBox="1"/>
          <p:nvPr/>
        </p:nvSpPr>
        <p:spPr>
          <a:xfrm>
            <a:off x="3030173" y="1901463"/>
            <a:ext cx="1712053" cy="42654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400"/>
              </a:lnSpc>
            </a:pPr>
            <a:r>
              <a:rPr lang="en-US" sz="24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Apellido materno</a:t>
            </a:r>
          </a:p>
        </p:txBody>
      </p:sp>
      <p:sp>
        <p:nvSpPr>
          <p:cNvPr id="148" name="TextBox 148"/>
          <p:cNvSpPr txBox="1"/>
          <p:nvPr/>
        </p:nvSpPr>
        <p:spPr>
          <a:xfrm>
            <a:off x="5194754" y="1901463"/>
            <a:ext cx="1653150" cy="42407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3400"/>
              </a:lnSpc>
              <a:spcBef>
                <a:spcPct val="0"/>
              </a:spcBef>
            </a:pPr>
            <a:r>
              <a:rPr lang="en-US" sz="2400" u="none" strike="noStrike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Apellido paterno</a:t>
            </a:r>
          </a:p>
        </p:txBody>
      </p:sp>
      <p:sp>
        <p:nvSpPr>
          <p:cNvPr id="149" name="Freeform 149"/>
          <p:cNvSpPr/>
          <p:nvPr/>
        </p:nvSpPr>
        <p:spPr>
          <a:xfrm rot="1259738">
            <a:off x="6402349" y="582545"/>
            <a:ext cx="733200" cy="706538"/>
          </a:xfrm>
          <a:custGeom>
            <a:avLst/>
            <a:gdLst/>
            <a:ahLst/>
            <a:cxnLst/>
            <a:rect l="l" t="t" r="r" b="b"/>
            <a:pathLst>
              <a:path w="733200" h="706538">
                <a:moveTo>
                  <a:pt x="0" y="0"/>
                </a:moveTo>
                <a:lnTo>
                  <a:pt x="733199" y="0"/>
                </a:lnTo>
                <a:lnTo>
                  <a:pt x="733199" y="706538"/>
                </a:lnTo>
                <a:lnTo>
                  <a:pt x="0" y="706538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50" name="Freeform 150"/>
          <p:cNvSpPr/>
          <p:nvPr/>
        </p:nvSpPr>
        <p:spPr>
          <a:xfrm rot="-838567">
            <a:off x="472523" y="945551"/>
            <a:ext cx="609433" cy="583786"/>
          </a:xfrm>
          <a:custGeom>
            <a:avLst/>
            <a:gdLst/>
            <a:ahLst/>
            <a:cxnLst/>
            <a:rect l="l" t="t" r="r" b="b"/>
            <a:pathLst>
              <a:path w="609433" h="583786">
                <a:moveTo>
                  <a:pt x="0" y="0"/>
                </a:moveTo>
                <a:lnTo>
                  <a:pt x="609434" y="0"/>
                </a:lnTo>
                <a:lnTo>
                  <a:pt x="609434" y="583786"/>
                </a:lnTo>
                <a:lnTo>
                  <a:pt x="0" y="583786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alphaModFix amt="7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62083" y="2415097"/>
            <a:ext cx="2590125" cy="376548"/>
            <a:chOff x="0" y="0"/>
            <a:chExt cx="9028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3409357" y="2415097"/>
            <a:ext cx="859764" cy="376548"/>
            <a:chOff x="0" y="0"/>
            <a:chExt cx="299700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4323421" y="2415097"/>
            <a:ext cx="859764" cy="376548"/>
            <a:chOff x="0" y="0"/>
            <a:chExt cx="299700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2083" y="2878731"/>
            <a:ext cx="2590125" cy="376548"/>
            <a:chOff x="0" y="0"/>
            <a:chExt cx="9028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409357" y="2878731"/>
            <a:ext cx="859764" cy="376548"/>
            <a:chOff x="0" y="0"/>
            <a:chExt cx="299700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4323421" y="2878731"/>
            <a:ext cx="859764" cy="376548"/>
            <a:chOff x="0" y="0"/>
            <a:chExt cx="299700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762083" y="3342365"/>
            <a:ext cx="2590125" cy="376548"/>
            <a:chOff x="0" y="0"/>
            <a:chExt cx="9028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3409357" y="3342365"/>
            <a:ext cx="859764" cy="376548"/>
            <a:chOff x="0" y="0"/>
            <a:chExt cx="299700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4323421" y="3342365"/>
            <a:ext cx="859764" cy="376548"/>
            <a:chOff x="0" y="0"/>
            <a:chExt cx="299700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762083" y="3805999"/>
            <a:ext cx="2590125" cy="376548"/>
            <a:chOff x="0" y="0"/>
            <a:chExt cx="9028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3409357" y="3805999"/>
            <a:ext cx="859764" cy="376548"/>
            <a:chOff x="0" y="0"/>
            <a:chExt cx="299700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4323421" y="3805999"/>
            <a:ext cx="859764" cy="376548"/>
            <a:chOff x="0" y="0"/>
            <a:chExt cx="299700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762083" y="4269633"/>
            <a:ext cx="2590125" cy="376548"/>
            <a:chOff x="0" y="0"/>
            <a:chExt cx="9028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3409357" y="4269633"/>
            <a:ext cx="859764" cy="376548"/>
            <a:chOff x="0" y="0"/>
            <a:chExt cx="299700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4323421" y="4269633"/>
            <a:ext cx="859764" cy="376548"/>
            <a:chOff x="0" y="0"/>
            <a:chExt cx="299700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762083" y="4733267"/>
            <a:ext cx="2590125" cy="376548"/>
            <a:chOff x="0" y="0"/>
            <a:chExt cx="9028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3409357" y="4733267"/>
            <a:ext cx="859764" cy="376548"/>
            <a:chOff x="0" y="0"/>
            <a:chExt cx="299700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323421" y="4733267"/>
            <a:ext cx="859764" cy="376548"/>
            <a:chOff x="0" y="0"/>
            <a:chExt cx="299700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762083" y="5196901"/>
            <a:ext cx="2590125" cy="376548"/>
            <a:chOff x="0" y="0"/>
            <a:chExt cx="9028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3409357" y="5196901"/>
            <a:ext cx="859764" cy="376548"/>
            <a:chOff x="0" y="0"/>
            <a:chExt cx="299700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323421" y="5196901"/>
            <a:ext cx="859764" cy="376548"/>
            <a:chOff x="0" y="0"/>
            <a:chExt cx="299700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762083" y="5660535"/>
            <a:ext cx="2590125" cy="376548"/>
            <a:chOff x="0" y="0"/>
            <a:chExt cx="9028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3409357" y="5660535"/>
            <a:ext cx="859764" cy="376548"/>
            <a:chOff x="0" y="0"/>
            <a:chExt cx="299700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323421" y="5660535"/>
            <a:ext cx="859764" cy="376548"/>
            <a:chOff x="0" y="0"/>
            <a:chExt cx="299700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762083" y="6124169"/>
            <a:ext cx="2590125" cy="376548"/>
            <a:chOff x="0" y="0"/>
            <a:chExt cx="9028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3409357" y="6124169"/>
            <a:ext cx="859764" cy="376548"/>
            <a:chOff x="0" y="0"/>
            <a:chExt cx="299700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4323421" y="6124169"/>
            <a:ext cx="859764" cy="376548"/>
            <a:chOff x="0" y="0"/>
            <a:chExt cx="299700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762083" y="6587803"/>
            <a:ext cx="2590125" cy="376548"/>
            <a:chOff x="0" y="0"/>
            <a:chExt cx="9028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3409357" y="6587803"/>
            <a:ext cx="859764" cy="376548"/>
            <a:chOff x="0" y="0"/>
            <a:chExt cx="299700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4323421" y="6587803"/>
            <a:ext cx="859764" cy="376548"/>
            <a:chOff x="0" y="0"/>
            <a:chExt cx="299700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762083" y="7051437"/>
            <a:ext cx="2590125" cy="376548"/>
            <a:chOff x="0" y="0"/>
            <a:chExt cx="9028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3409357" y="7051437"/>
            <a:ext cx="859764" cy="376548"/>
            <a:chOff x="0" y="0"/>
            <a:chExt cx="299700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4323421" y="7051437"/>
            <a:ext cx="859764" cy="376548"/>
            <a:chOff x="0" y="0"/>
            <a:chExt cx="299700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762083" y="7515071"/>
            <a:ext cx="2590125" cy="376548"/>
            <a:chOff x="0" y="0"/>
            <a:chExt cx="9028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3409357" y="7515071"/>
            <a:ext cx="859764" cy="376548"/>
            <a:chOff x="0" y="0"/>
            <a:chExt cx="299700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4323421" y="7515071"/>
            <a:ext cx="859764" cy="376548"/>
            <a:chOff x="0" y="0"/>
            <a:chExt cx="299700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762083" y="7978705"/>
            <a:ext cx="2590125" cy="376548"/>
            <a:chOff x="0" y="0"/>
            <a:chExt cx="9028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3409357" y="7978705"/>
            <a:ext cx="859764" cy="376548"/>
            <a:chOff x="0" y="0"/>
            <a:chExt cx="299700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4323421" y="7978705"/>
            <a:ext cx="859764" cy="376548"/>
            <a:chOff x="0" y="0"/>
            <a:chExt cx="299700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762083" y="8442339"/>
            <a:ext cx="2590125" cy="376548"/>
            <a:chOff x="0" y="0"/>
            <a:chExt cx="9028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3409357" y="8442339"/>
            <a:ext cx="859764" cy="376548"/>
            <a:chOff x="0" y="0"/>
            <a:chExt cx="299700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4323421" y="8442339"/>
            <a:ext cx="859764" cy="376548"/>
            <a:chOff x="0" y="0"/>
            <a:chExt cx="299700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5236489" y="2415097"/>
            <a:ext cx="859764" cy="376548"/>
            <a:chOff x="0" y="0"/>
            <a:chExt cx="299700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6150553" y="2415097"/>
            <a:ext cx="859764" cy="376548"/>
            <a:chOff x="0" y="0"/>
            <a:chExt cx="299700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5236489" y="2878731"/>
            <a:ext cx="859764" cy="376548"/>
            <a:chOff x="0" y="0"/>
            <a:chExt cx="299700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6150553" y="2878731"/>
            <a:ext cx="859764" cy="376548"/>
            <a:chOff x="0" y="0"/>
            <a:chExt cx="299700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5236489" y="3342365"/>
            <a:ext cx="859764" cy="376548"/>
            <a:chOff x="0" y="0"/>
            <a:chExt cx="299700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6150553" y="3342365"/>
            <a:ext cx="859764" cy="376548"/>
            <a:chOff x="0" y="0"/>
            <a:chExt cx="299700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5236489" y="3805999"/>
            <a:ext cx="859764" cy="376548"/>
            <a:chOff x="0" y="0"/>
            <a:chExt cx="299700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6150553" y="3805999"/>
            <a:ext cx="859764" cy="376548"/>
            <a:chOff x="0" y="0"/>
            <a:chExt cx="299700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5236489" y="4269633"/>
            <a:ext cx="859764" cy="376548"/>
            <a:chOff x="0" y="0"/>
            <a:chExt cx="299700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6150553" y="4269633"/>
            <a:ext cx="859764" cy="376548"/>
            <a:chOff x="0" y="0"/>
            <a:chExt cx="299700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5236489" y="4733267"/>
            <a:ext cx="859764" cy="376548"/>
            <a:chOff x="0" y="0"/>
            <a:chExt cx="299700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6150553" y="4733267"/>
            <a:ext cx="859764" cy="376548"/>
            <a:chOff x="0" y="0"/>
            <a:chExt cx="299700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5236489" y="5196901"/>
            <a:ext cx="859764" cy="376548"/>
            <a:chOff x="0" y="0"/>
            <a:chExt cx="299700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6150553" y="5196901"/>
            <a:ext cx="859764" cy="376548"/>
            <a:chOff x="0" y="0"/>
            <a:chExt cx="299700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5236489" y="5660535"/>
            <a:ext cx="859764" cy="376548"/>
            <a:chOff x="0" y="0"/>
            <a:chExt cx="299700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6150553" y="5660535"/>
            <a:ext cx="859764" cy="376548"/>
            <a:chOff x="0" y="0"/>
            <a:chExt cx="299700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5236489" y="6124169"/>
            <a:ext cx="859764" cy="376548"/>
            <a:chOff x="0" y="0"/>
            <a:chExt cx="299700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6150553" y="6124169"/>
            <a:ext cx="859764" cy="376548"/>
            <a:chOff x="0" y="0"/>
            <a:chExt cx="299700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5236489" y="6587803"/>
            <a:ext cx="859764" cy="376548"/>
            <a:chOff x="0" y="0"/>
            <a:chExt cx="299700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6150553" y="6587803"/>
            <a:ext cx="859764" cy="376548"/>
            <a:chOff x="0" y="0"/>
            <a:chExt cx="299700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5236489" y="7051437"/>
            <a:ext cx="859764" cy="376548"/>
            <a:chOff x="0" y="0"/>
            <a:chExt cx="299700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6150553" y="7051437"/>
            <a:ext cx="859764" cy="376548"/>
            <a:chOff x="0" y="0"/>
            <a:chExt cx="299700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5236489" y="7515071"/>
            <a:ext cx="859764" cy="376548"/>
            <a:chOff x="0" y="0"/>
            <a:chExt cx="299700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6150553" y="7515071"/>
            <a:ext cx="859764" cy="376548"/>
            <a:chOff x="0" y="0"/>
            <a:chExt cx="299700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5236489" y="7978705"/>
            <a:ext cx="859764" cy="376548"/>
            <a:chOff x="0" y="0"/>
            <a:chExt cx="299700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6150553" y="7978705"/>
            <a:ext cx="859764" cy="376548"/>
            <a:chOff x="0" y="0"/>
            <a:chExt cx="299700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5236489" y="8442339"/>
            <a:ext cx="859764" cy="376548"/>
            <a:chOff x="0" y="0"/>
            <a:chExt cx="299700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6150553" y="8442339"/>
            <a:ext cx="859764" cy="376548"/>
            <a:chOff x="0" y="0"/>
            <a:chExt cx="299700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762083" y="1952824"/>
            <a:ext cx="2590125" cy="376548"/>
            <a:chOff x="0" y="0"/>
            <a:chExt cx="9028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409357" y="1952824"/>
            <a:ext cx="859764" cy="376548"/>
            <a:chOff x="0" y="0"/>
            <a:chExt cx="299700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4323421" y="1952824"/>
            <a:ext cx="859764" cy="376548"/>
            <a:chOff x="0" y="0"/>
            <a:chExt cx="299700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5236489" y="1952824"/>
            <a:ext cx="859764" cy="376548"/>
            <a:chOff x="0" y="0"/>
            <a:chExt cx="299700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6150553" y="1952824"/>
            <a:ext cx="859764" cy="376548"/>
            <a:chOff x="0" y="0"/>
            <a:chExt cx="299700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762083" y="8904612"/>
            <a:ext cx="2590125" cy="376548"/>
            <a:chOff x="0" y="0"/>
            <a:chExt cx="9028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409357" y="8904612"/>
            <a:ext cx="859764" cy="376548"/>
            <a:chOff x="0" y="0"/>
            <a:chExt cx="299700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4323421" y="8904612"/>
            <a:ext cx="859764" cy="376548"/>
            <a:chOff x="0" y="0"/>
            <a:chExt cx="299700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5236489" y="8904612"/>
            <a:ext cx="859764" cy="376548"/>
            <a:chOff x="0" y="0"/>
            <a:chExt cx="299700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6150553" y="8904612"/>
            <a:ext cx="859764" cy="376548"/>
            <a:chOff x="0" y="0"/>
            <a:chExt cx="299700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243" name="Freeform 243"/>
          <p:cNvSpPr/>
          <p:nvPr/>
        </p:nvSpPr>
        <p:spPr>
          <a:xfrm rot="1112675">
            <a:off x="6472550" y="315295"/>
            <a:ext cx="1031539" cy="707464"/>
          </a:xfrm>
          <a:custGeom>
            <a:avLst/>
            <a:gdLst/>
            <a:ahLst/>
            <a:cxnLst/>
            <a:rect l="l" t="t" r="r" b="b"/>
            <a:pathLst>
              <a:path w="1031539" h="707464">
                <a:moveTo>
                  <a:pt x="0" y="0"/>
                </a:moveTo>
                <a:lnTo>
                  <a:pt x="1031539" y="0"/>
                </a:lnTo>
                <a:lnTo>
                  <a:pt x="1031539" y="707464"/>
                </a:lnTo>
                <a:lnTo>
                  <a:pt x="0" y="707464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7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244" name="Freeform 244"/>
          <p:cNvSpPr/>
          <p:nvPr/>
        </p:nvSpPr>
        <p:spPr>
          <a:xfrm rot="5853253">
            <a:off x="-141435" y="1026690"/>
            <a:ext cx="794688" cy="545355"/>
          </a:xfrm>
          <a:custGeom>
            <a:avLst/>
            <a:gdLst/>
            <a:ahLst/>
            <a:cxnLst/>
            <a:rect l="l" t="t" r="r" b="b"/>
            <a:pathLst>
              <a:path w="794688" h="545355">
                <a:moveTo>
                  <a:pt x="0" y="0"/>
                </a:moveTo>
                <a:lnTo>
                  <a:pt x="794688" y="0"/>
                </a:lnTo>
                <a:lnTo>
                  <a:pt x="794688" y="545354"/>
                </a:lnTo>
                <a:lnTo>
                  <a:pt x="0" y="545354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alphaModFix amt="69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245" name="TextBox 245"/>
          <p:cNvSpPr txBox="1"/>
          <p:nvPr/>
        </p:nvSpPr>
        <p:spPr>
          <a:xfrm>
            <a:off x="1098873" y="655688"/>
            <a:ext cx="575844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D</a:t>
            </a:r>
          </a:p>
        </p:txBody>
      </p:sp>
      <p:sp>
        <p:nvSpPr>
          <p:cNvPr id="246" name="TextBox 246"/>
          <p:cNvSpPr txBox="1"/>
          <p:nvPr/>
        </p:nvSpPr>
        <p:spPr>
          <a:xfrm>
            <a:off x="1691830" y="655688"/>
            <a:ext cx="303307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247" name="TextBox 247"/>
          <p:cNvSpPr txBox="1"/>
          <p:nvPr/>
        </p:nvSpPr>
        <p:spPr>
          <a:xfrm>
            <a:off x="2010941" y="655688"/>
            <a:ext cx="539892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248" name="TextBox 248"/>
          <p:cNvSpPr txBox="1"/>
          <p:nvPr/>
        </p:nvSpPr>
        <p:spPr>
          <a:xfrm>
            <a:off x="2417582" y="655688"/>
            <a:ext cx="850568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g</a:t>
            </a:r>
          </a:p>
        </p:txBody>
      </p:sp>
      <p:sp>
        <p:nvSpPr>
          <p:cNvPr id="249" name="TextBox 249"/>
          <p:cNvSpPr txBox="1"/>
          <p:nvPr/>
        </p:nvSpPr>
        <p:spPr>
          <a:xfrm>
            <a:off x="3162298" y="655688"/>
            <a:ext cx="603469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250" name="TextBox 250"/>
          <p:cNvSpPr txBox="1"/>
          <p:nvPr/>
        </p:nvSpPr>
        <p:spPr>
          <a:xfrm>
            <a:off x="4283725" y="655688"/>
            <a:ext cx="603469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E9AA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251" name="TextBox 251"/>
          <p:cNvSpPr txBox="1"/>
          <p:nvPr/>
        </p:nvSpPr>
        <p:spPr>
          <a:xfrm>
            <a:off x="3784816" y="655688"/>
            <a:ext cx="549264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ó</a:t>
            </a:r>
          </a:p>
        </p:txBody>
      </p:sp>
      <p:sp>
        <p:nvSpPr>
          <p:cNvPr id="252" name="TextBox 252"/>
          <p:cNvSpPr txBox="1"/>
          <p:nvPr/>
        </p:nvSpPr>
        <p:spPr>
          <a:xfrm>
            <a:off x="4753180" y="655688"/>
            <a:ext cx="603469" cy="6958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253" name="TextBox 253"/>
          <p:cNvSpPr txBox="1"/>
          <p:nvPr/>
        </p:nvSpPr>
        <p:spPr>
          <a:xfrm>
            <a:off x="5100879" y="660988"/>
            <a:ext cx="603469" cy="6958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254" name="TextBox 254"/>
          <p:cNvSpPr txBox="1"/>
          <p:nvPr/>
        </p:nvSpPr>
        <p:spPr>
          <a:xfrm>
            <a:off x="5524152" y="655688"/>
            <a:ext cx="603469" cy="6958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255" name="TextBox 255"/>
          <p:cNvSpPr txBox="1"/>
          <p:nvPr/>
        </p:nvSpPr>
        <p:spPr>
          <a:xfrm>
            <a:off x="6056773" y="655688"/>
            <a:ext cx="603469" cy="6958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o</a:t>
            </a:r>
          </a:p>
        </p:txBody>
      </p:sp>
      <p:sp>
        <p:nvSpPr>
          <p:cNvPr id="256" name="TextBox 256"/>
          <p:cNvSpPr txBox="1"/>
          <p:nvPr/>
        </p:nvSpPr>
        <p:spPr>
          <a:xfrm>
            <a:off x="2869271" y="866062"/>
            <a:ext cx="2380354" cy="104524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8539"/>
              </a:lnSpc>
            </a:pPr>
            <a:r>
              <a:rPr lang="en-US" sz="6099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inicial</a:t>
            </a:r>
          </a:p>
        </p:txBody>
      </p:sp>
      <p:sp>
        <p:nvSpPr>
          <p:cNvPr id="257" name="TextBox 257"/>
          <p:cNvSpPr txBox="1"/>
          <p:nvPr/>
        </p:nvSpPr>
        <p:spPr>
          <a:xfrm>
            <a:off x="3494558" y="2054154"/>
            <a:ext cx="689364" cy="2310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Comprensión </a:t>
            </a:r>
          </a:p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lectora</a:t>
            </a:r>
          </a:p>
        </p:txBody>
      </p:sp>
      <p:sp>
        <p:nvSpPr>
          <p:cNvPr id="258" name="TextBox 258"/>
          <p:cNvSpPr txBox="1"/>
          <p:nvPr/>
        </p:nvSpPr>
        <p:spPr>
          <a:xfrm>
            <a:off x="4552533" y="2105382"/>
            <a:ext cx="480953" cy="12629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 dirty="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Lectura</a:t>
            </a:r>
          </a:p>
        </p:txBody>
      </p:sp>
      <p:sp>
        <p:nvSpPr>
          <p:cNvPr id="259" name="TextBox 259"/>
          <p:cNvSpPr txBox="1"/>
          <p:nvPr/>
        </p:nvSpPr>
        <p:spPr>
          <a:xfrm>
            <a:off x="5305068" y="2106533"/>
            <a:ext cx="723602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Cálculo mental</a:t>
            </a:r>
          </a:p>
        </p:txBody>
      </p:sp>
      <p:sp>
        <p:nvSpPr>
          <p:cNvPr id="260" name="TextBox 260"/>
          <p:cNvSpPr txBox="1"/>
          <p:nvPr/>
        </p:nvSpPr>
        <p:spPr>
          <a:xfrm>
            <a:off x="6339959" y="2106533"/>
            <a:ext cx="603469" cy="125145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 dirty="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Escritura</a:t>
            </a:r>
          </a:p>
        </p:txBody>
      </p:sp>
      <p:sp>
        <p:nvSpPr>
          <p:cNvPr id="261" name="TextBox 261"/>
          <p:cNvSpPr txBox="1"/>
          <p:nvPr/>
        </p:nvSpPr>
        <p:spPr>
          <a:xfrm>
            <a:off x="1274474" y="2073204"/>
            <a:ext cx="1565341" cy="2097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1321"/>
              </a:lnSpc>
            </a:pPr>
            <a:r>
              <a:rPr lang="en-US" sz="19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Nombre del alumno: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62083" y="2415097"/>
            <a:ext cx="2590125" cy="376548"/>
            <a:chOff x="0" y="0"/>
            <a:chExt cx="9028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3409357" y="2415097"/>
            <a:ext cx="859764" cy="376548"/>
            <a:chOff x="0" y="0"/>
            <a:chExt cx="299700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4323421" y="2415097"/>
            <a:ext cx="859764" cy="376548"/>
            <a:chOff x="0" y="0"/>
            <a:chExt cx="299700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2083" y="2878731"/>
            <a:ext cx="2590125" cy="376548"/>
            <a:chOff x="0" y="0"/>
            <a:chExt cx="9028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409357" y="2878731"/>
            <a:ext cx="859764" cy="376548"/>
            <a:chOff x="0" y="0"/>
            <a:chExt cx="299700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4323421" y="2878731"/>
            <a:ext cx="859764" cy="376548"/>
            <a:chOff x="0" y="0"/>
            <a:chExt cx="299700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762083" y="3342365"/>
            <a:ext cx="2590125" cy="376548"/>
            <a:chOff x="0" y="0"/>
            <a:chExt cx="9028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3409357" y="3342365"/>
            <a:ext cx="859764" cy="376548"/>
            <a:chOff x="0" y="0"/>
            <a:chExt cx="299700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4323421" y="3342365"/>
            <a:ext cx="859764" cy="376548"/>
            <a:chOff x="0" y="0"/>
            <a:chExt cx="299700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762083" y="3805999"/>
            <a:ext cx="2590125" cy="376548"/>
            <a:chOff x="0" y="0"/>
            <a:chExt cx="9028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3409357" y="3805999"/>
            <a:ext cx="859764" cy="376548"/>
            <a:chOff x="0" y="0"/>
            <a:chExt cx="299700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4323421" y="3805999"/>
            <a:ext cx="859764" cy="376548"/>
            <a:chOff x="0" y="0"/>
            <a:chExt cx="299700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762083" y="4269633"/>
            <a:ext cx="2590125" cy="376548"/>
            <a:chOff x="0" y="0"/>
            <a:chExt cx="9028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3409357" y="4269633"/>
            <a:ext cx="859764" cy="376548"/>
            <a:chOff x="0" y="0"/>
            <a:chExt cx="299700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4323421" y="4269633"/>
            <a:ext cx="859764" cy="376548"/>
            <a:chOff x="0" y="0"/>
            <a:chExt cx="299700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762083" y="4733267"/>
            <a:ext cx="2590125" cy="376548"/>
            <a:chOff x="0" y="0"/>
            <a:chExt cx="9028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3409357" y="4733267"/>
            <a:ext cx="859764" cy="376548"/>
            <a:chOff x="0" y="0"/>
            <a:chExt cx="299700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323421" y="4733267"/>
            <a:ext cx="859764" cy="376548"/>
            <a:chOff x="0" y="0"/>
            <a:chExt cx="299700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762083" y="5196901"/>
            <a:ext cx="2590125" cy="376548"/>
            <a:chOff x="0" y="0"/>
            <a:chExt cx="9028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3409357" y="5196901"/>
            <a:ext cx="859764" cy="376548"/>
            <a:chOff x="0" y="0"/>
            <a:chExt cx="299700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323421" y="5196901"/>
            <a:ext cx="859764" cy="376548"/>
            <a:chOff x="0" y="0"/>
            <a:chExt cx="299700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762083" y="5660535"/>
            <a:ext cx="2590125" cy="376548"/>
            <a:chOff x="0" y="0"/>
            <a:chExt cx="9028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3409357" y="5660535"/>
            <a:ext cx="859764" cy="376548"/>
            <a:chOff x="0" y="0"/>
            <a:chExt cx="299700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323421" y="5660535"/>
            <a:ext cx="859764" cy="376548"/>
            <a:chOff x="0" y="0"/>
            <a:chExt cx="299700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762083" y="6124169"/>
            <a:ext cx="2590125" cy="376548"/>
            <a:chOff x="0" y="0"/>
            <a:chExt cx="9028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3409357" y="6124169"/>
            <a:ext cx="859764" cy="376548"/>
            <a:chOff x="0" y="0"/>
            <a:chExt cx="299700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4323421" y="6124169"/>
            <a:ext cx="859764" cy="376548"/>
            <a:chOff x="0" y="0"/>
            <a:chExt cx="299700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762083" y="6587803"/>
            <a:ext cx="2590125" cy="376548"/>
            <a:chOff x="0" y="0"/>
            <a:chExt cx="9028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3409357" y="6587803"/>
            <a:ext cx="859764" cy="376548"/>
            <a:chOff x="0" y="0"/>
            <a:chExt cx="299700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4323421" y="6587803"/>
            <a:ext cx="859764" cy="376548"/>
            <a:chOff x="0" y="0"/>
            <a:chExt cx="299700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762083" y="7051437"/>
            <a:ext cx="2590125" cy="376548"/>
            <a:chOff x="0" y="0"/>
            <a:chExt cx="9028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3409357" y="7051437"/>
            <a:ext cx="859764" cy="376548"/>
            <a:chOff x="0" y="0"/>
            <a:chExt cx="299700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4323421" y="7051437"/>
            <a:ext cx="859764" cy="376548"/>
            <a:chOff x="0" y="0"/>
            <a:chExt cx="299700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762083" y="7515071"/>
            <a:ext cx="2590125" cy="376548"/>
            <a:chOff x="0" y="0"/>
            <a:chExt cx="9028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3409357" y="7515071"/>
            <a:ext cx="859764" cy="376548"/>
            <a:chOff x="0" y="0"/>
            <a:chExt cx="299700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4323421" y="7515071"/>
            <a:ext cx="859764" cy="376548"/>
            <a:chOff x="0" y="0"/>
            <a:chExt cx="299700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762083" y="7978705"/>
            <a:ext cx="2590125" cy="376548"/>
            <a:chOff x="0" y="0"/>
            <a:chExt cx="9028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3409357" y="7978705"/>
            <a:ext cx="859764" cy="376548"/>
            <a:chOff x="0" y="0"/>
            <a:chExt cx="299700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4323421" y="7978705"/>
            <a:ext cx="859764" cy="376548"/>
            <a:chOff x="0" y="0"/>
            <a:chExt cx="299700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762083" y="8442339"/>
            <a:ext cx="2590125" cy="376548"/>
            <a:chOff x="0" y="0"/>
            <a:chExt cx="9028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3409357" y="8442339"/>
            <a:ext cx="859764" cy="376548"/>
            <a:chOff x="0" y="0"/>
            <a:chExt cx="299700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4323421" y="8442339"/>
            <a:ext cx="859764" cy="376548"/>
            <a:chOff x="0" y="0"/>
            <a:chExt cx="299700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5236489" y="2415097"/>
            <a:ext cx="859764" cy="376548"/>
            <a:chOff x="0" y="0"/>
            <a:chExt cx="299700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6150553" y="2415097"/>
            <a:ext cx="859764" cy="376548"/>
            <a:chOff x="0" y="0"/>
            <a:chExt cx="299700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5236489" y="2878731"/>
            <a:ext cx="859764" cy="376548"/>
            <a:chOff x="0" y="0"/>
            <a:chExt cx="299700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6150553" y="2878731"/>
            <a:ext cx="859764" cy="376548"/>
            <a:chOff x="0" y="0"/>
            <a:chExt cx="299700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5236489" y="3342365"/>
            <a:ext cx="859764" cy="376548"/>
            <a:chOff x="0" y="0"/>
            <a:chExt cx="299700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6150553" y="3342365"/>
            <a:ext cx="859764" cy="376548"/>
            <a:chOff x="0" y="0"/>
            <a:chExt cx="299700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5236489" y="3805999"/>
            <a:ext cx="859764" cy="376548"/>
            <a:chOff x="0" y="0"/>
            <a:chExt cx="299700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6150553" y="3805999"/>
            <a:ext cx="859764" cy="376548"/>
            <a:chOff x="0" y="0"/>
            <a:chExt cx="299700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5236489" y="4269633"/>
            <a:ext cx="859764" cy="376548"/>
            <a:chOff x="0" y="0"/>
            <a:chExt cx="299700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6150553" y="4269633"/>
            <a:ext cx="859764" cy="376548"/>
            <a:chOff x="0" y="0"/>
            <a:chExt cx="299700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5236489" y="4733267"/>
            <a:ext cx="859764" cy="376548"/>
            <a:chOff x="0" y="0"/>
            <a:chExt cx="299700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6150553" y="4733267"/>
            <a:ext cx="859764" cy="376548"/>
            <a:chOff x="0" y="0"/>
            <a:chExt cx="299700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5236489" y="5196901"/>
            <a:ext cx="859764" cy="376548"/>
            <a:chOff x="0" y="0"/>
            <a:chExt cx="299700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6150553" y="5196901"/>
            <a:ext cx="859764" cy="376548"/>
            <a:chOff x="0" y="0"/>
            <a:chExt cx="299700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5236489" y="5660535"/>
            <a:ext cx="859764" cy="376548"/>
            <a:chOff x="0" y="0"/>
            <a:chExt cx="299700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6150553" y="5660535"/>
            <a:ext cx="859764" cy="376548"/>
            <a:chOff x="0" y="0"/>
            <a:chExt cx="299700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5236489" y="6124169"/>
            <a:ext cx="859764" cy="376548"/>
            <a:chOff x="0" y="0"/>
            <a:chExt cx="299700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6150553" y="6124169"/>
            <a:ext cx="859764" cy="376548"/>
            <a:chOff x="0" y="0"/>
            <a:chExt cx="299700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5236489" y="6587803"/>
            <a:ext cx="859764" cy="376548"/>
            <a:chOff x="0" y="0"/>
            <a:chExt cx="299700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6150553" y="6587803"/>
            <a:ext cx="859764" cy="376548"/>
            <a:chOff x="0" y="0"/>
            <a:chExt cx="299700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5236489" y="7051437"/>
            <a:ext cx="859764" cy="376548"/>
            <a:chOff x="0" y="0"/>
            <a:chExt cx="299700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6150553" y="7051437"/>
            <a:ext cx="859764" cy="376548"/>
            <a:chOff x="0" y="0"/>
            <a:chExt cx="299700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5236489" y="7515071"/>
            <a:ext cx="859764" cy="376548"/>
            <a:chOff x="0" y="0"/>
            <a:chExt cx="299700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6150553" y="7515071"/>
            <a:ext cx="859764" cy="376548"/>
            <a:chOff x="0" y="0"/>
            <a:chExt cx="299700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5236489" y="7978705"/>
            <a:ext cx="859764" cy="376548"/>
            <a:chOff x="0" y="0"/>
            <a:chExt cx="299700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6150553" y="7978705"/>
            <a:ext cx="859764" cy="376548"/>
            <a:chOff x="0" y="0"/>
            <a:chExt cx="299700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5236489" y="8442339"/>
            <a:ext cx="859764" cy="376548"/>
            <a:chOff x="0" y="0"/>
            <a:chExt cx="299700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6150553" y="8442339"/>
            <a:ext cx="859764" cy="376548"/>
            <a:chOff x="0" y="0"/>
            <a:chExt cx="299700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762083" y="1952824"/>
            <a:ext cx="2590125" cy="376548"/>
            <a:chOff x="0" y="0"/>
            <a:chExt cx="9028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409357" y="1952824"/>
            <a:ext cx="859764" cy="376548"/>
            <a:chOff x="0" y="0"/>
            <a:chExt cx="299700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4323421" y="1952824"/>
            <a:ext cx="859764" cy="376548"/>
            <a:chOff x="0" y="0"/>
            <a:chExt cx="299700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5236489" y="1952824"/>
            <a:ext cx="859764" cy="376548"/>
            <a:chOff x="0" y="0"/>
            <a:chExt cx="299700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6150553" y="1952824"/>
            <a:ext cx="859764" cy="376548"/>
            <a:chOff x="0" y="0"/>
            <a:chExt cx="299700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762083" y="8904612"/>
            <a:ext cx="2590125" cy="376548"/>
            <a:chOff x="0" y="0"/>
            <a:chExt cx="9028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409357" y="8904612"/>
            <a:ext cx="859764" cy="376548"/>
            <a:chOff x="0" y="0"/>
            <a:chExt cx="299700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4323421" y="8904612"/>
            <a:ext cx="859764" cy="376548"/>
            <a:chOff x="0" y="0"/>
            <a:chExt cx="299700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5236489" y="8904612"/>
            <a:ext cx="859764" cy="376548"/>
            <a:chOff x="0" y="0"/>
            <a:chExt cx="299700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6150553" y="8904612"/>
            <a:ext cx="859764" cy="376548"/>
            <a:chOff x="0" y="0"/>
            <a:chExt cx="299700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243" name="Freeform 243"/>
          <p:cNvSpPr/>
          <p:nvPr/>
        </p:nvSpPr>
        <p:spPr>
          <a:xfrm rot="1112675">
            <a:off x="6472550" y="315295"/>
            <a:ext cx="1031539" cy="707464"/>
          </a:xfrm>
          <a:custGeom>
            <a:avLst/>
            <a:gdLst/>
            <a:ahLst/>
            <a:cxnLst/>
            <a:rect l="l" t="t" r="r" b="b"/>
            <a:pathLst>
              <a:path w="1031539" h="707464">
                <a:moveTo>
                  <a:pt x="0" y="0"/>
                </a:moveTo>
                <a:lnTo>
                  <a:pt x="1031539" y="0"/>
                </a:lnTo>
                <a:lnTo>
                  <a:pt x="1031539" y="707464"/>
                </a:lnTo>
                <a:lnTo>
                  <a:pt x="0" y="707464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7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244" name="Freeform 244"/>
          <p:cNvSpPr/>
          <p:nvPr/>
        </p:nvSpPr>
        <p:spPr>
          <a:xfrm rot="5853253">
            <a:off x="-141435" y="1026690"/>
            <a:ext cx="794688" cy="545355"/>
          </a:xfrm>
          <a:custGeom>
            <a:avLst/>
            <a:gdLst/>
            <a:ahLst/>
            <a:cxnLst/>
            <a:rect l="l" t="t" r="r" b="b"/>
            <a:pathLst>
              <a:path w="794688" h="545355">
                <a:moveTo>
                  <a:pt x="0" y="0"/>
                </a:moveTo>
                <a:lnTo>
                  <a:pt x="794688" y="0"/>
                </a:lnTo>
                <a:lnTo>
                  <a:pt x="794688" y="545354"/>
                </a:lnTo>
                <a:lnTo>
                  <a:pt x="0" y="545354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alphaModFix amt="69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245" name="TextBox 245"/>
          <p:cNvSpPr txBox="1"/>
          <p:nvPr/>
        </p:nvSpPr>
        <p:spPr>
          <a:xfrm>
            <a:off x="1098873" y="655688"/>
            <a:ext cx="575844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D</a:t>
            </a:r>
          </a:p>
        </p:txBody>
      </p:sp>
      <p:sp>
        <p:nvSpPr>
          <p:cNvPr id="246" name="TextBox 246"/>
          <p:cNvSpPr txBox="1"/>
          <p:nvPr/>
        </p:nvSpPr>
        <p:spPr>
          <a:xfrm>
            <a:off x="1691830" y="655688"/>
            <a:ext cx="303307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247" name="TextBox 247"/>
          <p:cNvSpPr txBox="1"/>
          <p:nvPr/>
        </p:nvSpPr>
        <p:spPr>
          <a:xfrm>
            <a:off x="2010941" y="655688"/>
            <a:ext cx="539892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248" name="TextBox 248"/>
          <p:cNvSpPr txBox="1"/>
          <p:nvPr/>
        </p:nvSpPr>
        <p:spPr>
          <a:xfrm>
            <a:off x="2417582" y="655688"/>
            <a:ext cx="850568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g</a:t>
            </a:r>
          </a:p>
        </p:txBody>
      </p:sp>
      <p:sp>
        <p:nvSpPr>
          <p:cNvPr id="249" name="TextBox 249"/>
          <p:cNvSpPr txBox="1"/>
          <p:nvPr/>
        </p:nvSpPr>
        <p:spPr>
          <a:xfrm>
            <a:off x="3162298" y="655688"/>
            <a:ext cx="603469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250" name="TextBox 250"/>
          <p:cNvSpPr txBox="1"/>
          <p:nvPr/>
        </p:nvSpPr>
        <p:spPr>
          <a:xfrm>
            <a:off x="4283725" y="655688"/>
            <a:ext cx="603469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E9AA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251" name="TextBox 251"/>
          <p:cNvSpPr txBox="1"/>
          <p:nvPr/>
        </p:nvSpPr>
        <p:spPr>
          <a:xfrm>
            <a:off x="3784816" y="655688"/>
            <a:ext cx="549264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ó</a:t>
            </a:r>
          </a:p>
        </p:txBody>
      </p:sp>
      <p:sp>
        <p:nvSpPr>
          <p:cNvPr id="252" name="TextBox 252"/>
          <p:cNvSpPr txBox="1"/>
          <p:nvPr/>
        </p:nvSpPr>
        <p:spPr>
          <a:xfrm>
            <a:off x="4753180" y="655688"/>
            <a:ext cx="603469" cy="6958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253" name="TextBox 253"/>
          <p:cNvSpPr txBox="1"/>
          <p:nvPr/>
        </p:nvSpPr>
        <p:spPr>
          <a:xfrm>
            <a:off x="5100879" y="660988"/>
            <a:ext cx="603469" cy="6958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254" name="TextBox 254"/>
          <p:cNvSpPr txBox="1"/>
          <p:nvPr/>
        </p:nvSpPr>
        <p:spPr>
          <a:xfrm>
            <a:off x="5524152" y="655688"/>
            <a:ext cx="603469" cy="6958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255" name="TextBox 255"/>
          <p:cNvSpPr txBox="1"/>
          <p:nvPr/>
        </p:nvSpPr>
        <p:spPr>
          <a:xfrm>
            <a:off x="6056773" y="655688"/>
            <a:ext cx="603469" cy="6958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o</a:t>
            </a:r>
          </a:p>
        </p:txBody>
      </p:sp>
      <p:sp>
        <p:nvSpPr>
          <p:cNvPr id="256" name="TextBox 256"/>
          <p:cNvSpPr txBox="1"/>
          <p:nvPr/>
        </p:nvSpPr>
        <p:spPr>
          <a:xfrm>
            <a:off x="2869271" y="866062"/>
            <a:ext cx="2380354" cy="104524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8539"/>
              </a:lnSpc>
            </a:pPr>
            <a:r>
              <a:rPr lang="en-US" sz="6099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inicial</a:t>
            </a:r>
          </a:p>
        </p:txBody>
      </p:sp>
      <p:sp>
        <p:nvSpPr>
          <p:cNvPr id="257" name="TextBox 257"/>
          <p:cNvSpPr txBox="1"/>
          <p:nvPr/>
        </p:nvSpPr>
        <p:spPr>
          <a:xfrm>
            <a:off x="3494558" y="2054154"/>
            <a:ext cx="689364" cy="2310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Comprensión </a:t>
            </a:r>
          </a:p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lectora</a:t>
            </a:r>
          </a:p>
        </p:txBody>
      </p:sp>
      <p:sp>
        <p:nvSpPr>
          <p:cNvPr id="258" name="TextBox 258"/>
          <p:cNvSpPr txBox="1"/>
          <p:nvPr/>
        </p:nvSpPr>
        <p:spPr>
          <a:xfrm>
            <a:off x="4552533" y="2105382"/>
            <a:ext cx="480953" cy="12629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 dirty="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Lectura</a:t>
            </a:r>
          </a:p>
        </p:txBody>
      </p:sp>
      <p:sp>
        <p:nvSpPr>
          <p:cNvPr id="259" name="TextBox 259"/>
          <p:cNvSpPr txBox="1"/>
          <p:nvPr/>
        </p:nvSpPr>
        <p:spPr>
          <a:xfrm>
            <a:off x="5305068" y="2106533"/>
            <a:ext cx="723602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Cálculo mental</a:t>
            </a:r>
          </a:p>
        </p:txBody>
      </p:sp>
      <p:sp>
        <p:nvSpPr>
          <p:cNvPr id="260" name="TextBox 260"/>
          <p:cNvSpPr txBox="1"/>
          <p:nvPr/>
        </p:nvSpPr>
        <p:spPr>
          <a:xfrm>
            <a:off x="6339959" y="2106533"/>
            <a:ext cx="603469" cy="125145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 dirty="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Escritura</a:t>
            </a:r>
          </a:p>
        </p:txBody>
      </p:sp>
      <p:sp>
        <p:nvSpPr>
          <p:cNvPr id="261" name="TextBox 261"/>
          <p:cNvSpPr txBox="1"/>
          <p:nvPr/>
        </p:nvSpPr>
        <p:spPr>
          <a:xfrm>
            <a:off x="1274474" y="2073204"/>
            <a:ext cx="1565341" cy="2097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1321"/>
              </a:lnSpc>
            </a:pPr>
            <a:r>
              <a:rPr lang="en-US" sz="19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Nombre del alumno: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77240" y="2147779"/>
            <a:ext cx="6217920" cy="1641529"/>
            <a:chOff x="0" y="0"/>
            <a:chExt cx="2335942" cy="616688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1877609" y="2332762"/>
            <a:ext cx="4971847" cy="235911"/>
            <a:chOff x="0" y="0"/>
            <a:chExt cx="1867819" cy="88627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1877609" y="2684321"/>
            <a:ext cx="4971847" cy="235911"/>
            <a:chOff x="0" y="0"/>
            <a:chExt cx="1867819" cy="88627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1877609" y="3035126"/>
            <a:ext cx="4971847" cy="235911"/>
            <a:chOff x="0" y="0"/>
            <a:chExt cx="1867819" cy="88627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505254" y="3368414"/>
            <a:ext cx="3344203" cy="235911"/>
            <a:chOff x="0" y="0"/>
            <a:chExt cx="1256347" cy="88627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777240" y="3981594"/>
            <a:ext cx="6217920" cy="1641529"/>
            <a:chOff x="0" y="0"/>
            <a:chExt cx="2335942" cy="616688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1877609" y="4166510"/>
            <a:ext cx="4971847" cy="235911"/>
            <a:chOff x="0" y="0"/>
            <a:chExt cx="1867819" cy="88627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1877609" y="4518069"/>
            <a:ext cx="4971847" cy="235911"/>
            <a:chOff x="0" y="0"/>
            <a:chExt cx="1867819" cy="88627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1877609" y="4868875"/>
            <a:ext cx="4971847" cy="235911"/>
            <a:chOff x="0" y="0"/>
            <a:chExt cx="1867819" cy="88627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3505254" y="5202163"/>
            <a:ext cx="3344203" cy="235911"/>
            <a:chOff x="0" y="0"/>
            <a:chExt cx="1256347" cy="88627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777240" y="5810612"/>
            <a:ext cx="6217920" cy="1641529"/>
            <a:chOff x="0" y="0"/>
            <a:chExt cx="2335942" cy="616688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1891019" y="5995595"/>
            <a:ext cx="4971847" cy="235911"/>
            <a:chOff x="0" y="0"/>
            <a:chExt cx="1867819" cy="88627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1891019" y="6347154"/>
            <a:ext cx="4971847" cy="235911"/>
            <a:chOff x="0" y="0"/>
            <a:chExt cx="1867819" cy="88627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1891019" y="6697959"/>
            <a:ext cx="4971847" cy="235911"/>
            <a:chOff x="0" y="0"/>
            <a:chExt cx="1867819" cy="88627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3518664" y="7031247"/>
            <a:ext cx="3344203" cy="235911"/>
            <a:chOff x="0" y="0"/>
            <a:chExt cx="1256347" cy="88627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788538" y="7639631"/>
            <a:ext cx="6206622" cy="1641529"/>
            <a:chOff x="0" y="0"/>
            <a:chExt cx="2331698" cy="616688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2331698" cy="616688"/>
            </a:xfrm>
            <a:custGeom>
              <a:avLst/>
              <a:gdLst/>
              <a:ahLst/>
              <a:cxnLst/>
              <a:rect l="l" t="t" r="r" b="b"/>
              <a:pathLst>
                <a:path w="2331698" h="616688">
                  <a:moveTo>
                    <a:pt x="19958" y="0"/>
                  </a:moveTo>
                  <a:lnTo>
                    <a:pt x="2311740" y="0"/>
                  </a:lnTo>
                  <a:cubicBezTo>
                    <a:pt x="2322762" y="0"/>
                    <a:pt x="2331698" y="8935"/>
                    <a:pt x="2331698" y="19958"/>
                  </a:cubicBezTo>
                  <a:lnTo>
                    <a:pt x="2331698" y="596730"/>
                  </a:lnTo>
                  <a:cubicBezTo>
                    <a:pt x="2331698" y="607753"/>
                    <a:pt x="2322762" y="616688"/>
                    <a:pt x="2311740" y="616688"/>
                  </a:cubicBezTo>
                  <a:lnTo>
                    <a:pt x="19958" y="616688"/>
                  </a:lnTo>
                  <a:cubicBezTo>
                    <a:pt x="8935" y="616688"/>
                    <a:pt x="0" y="607753"/>
                    <a:pt x="0" y="596730"/>
                  </a:cubicBezTo>
                  <a:lnTo>
                    <a:pt x="0" y="19958"/>
                  </a:lnTo>
                  <a:cubicBezTo>
                    <a:pt x="0" y="8935"/>
                    <a:pt x="8935" y="0"/>
                    <a:pt x="1995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2331698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1888908" y="7824613"/>
            <a:ext cx="4960549" cy="235911"/>
            <a:chOff x="0" y="0"/>
            <a:chExt cx="1863574" cy="88627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1888908" y="8176172"/>
            <a:ext cx="4960549" cy="235911"/>
            <a:chOff x="0" y="0"/>
            <a:chExt cx="1863574" cy="88627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1888908" y="8526978"/>
            <a:ext cx="4960549" cy="235911"/>
            <a:chOff x="0" y="0"/>
            <a:chExt cx="1863574" cy="88627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3516553" y="8860266"/>
            <a:ext cx="3332904" cy="235911"/>
            <a:chOff x="0" y="0"/>
            <a:chExt cx="1252102" cy="88627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1252102" cy="88627"/>
            </a:xfrm>
            <a:custGeom>
              <a:avLst/>
              <a:gdLst/>
              <a:ahLst/>
              <a:cxnLst/>
              <a:rect l="l" t="t" r="r" b="b"/>
              <a:pathLst>
                <a:path w="1252102" h="88627">
                  <a:moveTo>
                    <a:pt x="44313" y="0"/>
                  </a:moveTo>
                  <a:lnTo>
                    <a:pt x="1207789" y="0"/>
                  </a:lnTo>
                  <a:cubicBezTo>
                    <a:pt x="1232262" y="0"/>
                    <a:pt x="1252102" y="19840"/>
                    <a:pt x="1252102" y="44313"/>
                  </a:cubicBezTo>
                  <a:lnTo>
                    <a:pt x="1252102" y="44313"/>
                  </a:lnTo>
                  <a:cubicBezTo>
                    <a:pt x="1252102" y="56066"/>
                    <a:pt x="1247434" y="67337"/>
                    <a:pt x="1239123" y="75648"/>
                  </a:cubicBezTo>
                  <a:cubicBezTo>
                    <a:pt x="1230813" y="83958"/>
                    <a:pt x="1219541" y="88627"/>
                    <a:pt x="1207789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1252102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63" name="Freeform 63"/>
          <p:cNvSpPr/>
          <p:nvPr/>
        </p:nvSpPr>
        <p:spPr>
          <a:xfrm rot="-7991630">
            <a:off x="7299040" y="-157505"/>
            <a:ext cx="489504" cy="2387822"/>
          </a:xfrm>
          <a:custGeom>
            <a:avLst/>
            <a:gdLst/>
            <a:ahLst/>
            <a:cxnLst/>
            <a:rect l="l" t="t" r="r" b="b"/>
            <a:pathLst>
              <a:path w="489504" h="2387822">
                <a:moveTo>
                  <a:pt x="0" y="0"/>
                </a:moveTo>
                <a:lnTo>
                  <a:pt x="489503" y="0"/>
                </a:lnTo>
                <a:lnTo>
                  <a:pt x="489503" y="2387822"/>
                </a:lnTo>
                <a:lnTo>
                  <a:pt x="0" y="2387822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64" name="TextBox 64"/>
          <p:cNvSpPr txBox="1"/>
          <p:nvPr/>
        </p:nvSpPr>
        <p:spPr>
          <a:xfrm>
            <a:off x="1447520" y="650377"/>
            <a:ext cx="549273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D</a:t>
            </a:r>
          </a:p>
        </p:txBody>
      </p:sp>
      <p:sp>
        <p:nvSpPr>
          <p:cNvPr id="65" name="TextBox 65"/>
          <p:cNvSpPr txBox="1"/>
          <p:nvPr/>
        </p:nvSpPr>
        <p:spPr>
          <a:xfrm>
            <a:off x="2027191" y="650377"/>
            <a:ext cx="303307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66" name="TextBox 66"/>
          <p:cNvSpPr txBox="1"/>
          <p:nvPr/>
        </p:nvSpPr>
        <p:spPr>
          <a:xfrm>
            <a:off x="2347868" y="650377"/>
            <a:ext cx="536760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r</a:t>
            </a:r>
          </a:p>
        </p:txBody>
      </p:sp>
      <p:sp>
        <p:nvSpPr>
          <p:cNvPr id="67" name="TextBox 67"/>
          <p:cNvSpPr txBox="1"/>
          <p:nvPr/>
        </p:nvSpPr>
        <p:spPr>
          <a:xfrm>
            <a:off x="2715763" y="650377"/>
            <a:ext cx="850568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68" name="TextBox 68"/>
          <p:cNvSpPr txBox="1"/>
          <p:nvPr/>
        </p:nvSpPr>
        <p:spPr>
          <a:xfrm>
            <a:off x="3407786" y="650377"/>
            <a:ext cx="603469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69" name="TextBox 69"/>
          <p:cNvSpPr txBox="1"/>
          <p:nvPr/>
        </p:nvSpPr>
        <p:spPr>
          <a:xfrm>
            <a:off x="4313623" y="655677"/>
            <a:ext cx="603469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E9AA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o</a:t>
            </a:r>
          </a:p>
        </p:txBody>
      </p:sp>
      <p:sp>
        <p:nvSpPr>
          <p:cNvPr id="70" name="TextBox 70"/>
          <p:cNvSpPr txBox="1"/>
          <p:nvPr/>
        </p:nvSpPr>
        <p:spPr>
          <a:xfrm>
            <a:off x="3885802" y="650377"/>
            <a:ext cx="549264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71" name="TextBox 71"/>
          <p:cNvSpPr txBox="1"/>
          <p:nvPr/>
        </p:nvSpPr>
        <p:spPr>
          <a:xfrm>
            <a:off x="4845556" y="650377"/>
            <a:ext cx="603469" cy="6958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r</a:t>
            </a:r>
          </a:p>
        </p:txBody>
      </p:sp>
      <p:sp>
        <p:nvSpPr>
          <p:cNvPr id="72" name="TextBox 72"/>
          <p:cNvSpPr txBox="1"/>
          <p:nvPr/>
        </p:nvSpPr>
        <p:spPr>
          <a:xfrm>
            <a:off x="5298092" y="655677"/>
            <a:ext cx="603469" cy="6958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73" name="TextBox 73"/>
          <p:cNvSpPr txBox="1"/>
          <p:nvPr/>
        </p:nvSpPr>
        <p:spPr>
          <a:xfrm>
            <a:off x="5721411" y="650377"/>
            <a:ext cx="603469" cy="6958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o</a:t>
            </a:r>
          </a:p>
        </p:txBody>
      </p:sp>
      <p:sp>
        <p:nvSpPr>
          <p:cNvPr id="74" name="TextBox 74"/>
          <p:cNvSpPr txBox="1"/>
          <p:nvPr/>
        </p:nvSpPr>
        <p:spPr>
          <a:xfrm>
            <a:off x="2696023" y="850127"/>
            <a:ext cx="2380354" cy="104524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8539"/>
              </a:lnSpc>
            </a:pPr>
            <a:r>
              <a:rPr lang="en-US" sz="6099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de grupo</a:t>
            </a:r>
          </a:p>
        </p:txBody>
      </p:sp>
      <p:sp>
        <p:nvSpPr>
          <p:cNvPr id="75" name="TextBox 75"/>
          <p:cNvSpPr txBox="1"/>
          <p:nvPr/>
        </p:nvSpPr>
        <p:spPr>
          <a:xfrm>
            <a:off x="993351" y="2226924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76" name="TextBox 76"/>
          <p:cNvSpPr txBox="1"/>
          <p:nvPr/>
        </p:nvSpPr>
        <p:spPr>
          <a:xfrm>
            <a:off x="993351" y="2578482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77" name="TextBox 77"/>
          <p:cNvSpPr txBox="1"/>
          <p:nvPr/>
        </p:nvSpPr>
        <p:spPr>
          <a:xfrm>
            <a:off x="993351" y="2929288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78" name="TextBox 78"/>
          <p:cNvSpPr txBox="1"/>
          <p:nvPr/>
        </p:nvSpPr>
        <p:spPr>
          <a:xfrm>
            <a:off x="907421" y="3262576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79" name="TextBox 79"/>
          <p:cNvSpPr txBox="1"/>
          <p:nvPr/>
        </p:nvSpPr>
        <p:spPr>
          <a:xfrm>
            <a:off x="993351" y="4060672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80" name="TextBox 80"/>
          <p:cNvSpPr txBox="1"/>
          <p:nvPr/>
        </p:nvSpPr>
        <p:spPr>
          <a:xfrm>
            <a:off x="993351" y="4412231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81" name="TextBox 81"/>
          <p:cNvSpPr txBox="1"/>
          <p:nvPr/>
        </p:nvSpPr>
        <p:spPr>
          <a:xfrm>
            <a:off x="993351" y="4763036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82" name="TextBox 82"/>
          <p:cNvSpPr txBox="1"/>
          <p:nvPr/>
        </p:nvSpPr>
        <p:spPr>
          <a:xfrm>
            <a:off x="907421" y="5096324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83" name="TextBox 83"/>
          <p:cNvSpPr txBox="1"/>
          <p:nvPr/>
        </p:nvSpPr>
        <p:spPr>
          <a:xfrm>
            <a:off x="1006761" y="5889757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84" name="TextBox 84"/>
          <p:cNvSpPr txBox="1"/>
          <p:nvPr/>
        </p:nvSpPr>
        <p:spPr>
          <a:xfrm>
            <a:off x="1006761" y="6241316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85" name="TextBox 85"/>
          <p:cNvSpPr txBox="1"/>
          <p:nvPr/>
        </p:nvSpPr>
        <p:spPr>
          <a:xfrm>
            <a:off x="1006761" y="6592121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86" name="TextBox 86"/>
          <p:cNvSpPr txBox="1"/>
          <p:nvPr/>
        </p:nvSpPr>
        <p:spPr>
          <a:xfrm>
            <a:off x="920831" y="6925409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87" name="TextBox 87"/>
          <p:cNvSpPr txBox="1"/>
          <p:nvPr/>
        </p:nvSpPr>
        <p:spPr>
          <a:xfrm>
            <a:off x="1004650" y="7718775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88" name="TextBox 88"/>
          <p:cNvSpPr txBox="1"/>
          <p:nvPr/>
        </p:nvSpPr>
        <p:spPr>
          <a:xfrm>
            <a:off x="1004650" y="8070334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89" name="TextBox 89"/>
          <p:cNvSpPr txBox="1"/>
          <p:nvPr/>
        </p:nvSpPr>
        <p:spPr>
          <a:xfrm>
            <a:off x="1004650" y="8421140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90" name="TextBox 90"/>
          <p:cNvSpPr txBox="1"/>
          <p:nvPr/>
        </p:nvSpPr>
        <p:spPr>
          <a:xfrm>
            <a:off x="918720" y="8754427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91" name="Freeform 91"/>
          <p:cNvSpPr/>
          <p:nvPr/>
        </p:nvSpPr>
        <p:spPr>
          <a:xfrm rot="-838567">
            <a:off x="247810" y="1383295"/>
            <a:ext cx="609433" cy="583786"/>
          </a:xfrm>
          <a:custGeom>
            <a:avLst/>
            <a:gdLst/>
            <a:ahLst/>
            <a:cxnLst/>
            <a:rect l="l" t="t" r="r" b="b"/>
            <a:pathLst>
              <a:path w="609433" h="583786">
                <a:moveTo>
                  <a:pt x="0" y="0"/>
                </a:moveTo>
                <a:lnTo>
                  <a:pt x="609433" y="0"/>
                </a:lnTo>
                <a:lnTo>
                  <a:pt x="609433" y="583787"/>
                </a:lnTo>
                <a:lnTo>
                  <a:pt x="0" y="583787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7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92" name="Freeform 92"/>
          <p:cNvSpPr/>
          <p:nvPr/>
        </p:nvSpPr>
        <p:spPr>
          <a:xfrm rot="-838567">
            <a:off x="6872882" y="9256380"/>
            <a:ext cx="609433" cy="583786"/>
          </a:xfrm>
          <a:custGeom>
            <a:avLst/>
            <a:gdLst/>
            <a:ahLst/>
            <a:cxnLst/>
            <a:rect l="l" t="t" r="r" b="b"/>
            <a:pathLst>
              <a:path w="609433" h="583786">
                <a:moveTo>
                  <a:pt x="0" y="0"/>
                </a:moveTo>
                <a:lnTo>
                  <a:pt x="609433" y="0"/>
                </a:lnTo>
                <a:lnTo>
                  <a:pt x="609433" y="583786"/>
                </a:lnTo>
                <a:lnTo>
                  <a:pt x="0" y="583786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7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" name="Freeform 3"/>
          <p:cNvSpPr/>
          <p:nvPr/>
        </p:nvSpPr>
        <p:spPr>
          <a:xfrm rot="-838567">
            <a:off x="-68996" y="7935329"/>
            <a:ext cx="609433" cy="583786"/>
          </a:xfrm>
          <a:custGeom>
            <a:avLst/>
            <a:gdLst/>
            <a:ahLst/>
            <a:cxnLst/>
            <a:rect l="l" t="t" r="r" b="b"/>
            <a:pathLst>
              <a:path w="609433" h="583786">
                <a:moveTo>
                  <a:pt x="0" y="0"/>
                </a:moveTo>
                <a:lnTo>
                  <a:pt x="609434" y="0"/>
                </a:lnTo>
                <a:lnTo>
                  <a:pt x="609434" y="583786"/>
                </a:lnTo>
                <a:lnTo>
                  <a:pt x="0" y="583786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7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" name="Freeform 4"/>
          <p:cNvSpPr/>
          <p:nvPr/>
        </p:nvSpPr>
        <p:spPr>
          <a:xfrm rot="1420748">
            <a:off x="7301933" y="1593193"/>
            <a:ext cx="609433" cy="583786"/>
          </a:xfrm>
          <a:custGeom>
            <a:avLst/>
            <a:gdLst/>
            <a:ahLst/>
            <a:cxnLst/>
            <a:rect l="l" t="t" r="r" b="b"/>
            <a:pathLst>
              <a:path w="609433" h="583786">
                <a:moveTo>
                  <a:pt x="0" y="0"/>
                </a:moveTo>
                <a:lnTo>
                  <a:pt x="609433" y="0"/>
                </a:lnTo>
                <a:lnTo>
                  <a:pt x="609433" y="583786"/>
                </a:lnTo>
                <a:lnTo>
                  <a:pt x="0" y="583786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alphaModFix amt="7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5" name="Group 5"/>
          <p:cNvGrpSpPr/>
          <p:nvPr/>
        </p:nvGrpSpPr>
        <p:grpSpPr>
          <a:xfrm>
            <a:off x="771591" y="2378524"/>
            <a:ext cx="6217920" cy="1641529"/>
            <a:chOff x="0" y="0"/>
            <a:chExt cx="2335942" cy="616688"/>
          </a:xfrm>
        </p:grpSpPr>
        <p:sp>
          <p:nvSpPr>
            <p:cNvPr id="6" name="Freeform 6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" name="TextBox 7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" name="Group 8"/>
          <p:cNvGrpSpPr/>
          <p:nvPr/>
        </p:nvGrpSpPr>
        <p:grpSpPr>
          <a:xfrm>
            <a:off x="1871960" y="2563507"/>
            <a:ext cx="4971847" cy="235911"/>
            <a:chOff x="0" y="0"/>
            <a:chExt cx="1867819" cy="88627"/>
          </a:xfrm>
        </p:grpSpPr>
        <p:sp>
          <p:nvSpPr>
            <p:cNvPr id="9" name="Freeform 9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" name="TextBox 10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1" name="Group 11"/>
          <p:cNvGrpSpPr/>
          <p:nvPr/>
        </p:nvGrpSpPr>
        <p:grpSpPr>
          <a:xfrm>
            <a:off x="1871960" y="2915066"/>
            <a:ext cx="4971847" cy="235911"/>
            <a:chOff x="0" y="0"/>
            <a:chExt cx="1867819" cy="88627"/>
          </a:xfrm>
        </p:grpSpPr>
        <p:sp>
          <p:nvSpPr>
            <p:cNvPr id="12" name="Freeform 12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" name="TextBox 13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4" name="Group 14"/>
          <p:cNvGrpSpPr/>
          <p:nvPr/>
        </p:nvGrpSpPr>
        <p:grpSpPr>
          <a:xfrm>
            <a:off x="1871960" y="3265872"/>
            <a:ext cx="4971847" cy="235911"/>
            <a:chOff x="0" y="0"/>
            <a:chExt cx="1867819" cy="88627"/>
          </a:xfrm>
        </p:grpSpPr>
        <p:sp>
          <p:nvSpPr>
            <p:cNvPr id="15" name="Freeform 15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" name="TextBox 16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7" name="Group 17"/>
          <p:cNvGrpSpPr/>
          <p:nvPr/>
        </p:nvGrpSpPr>
        <p:grpSpPr>
          <a:xfrm>
            <a:off x="3499605" y="3599159"/>
            <a:ext cx="3344203" cy="235911"/>
            <a:chOff x="0" y="0"/>
            <a:chExt cx="1256347" cy="88627"/>
          </a:xfrm>
        </p:grpSpPr>
        <p:sp>
          <p:nvSpPr>
            <p:cNvPr id="18" name="Freeform 18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" name="TextBox 19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0" name="Group 20"/>
          <p:cNvGrpSpPr/>
          <p:nvPr/>
        </p:nvGrpSpPr>
        <p:grpSpPr>
          <a:xfrm>
            <a:off x="771591" y="4212339"/>
            <a:ext cx="6217920" cy="1641529"/>
            <a:chOff x="0" y="0"/>
            <a:chExt cx="2335942" cy="616688"/>
          </a:xfrm>
        </p:grpSpPr>
        <p:sp>
          <p:nvSpPr>
            <p:cNvPr id="21" name="Freeform 21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" name="TextBox 22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" name="Group 23"/>
          <p:cNvGrpSpPr/>
          <p:nvPr/>
        </p:nvGrpSpPr>
        <p:grpSpPr>
          <a:xfrm>
            <a:off x="1871960" y="4397255"/>
            <a:ext cx="4971847" cy="235911"/>
            <a:chOff x="0" y="0"/>
            <a:chExt cx="1867819" cy="88627"/>
          </a:xfrm>
        </p:grpSpPr>
        <p:sp>
          <p:nvSpPr>
            <p:cNvPr id="24" name="Freeform 24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" name="TextBox 25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6" name="Group 26"/>
          <p:cNvGrpSpPr/>
          <p:nvPr/>
        </p:nvGrpSpPr>
        <p:grpSpPr>
          <a:xfrm>
            <a:off x="1871960" y="4748814"/>
            <a:ext cx="4971847" cy="235911"/>
            <a:chOff x="0" y="0"/>
            <a:chExt cx="1867819" cy="88627"/>
          </a:xfrm>
        </p:grpSpPr>
        <p:sp>
          <p:nvSpPr>
            <p:cNvPr id="27" name="Freeform 27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" name="TextBox 28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9" name="Group 29"/>
          <p:cNvGrpSpPr/>
          <p:nvPr/>
        </p:nvGrpSpPr>
        <p:grpSpPr>
          <a:xfrm>
            <a:off x="1871960" y="5099620"/>
            <a:ext cx="4971847" cy="235911"/>
            <a:chOff x="0" y="0"/>
            <a:chExt cx="1867819" cy="88627"/>
          </a:xfrm>
        </p:grpSpPr>
        <p:sp>
          <p:nvSpPr>
            <p:cNvPr id="30" name="Freeform 30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" name="TextBox 31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2" name="Group 32"/>
          <p:cNvGrpSpPr/>
          <p:nvPr/>
        </p:nvGrpSpPr>
        <p:grpSpPr>
          <a:xfrm>
            <a:off x="3499605" y="5432908"/>
            <a:ext cx="3344203" cy="235911"/>
            <a:chOff x="0" y="0"/>
            <a:chExt cx="1256347" cy="88627"/>
          </a:xfrm>
        </p:grpSpPr>
        <p:sp>
          <p:nvSpPr>
            <p:cNvPr id="33" name="Freeform 33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" name="TextBox 34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5" name="Group 35"/>
          <p:cNvGrpSpPr/>
          <p:nvPr/>
        </p:nvGrpSpPr>
        <p:grpSpPr>
          <a:xfrm>
            <a:off x="771591" y="6041357"/>
            <a:ext cx="6217920" cy="1641529"/>
            <a:chOff x="0" y="0"/>
            <a:chExt cx="2335942" cy="616688"/>
          </a:xfrm>
        </p:grpSpPr>
        <p:sp>
          <p:nvSpPr>
            <p:cNvPr id="36" name="Freeform 36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" name="TextBox 37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" name="Group 38"/>
          <p:cNvGrpSpPr/>
          <p:nvPr/>
        </p:nvGrpSpPr>
        <p:grpSpPr>
          <a:xfrm>
            <a:off x="1885370" y="6226340"/>
            <a:ext cx="4971847" cy="235911"/>
            <a:chOff x="0" y="0"/>
            <a:chExt cx="1867819" cy="88627"/>
          </a:xfrm>
        </p:grpSpPr>
        <p:sp>
          <p:nvSpPr>
            <p:cNvPr id="39" name="Freeform 39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" name="TextBox 40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1" name="Group 41"/>
          <p:cNvGrpSpPr/>
          <p:nvPr/>
        </p:nvGrpSpPr>
        <p:grpSpPr>
          <a:xfrm>
            <a:off x="1885370" y="6577899"/>
            <a:ext cx="4971847" cy="235911"/>
            <a:chOff x="0" y="0"/>
            <a:chExt cx="1867819" cy="88627"/>
          </a:xfrm>
        </p:grpSpPr>
        <p:sp>
          <p:nvSpPr>
            <p:cNvPr id="42" name="Freeform 42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" name="TextBox 43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4" name="Group 44"/>
          <p:cNvGrpSpPr/>
          <p:nvPr/>
        </p:nvGrpSpPr>
        <p:grpSpPr>
          <a:xfrm>
            <a:off x="1885370" y="6928705"/>
            <a:ext cx="4971847" cy="235911"/>
            <a:chOff x="0" y="0"/>
            <a:chExt cx="1867819" cy="88627"/>
          </a:xfrm>
        </p:grpSpPr>
        <p:sp>
          <p:nvSpPr>
            <p:cNvPr id="45" name="Freeform 45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" name="TextBox 46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7" name="Group 47"/>
          <p:cNvGrpSpPr/>
          <p:nvPr/>
        </p:nvGrpSpPr>
        <p:grpSpPr>
          <a:xfrm>
            <a:off x="3513015" y="7261993"/>
            <a:ext cx="3344203" cy="235911"/>
            <a:chOff x="0" y="0"/>
            <a:chExt cx="1256347" cy="88627"/>
          </a:xfrm>
        </p:grpSpPr>
        <p:sp>
          <p:nvSpPr>
            <p:cNvPr id="48" name="Freeform 48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" name="TextBox 49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0" name="Group 50"/>
          <p:cNvGrpSpPr/>
          <p:nvPr/>
        </p:nvGrpSpPr>
        <p:grpSpPr>
          <a:xfrm>
            <a:off x="782889" y="7870376"/>
            <a:ext cx="6206622" cy="1641529"/>
            <a:chOff x="0" y="0"/>
            <a:chExt cx="2331698" cy="616688"/>
          </a:xfrm>
        </p:grpSpPr>
        <p:sp>
          <p:nvSpPr>
            <p:cNvPr id="51" name="Freeform 51"/>
            <p:cNvSpPr/>
            <p:nvPr/>
          </p:nvSpPr>
          <p:spPr>
            <a:xfrm>
              <a:off x="0" y="0"/>
              <a:ext cx="2331698" cy="616688"/>
            </a:xfrm>
            <a:custGeom>
              <a:avLst/>
              <a:gdLst/>
              <a:ahLst/>
              <a:cxnLst/>
              <a:rect l="l" t="t" r="r" b="b"/>
              <a:pathLst>
                <a:path w="2331698" h="616688">
                  <a:moveTo>
                    <a:pt x="19958" y="0"/>
                  </a:moveTo>
                  <a:lnTo>
                    <a:pt x="2311740" y="0"/>
                  </a:lnTo>
                  <a:cubicBezTo>
                    <a:pt x="2322762" y="0"/>
                    <a:pt x="2331698" y="8935"/>
                    <a:pt x="2331698" y="19958"/>
                  </a:cubicBezTo>
                  <a:lnTo>
                    <a:pt x="2331698" y="596730"/>
                  </a:lnTo>
                  <a:cubicBezTo>
                    <a:pt x="2331698" y="607753"/>
                    <a:pt x="2322762" y="616688"/>
                    <a:pt x="2311740" y="616688"/>
                  </a:cubicBezTo>
                  <a:lnTo>
                    <a:pt x="19958" y="616688"/>
                  </a:lnTo>
                  <a:cubicBezTo>
                    <a:pt x="8935" y="616688"/>
                    <a:pt x="0" y="607753"/>
                    <a:pt x="0" y="596730"/>
                  </a:cubicBezTo>
                  <a:lnTo>
                    <a:pt x="0" y="19958"/>
                  </a:lnTo>
                  <a:cubicBezTo>
                    <a:pt x="0" y="8935"/>
                    <a:pt x="8935" y="0"/>
                    <a:pt x="1995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" name="TextBox 52"/>
            <p:cNvSpPr txBox="1"/>
            <p:nvPr/>
          </p:nvSpPr>
          <p:spPr>
            <a:xfrm>
              <a:off x="0" y="-28575"/>
              <a:ext cx="2331698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" name="Group 53"/>
          <p:cNvGrpSpPr/>
          <p:nvPr/>
        </p:nvGrpSpPr>
        <p:grpSpPr>
          <a:xfrm>
            <a:off x="1883259" y="8055359"/>
            <a:ext cx="4960549" cy="235911"/>
            <a:chOff x="0" y="0"/>
            <a:chExt cx="1863574" cy="88627"/>
          </a:xfrm>
        </p:grpSpPr>
        <p:sp>
          <p:nvSpPr>
            <p:cNvPr id="54" name="Freeform 54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" name="TextBox 55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6" name="Group 56"/>
          <p:cNvGrpSpPr/>
          <p:nvPr/>
        </p:nvGrpSpPr>
        <p:grpSpPr>
          <a:xfrm>
            <a:off x="1883259" y="8406918"/>
            <a:ext cx="4960549" cy="235911"/>
            <a:chOff x="0" y="0"/>
            <a:chExt cx="1863574" cy="88627"/>
          </a:xfrm>
        </p:grpSpPr>
        <p:sp>
          <p:nvSpPr>
            <p:cNvPr id="57" name="Freeform 57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" name="TextBox 58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9" name="Group 59"/>
          <p:cNvGrpSpPr/>
          <p:nvPr/>
        </p:nvGrpSpPr>
        <p:grpSpPr>
          <a:xfrm>
            <a:off x="1883259" y="8757723"/>
            <a:ext cx="4960549" cy="235911"/>
            <a:chOff x="0" y="0"/>
            <a:chExt cx="1863574" cy="88627"/>
          </a:xfrm>
        </p:grpSpPr>
        <p:sp>
          <p:nvSpPr>
            <p:cNvPr id="60" name="Freeform 60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" name="TextBox 61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2" name="Group 62"/>
          <p:cNvGrpSpPr/>
          <p:nvPr/>
        </p:nvGrpSpPr>
        <p:grpSpPr>
          <a:xfrm>
            <a:off x="3510903" y="9091011"/>
            <a:ext cx="3332904" cy="235911"/>
            <a:chOff x="0" y="0"/>
            <a:chExt cx="1252102" cy="88627"/>
          </a:xfrm>
        </p:grpSpPr>
        <p:sp>
          <p:nvSpPr>
            <p:cNvPr id="63" name="Freeform 63"/>
            <p:cNvSpPr/>
            <p:nvPr/>
          </p:nvSpPr>
          <p:spPr>
            <a:xfrm>
              <a:off x="0" y="0"/>
              <a:ext cx="1252102" cy="88627"/>
            </a:xfrm>
            <a:custGeom>
              <a:avLst/>
              <a:gdLst/>
              <a:ahLst/>
              <a:cxnLst/>
              <a:rect l="l" t="t" r="r" b="b"/>
              <a:pathLst>
                <a:path w="1252102" h="88627">
                  <a:moveTo>
                    <a:pt x="44313" y="0"/>
                  </a:moveTo>
                  <a:lnTo>
                    <a:pt x="1207789" y="0"/>
                  </a:lnTo>
                  <a:cubicBezTo>
                    <a:pt x="1232262" y="0"/>
                    <a:pt x="1252102" y="19840"/>
                    <a:pt x="1252102" y="44313"/>
                  </a:cubicBezTo>
                  <a:lnTo>
                    <a:pt x="1252102" y="44313"/>
                  </a:lnTo>
                  <a:cubicBezTo>
                    <a:pt x="1252102" y="56066"/>
                    <a:pt x="1247434" y="67337"/>
                    <a:pt x="1239123" y="75648"/>
                  </a:cubicBezTo>
                  <a:cubicBezTo>
                    <a:pt x="1230813" y="83958"/>
                    <a:pt x="1219541" y="88627"/>
                    <a:pt x="1207789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" name="TextBox 64"/>
            <p:cNvSpPr txBox="1"/>
            <p:nvPr/>
          </p:nvSpPr>
          <p:spPr>
            <a:xfrm>
              <a:off x="0" y="-28575"/>
              <a:ext cx="1252102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65" name="TextBox 65"/>
          <p:cNvSpPr txBox="1"/>
          <p:nvPr/>
        </p:nvSpPr>
        <p:spPr>
          <a:xfrm>
            <a:off x="987702" y="2457669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66" name="TextBox 66"/>
          <p:cNvSpPr txBox="1"/>
          <p:nvPr/>
        </p:nvSpPr>
        <p:spPr>
          <a:xfrm>
            <a:off x="987702" y="2809228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67" name="TextBox 67"/>
          <p:cNvSpPr txBox="1"/>
          <p:nvPr/>
        </p:nvSpPr>
        <p:spPr>
          <a:xfrm>
            <a:off x="987702" y="3160033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68" name="TextBox 68"/>
          <p:cNvSpPr txBox="1"/>
          <p:nvPr/>
        </p:nvSpPr>
        <p:spPr>
          <a:xfrm>
            <a:off x="901772" y="3493321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69" name="TextBox 69"/>
          <p:cNvSpPr txBox="1"/>
          <p:nvPr/>
        </p:nvSpPr>
        <p:spPr>
          <a:xfrm>
            <a:off x="987702" y="4291417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70" name="TextBox 70"/>
          <p:cNvSpPr txBox="1"/>
          <p:nvPr/>
        </p:nvSpPr>
        <p:spPr>
          <a:xfrm>
            <a:off x="987702" y="4642976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71" name="TextBox 71"/>
          <p:cNvSpPr txBox="1"/>
          <p:nvPr/>
        </p:nvSpPr>
        <p:spPr>
          <a:xfrm>
            <a:off x="987702" y="4993782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72" name="TextBox 72"/>
          <p:cNvSpPr txBox="1"/>
          <p:nvPr/>
        </p:nvSpPr>
        <p:spPr>
          <a:xfrm>
            <a:off x="901772" y="5327069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73" name="TextBox 73"/>
          <p:cNvSpPr txBox="1"/>
          <p:nvPr/>
        </p:nvSpPr>
        <p:spPr>
          <a:xfrm>
            <a:off x="1001112" y="6120502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74" name="TextBox 74"/>
          <p:cNvSpPr txBox="1"/>
          <p:nvPr/>
        </p:nvSpPr>
        <p:spPr>
          <a:xfrm>
            <a:off x="1001112" y="6472061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75" name="TextBox 75"/>
          <p:cNvSpPr txBox="1"/>
          <p:nvPr/>
        </p:nvSpPr>
        <p:spPr>
          <a:xfrm>
            <a:off x="1001112" y="6822866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76" name="TextBox 76"/>
          <p:cNvSpPr txBox="1"/>
          <p:nvPr/>
        </p:nvSpPr>
        <p:spPr>
          <a:xfrm>
            <a:off x="915182" y="7156154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77" name="TextBox 77"/>
          <p:cNvSpPr txBox="1"/>
          <p:nvPr/>
        </p:nvSpPr>
        <p:spPr>
          <a:xfrm>
            <a:off x="999001" y="7949520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78" name="TextBox 78"/>
          <p:cNvSpPr txBox="1"/>
          <p:nvPr/>
        </p:nvSpPr>
        <p:spPr>
          <a:xfrm>
            <a:off x="999001" y="8301079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79" name="TextBox 79"/>
          <p:cNvSpPr txBox="1"/>
          <p:nvPr/>
        </p:nvSpPr>
        <p:spPr>
          <a:xfrm>
            <a:off x="999001" y="8651885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80" name="TextBox 80"/>
          <p:cNvSpPr txBox="1"/>
          <p:nvPr/>
        </p:nvSpPr>
        <p:spPr>
          <a:xfrm>
            <a:off x="913070" y="8985173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grpSp>
        <p:nvGrpSpPr>
          <p:cNvPr id="81" name="Group 81"/>
          <p:cNvGrpSpPr/>
          <p:nvPr/>
        </p:nvGrpSpPr>
        <p:grpSpPr>
          <a:xfrm>
            <a:off x="782889" y="546495"/>
            <a:ext cx="6217920" cy="1641529"/>
            <a:chOff x="0" y="0"/>
            <a:chExt cx="2335942" cy="616688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1883259" y="1083036"/>
            <a:ext cx="4971847" cy="235911"/>
            <a:chOff x="0" y="0"/>
            <a:chExt cx="1867819" cy="88627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1883259" y="1433842"/>
            <a:ext cx="4971847" cy="235911"/>
            <a:chOff x="0" y="0"/>
            <a:chExt cx="1867819" cy="88627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3510903" y="1767130"/>
            <a:ext cx="3344203" cy="235911"/>
            <a:chOff x="0" y="0"/>
            <a:chExt cx="1256347" cy="88627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93" name="TextBox 93"/>
          <p:cNvSpPr txBox="1"/>
          <p:nvPr/>
        </p:nvSpPr>
        <p:spPr>
          <a:xfrm>
            <a:off x="999001" y="625639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94" name="TextBox 94"/>
          <p:cNvSpPr txBox="1"/>
          <p:nvPr/>
        </p:nvSpPr>
        <p:spPr>
          <a:xfrm>
            <a:off x="999001" y="977198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95" name="TextBox 95"/>
          <p:cNvSpPr txBox="1"/>
          <p:nvPr/>
        </p:nvSpPr>
        <p:spPr>
          <a:xfrm>
            <a:off x="999001" y="1328004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96" name="TextBox 96"/>
          <p:cNvSpPr txBox="1"/>
          <p:nvPr/>
        </p:nvSpPr>
        <p:spPr>
          <a:xfrm>
            <a:off x="913070" y="1661292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grpSp>
        <p:nvGrpSpPr>
          <p:cNvPr id="97" name="Group 97"/>
          <p:cNvGrpSpPr/>
          <p:nvPr/>
        </p:nvGrpSpPr>
        <p:grpSpPr>
          <a:xfrm>
            <a:off x="1883259" y="731478"/>
            <a:ext cx="4971847" cy="235911"/>
            <a:chOff x="0" y="0"/>
            <a:chExt cx="1867819" cy="88627"/>
          </a:xfrm>
        </p:grpSpPr>
        <p:sp>
          <p:nvSpPr>
            <p:cNvPr id="98" name="Freeform 98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" name="TextBox 99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" name="Freeform 3"/>
          <p:cNvSpPr/>
          <p:nvPr/>
        </p:nvSpPr>
        <p:spPr>
          <a:xfrm rot="-838567">
            <a:off x="-68996" y="7935329"/>
            <a:ext cx="609433" cy="583786"/>
          </a:xfrm>
          <a:custGeom>
            <a:avLst/>
            <a:gdLst/>
            <a:ahLst/>
            <a:cxnLst/>
            <a:rect l="l" t="t" r="r" b="b"/>
            <a:pathLst>
              <a:path w="609433" h="583786">
                <a:moveTo>
                  <a:pt x="0" y="0"/>
                </a:moveTo>
                <a:lnTo>
                  <a:pt x="609434" y="0"/>
                </a:lnTo>
                <a:lnTo>
                  <a:pt x="609434" y="583786"/>
                </a:lnTo>
                <a:lnTo>
                  <a:pt x="0" y="583786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7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" name="Freeform 4"/>
          <p:cNvSpPr/>
          <p:nvPr/>
        </p:nvSpPr>
        <p:spPr>
          <a:xfrm rot="1420748">
            <a:off x="7301933" y="1593193"/>
            <a:ext cx="609433" cy="583786"/>
          </a:xfrm>
          <a:custGeom>
            <a:avLst/>
            <a:gdLst/>
            <a:ahLst/>
            <a:cxnLst/>
            <a:rect l="l" t="t" r="r" b="b"/>
            <a:pathLst>
              <a:path w="609433" h="583786">
                <a:moveTo>
                  <a:pt x="0" y="0"/>
                </a:moveTo>
                <a:lnTo>
                  <a:pt x="609433" y="0"/>
                </a:lnTo>
                <a:lnTo>
                  <a:pt x="609433" y="583786"/>
                </a:lnTo>
                <a:lnTo>
                  <a:pt x="0" y="583786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alphaModFix amt="7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5" name="Group 5"/>
          <p:cNvGrpSpPr/>
          <p:nvPr/>
        </p:nvGrpSpPr>
        <p:grpSpPr>
          <a:xfrm>
            <a:off x="771591" y="2378524"/>
            <a:ext cx="6217920" cy="1641529"/>
            <a:chOff x="0" y="0"/>
            <a:chExt cx="2335942" cy="616688"/>
          </a:xfrm>
        </p:grpSpPr>
        <p:sp>
          <p:nvSpPr>
            <p:cNvPr id="6" name="Freeform 6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" name="TextBox 7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" name="Group 8"/>
          <p:cNvGrpSpPr/>
          <p:nvPr/>
        </p:nvGrpSpPr>
        <p:grpSpPr>
          <a:xfrm>
            <a:off x="1871960" y="2563507"/>
            <a:ext cx="4971847" cy="235911"/>
            <a:chOff x="0" y="0"/>
            <a:chExt cx="1867819" cy="88627"/>
          </a:xfrm>
        </p:grpSpPr>
        <p:sp>
          <p:nvSpPr>
            <p:cNvPr id="9" name="Freeform 9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" name="TextBox 10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1" name="Group 11"/>
          <p:cNvGrpSpPr/>
          <p:nvPr/>
        </p:nvGrpSpPr>
        <p:grpSpPr>
          <a:xfrm>
            <a:off x="1871960" y="2915066"/>
            <a:ext cx="4971847" cy="235911"/>
            <a:chOff x="0" y="0"/>
            <a:chExt cx="1867819" cy="88627"/>
          </a:xfrm>
        </p:grpSpPr>
        <p:sp>
          <p:nvSpPr>
            <p:cNvPr id="12" name="Freeform 12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" name="TextBox 13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4" name="Group 14"/>
          <p:cNvGrpSpPr/>
          <p:nvPr/>
        </p:nvGrpSpPr>
        <p:grpSpPr>
          <a:xfrm>
            <a:off x="1871960" y="3265872"/>
            <a:ext cx="4971847" cy="235911"/>
            <a:chOff x="0" y="0"/>
            <a:chExt cx="1867819" cy="88627"/>
          </a:xfrm>
        </p:grpSpPr>
        <p:sp>
          <p:nvSpPr>
            <p:cNvPr id="15" name="Freeform 15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" name="TextBox 16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7" name="Group 17"/>
          <p:cNvGrpSpPr/>
          <p:nvPr/>
        </p:nvGrpSpPr>
        <p:grpSpPr>
          <a:xfrm>
            <a:off x="3499605" y="3599159"/>
            <a:ext cx="3344203" cy="235911"/>
            <a:chOff x="0" y="0"/>
            <a:chExt cx="1256347" cy="88627"/>
          </a:xfrm>
        </p:grpSpPr>
        <p:sp>
          <p:nvSpPr>
            <p:cNvPr id="18" name="Freeform 18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" name="TextBox 19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0" name="Group 20"/>
          <p:cNvGrpSpPr/>
          <p:nvPr/>
        </p:nvGrpSpPr>
        <p:grpSpPr>
          <a:xfrm>
            <a:off x="771591" y="4212339"/>
            <a:ext cx="6217920" cy="1641529"/>
            <a:chOff x="0" y="0"/>
            <a:chExt cx="2335942" cy="616688"/>
          </a:xfrm>
        </p:grpSpPr>
        <p:sp>
          <p:nvSpPr>
            <p:cNvPr id="21" name="Freeform 21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" name="TextBox 22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" name="Group 23"/>
          <p:cNvGrpSpPr/>
          <p:nvPr/>
        </p:nvGrpSpPr>
        <p:grpSpPr>
          <a:xfrm>
            <a:off x="1871960" y="4397255"/>
            <a:ext cx="4971847" cy="235911"/>
            <a:chOff x="0" y="0"/>
            <a:chExt cx="1867819" cy="88627"/>
          </a:xfrm>
        </p:grpSpPr>
        <p:sp>
          <p:nvSpPr>
            <p:cNvPr id="24" name="Freeform 24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" name="TextBox 25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6" name="Group 26"/>
          <p:cNvGrpSpPr/>
          <p:nvPr/>
        </p:nvGrpSpPr>
        <p:grpSpPr>
          <a:xfrm>
            <a:off x="1871960" y="4748814"/>
            <a:ext cx="4971847" cy="235911"/>
            <a:chOff x="0" y="0"/>
            <a:chExt cx="1867819" cy="88627"/>
          </a:xfrm>
        </p:grpSpPr>
        <p:sp>
          <p:nvSpPr>
            <p:cNvPr id="27" name="Freeform 27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" name="TextBox 28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9" name="Group 29"/>
          <p:cNvGrpSpPr/>
          <p:nvPr/>
        </p:nvGrpSpPr>
        <p:grpSpPr>
          <a:xfrm>
            <a:off x="1871960" y="5099620"/>
            <a:ext cx="4971847" cy="235911"/>
            <a:chOff x="0" y="0"/>
            <a:chExt cx="1867819" cy="88627"/>
          </a:xfrm>
        </p:grpSpPr>
        <p:sp>
          <p:nvSpPr>
            <p:cNvPr id="30" name="Freeform 30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" name="TextBox 31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2" name="Group 32"/>
          <p:cNvGrpSpPr/>
          <p:nvPr/>
        </p:nvGrpSpPr>
        <p:grpSpPr>
          <a:xfrm>
            <a:off x="3499605" y="5432908"/>
            <a:ext cx="3344203" cy="235911"/>
            <a:chOff x="0" y="0"/>
            <a:chExt cx="1256347" cy="88627"/>
          </a:xfrm>
        </p:grpSpPr>
        <p:sp>
          <p:nvSpPr>
            <p:cNvPr id="33" name="Freeform 33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" name="TextBox 34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5" name="Group 35"/>
          <p:cNvGrpSpPr/>
          <p:nvPr/>
        </p:nvGrpSpPr>
        <p:grpSpPr>
          <a:xfrm>
            <a:off x="771591" y="6041357"/>
            <a:ext cx="6217920" cy="1641529"/>
            <a:chOff x="0" y="0"/>
            <a:chExt cx="2335942" cy="616688"/>
          </a:xfrm>
        </p:grpSpPr>
        <p:sp>
          <p:nvSpPr>
            <p:cNvPr id="36" name="Freeform 36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" name="TextBox 37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" name="Group 38"/>
          <p:cNvGrpSpPr/>
          <p:nvPr/>
        </p:nvGrpSpPr>
        <p:grpSpPr>
          <a:xfrm>
            <a:off x="1885370" y="6226340"/>
            <a:ext cx="4971847" cy="235911"/>
            <a:chOff x="0" y="0"/>
            <a:chExt cx="1867819" cy="88627"/>
          </a:xfrm>
        </p:grpSpPr>
        <p:sp>
          <p:nvSpPr>
            <p:cNvPr id="39" name="Freeform 39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" name="TextBox 40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1" name="Group 41"/>
          <p:cNvGrpSpPr/>
          <p:nvPr/>
        </p:nvGrpSpPr>
        <p:grpSpPr>
          <a:xfrm>
            <a:off x="1885370" y="6577899"/>
            <a:ext cx="4971847" cy="235911"/>
            <a:chOff x="0" y="0"/>
            <a:chExt cx="1867819" cy="88627"/>
          </a:xfrm>
        </p:grpSpPr>
        <p:sp>
          <p:nvSpPr>
            <p:cNvPr id="42" name="Freeform 42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" name="TextBox 43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4" name="Group 44"/>
          <p:cNvGrpSpPr/>
          <p:nvPr/>
        </p:nvGrpSpPr>
        <p:grpSpPr>
          <a:xfrm>
            <a:off x="1885370" y="6928705"/>
            <a:ext cx="4971847" cy="235911"/>
            <a:chOff x="0" y="0"/>
            <a:chExt cx="1867819" cy="88627"/>
          </a:xfrm>
        </p:grpSpPr>
        <p:sp>
          <p:nvSpPr>
            <p:cNvPr id="45" name="Freeform 45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" name="TextBox 46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7" name="Group 47"/>
          <p:cNvGrpSpPr/>
          <p:nvPr/>
        </p:nvGrpSpPr>
        <p:grpSpPr>
          <a:xfrm>
            <a:off x="3513015" y="7261993"/>
            <a:ext cx="3344203" cy="235911"/>
            <a:chOff x="0" y="0"/>
            <a:chExt cx="1256347" cy="88627"/>
          </a:xfrm>
        </p:grpSpPr>
        <p:sp>
          <p:nvSpPr>
            <p:cNvPr id="48" name="Freeform 48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" name="TextBox 49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0" name="Group 50"/>
          <p:cNvGrpSpPr/>
          <p:nvPr/>
        </p:nvGrpSpPr>
        <p:grpSpPr>
          <a:xfrm>
            <a:off x="782889" y="7870376"/>
            <a:ext cx="6206622" cy="1641529"/>
            <a:chOff x="0" y="0"/>
            <a:chExt cx="2331698" cy="616688"/>
          </a:xfrm>
        </p:grpSpPr>
        <p:sp>
          <p:nvSpPr>
            <p:cNvPr id="51" name="Freeform 51"/>
            <p:cNvSpPr/>
            <p:nvPr/>
          </p:nvSpPr>
          <p:spPr>
            <a:xfrm>
              <a:off x="0" y="0"/>
              <a:ext cx="2331698" cy="616688"/>
            </a:xfrm>
            <a:custGeom>
              <a:avLst/>
              <a:gdLst/>
              <a:ahLst/>
              <a:cxnLst/>
              <a:rect l="l" t="t" r="r" b="b"/>
              <a:pathLst>
                <a:path w="2331698" h="616688">
                  <a:moveTo>
                    <a:pt x="19958" y="0"/>
                  </a:moveTo>
                  <a:lnTo>
                    <a:pt x="2311740" y="0"/>
                  </a:lnTo>
                  <a:cubicBezTo>
                    <a:pt x="2322762" y="0"/>
                    <a:pt x="2331698" y="8935"/>
                    <a:pt x="2331698" y="19958"/>
                  </a:cubicBezTo>
                  <a:lnTo>
                    <a:pt x="2331698" y="596730"/>
                  </a:lnTo>
                  <a:cubicBezTo>
                    <a:pt x="2331698" y="607753"/>
                    <a:pt x="2322762" y="616688"/>
                    <a:pt x="2311740" y="616688"/>
                  </a:cubicBezTo>
                  <a:lnTo>
                    <a:pt x="19958" y="616688"/>
                  </a:lnTo>
                  <a:cubicBezTo>
                    <a:pt x="8935" y="616688"/>
                    <a:pt x="0" y="607753"/>
                    <a:pt x="0" y="596730"/>
                  </a:cubicBezTo>
                  <a:lnTo>
                    <a:pt x="0" y="19958"/>
                  </a:lnTo>
                  <a:cubicBezTo>
                    <a:pt x="0" y="8935"/>
                    <a:pt x="8935" y="0"/>
                    <a:pt x="1995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" name="TextBox 52"/>
            <p:cNvSpPr txBox="1"/>
            <p:nvPr/>
          </p:nvSpPr>
          <p:spPr>
            <a:xfrm>
              <a:off x="0" y="-28575"/>
              <a:ext cx="2331698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" name="Group 53"/>
          <p:cNvGrpSpPr/>
          <p:nvPr/>
        </p:nvGrpSpPr>
        <p:grpSpPr>
          <a:xfrm>
            <a:off x="1883259" y="8055359"/>
            <a:ext cx="4960549" cy="235911"/>
            <a:chOff x="0" y="0"/>
            <a:chExt cx="1863574" cy="88627"/>
          </a:xfrm>
        </p:grpSpPr>
        <p:sp>
          <p:nvSpPr>
            <p:cNvPr id="54" name="Freeform 54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" name="TextBox 55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6" name="Group 56"/>
          <p:cNvGrpSpPr/>
          <p:nvPr/>
        </p:nvGrpSpPr>
        <p:grpSpPr>
          <a:xfrm>
            <a:off x="1883259" y="8406918"/>
            <a:ext cx="4960549" cy="235911"/>
            <a:chOff x="0" y="0"/>
            <a:chExt cx="1863574" cy="88627"/>
          </a:xfrm>
        </p:grpSpPr>
        <p:sp>
          <p:nvSpPr>
            <p:cNvPr id="57" name="Freeform 57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" name="TextBox 58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9" name="Group 59"/>
          <p:cNvGrpSpPr/>
          <p:nvPr/>
        </p:nvGrpSpPr>
        <p:grpSpPr>
          <a:xfrm>
            <a:off x="1883259" y="8757723"/>
            <a:ext cx="4960549" cy="235911"/>
            <a:chOff x="0" y="0"/>
            <a:chExt cx="1863574" cy="88627"/>
          </a:xfrm>
        </p:grpSpPr>
        <p:sp>
          <p:nvSpPr>
            <p:cNvPr id="60" name="Freeform 60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" name="TextBox 61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2" name="Group 62"/>
          <p:cNvGrpSpPr/>
          <p:nvPr/>
        </p:nvGrpSpPr>
        <p:grpSpPr>
          <a:xfrm>
            <a:off x="3510903" y="9091011"/>
            <a:ext cx="3332904" cy="235911"/>
            <a:chOff x="0" y="0"/>
            <a:chExt cx="1252102" cy="88627"/>
          </a:xfrm>
        </p:grpSpPr>
        <p:sp>
          <p:nvSpPr>
            <p:cNvPr id="63" name="Freeform 63"/>
            <p:cNvSpPr/>
            <p:nvPr/>
          </p:nvSpPr>
          <p:spPr>
            <a:xfrm>
              <a:off x="0" y="0"/>
              <a:ext cx="1252102" cy="88627"/>
            </a:xfrm>
            <a:custGeom>
              <a:avLst/>
              <a:gdLst/>
              <a:ahLst/>
              <a:cxnLst/>
              <a:rect l="l" t="t" r="r" b="b"/>
              <a:pathLst>
                <a:path w="1252102" h="88627">
                  <a:moveTo>
                    <a:pt x="44313" y="0"/>
                  </a:moveTo>
                  <a:lnTo>
                    <a:pt x="1207789" y="0"/>
                  </a:lnTo>
                  <a:cubicBezTo>
                    <a:pt x="1232262" y="0"/>
                    <a:pt x="1252102" y="19840"/>
                    <a:pt x="1252102" y="44313"/>
                  </a:cubicBezTo>
                  <a:lnTo>
                    <a:pt x="1252102" y="44313"/>
                  </a:lnTo>
                  <a:cubicBezTo>
                    <a:pt x="1252102" y="56066"/>
                    <a:pt x="1247434" y="67337"/>
                    <a:pt x="1239123" y="75648"/>
                  </a:cubicBezTo>
                  <a:cubicBezTo>
                    <a:pt x="1230813" y="83958"/>
                    <a:pt x="1219541" y="88627"/>
                    <a:pt x="1207789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" name="TextBox 64"/>
            <p:cNvSpPr txBox="1"/>
            <p:nvPr/>
          </p:nvSpPr>
          <p:spPr>
            <a:xfrm>
              <a:off x="0" y="-28575"/>
              <a:ext cx="1252102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65" name="TextBox 65"/>
          <p:cNvSpPr txBox="1"/>
          <p:nvPr/>
        </p:nvSpPr>
        <p:spPr>
          <a:xfrm>
            <a:off x="987702" y="2457669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66" name="TextBox 66"/>
          <p:cNvSpPr txBox="1"/>
          <p:nvPr/>
        </p:nvSpPr>
        <p:spPr>
          <a:xfrm>
            <a:off x="987702" y="2809228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67" name="TextBox 67"/>
          <p:cNvSpPr txBox="1"/>
          <p:nvPr/>
        </p:nvSpPr>
        <p:spPr>
          <a:xfrm>
            <a:off x="987702" y="3160033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68" name="TextBox 68"/>
          <p:cNvSpPr txBox="1"/>
          <p:nvPr/>
        </p:nvSpPr>
        <p:spPr>
          <a:xfrm>
            <a:off x="901772" y="3493321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69" name="TextBox 69"/>
          <p:cNvSpPr txBox="1"/>
          <p:nvPr/>
        </p:nvSpPr>
        <p:spPr>
          <a:xfrm>
            <a:off x="987702" y="4291417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70" name="TextBox 70"/>
          <p:cNvSpPr txBox="1"/>
          <p:nvPr/>
        </p:nvSpPr>
        <p:spPr>
          <a:xfrm>
            <a:off x="987702" y="4642976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71" name="TextBox 71"/>
          <p:cNvSpPr txBox="1"/>
          <p:nvPr/>
        </p:nvSpPr>
        <p:spPr>
          <a:xfrm>
            <a:off x="987702" y="4993782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72" name="TextBox 72"/>
          <p:cNvSpPr txBox="1"/>
          <p:nvPr/>
        </p:nvSpPr>
        <p:spPr>
          <a:xfrm>
            <a:off x="901772" y="5327069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73" name="TextBox 73"/>
          <p:cNvSpPr txBox="1"/>
          <p:nvPr/>
        </p:nvSpPr>
        <p:spPr>
          <a:xfrm>
            <a:off x="1001112" y="6120502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74" name="TextBox 74"/>
          <p:cNvSpPr txBox="1"/>
          <p:nvPr/>
        </p:nvSpPr>
        <p:spPr>
          <a:xfrm>
            <a:off x="1001112" y="6472061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75" name="TextBox 75"/>
          <p:cNvSpPr txBox="1"/>
          <p:nvPr/>
        </p:nvSpPr>
        <p:spPr>
          <a:xfrm>
            <a:off x="1001112" y="6822866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76" name="TextBox 76"/>
          <p:cNvSpPr txBox="1"/>
          <p:nvPr/>
        </p:nvSpPr>
        <p:spPr>
          <a:xfrm>
            <a:off x="915182" y="7156154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77" name="TextBox 77"/>
          <p:cNvSpPr txBox="1"/>
          <p:nvPr/>
        </p:nvSpPr>
        <p:spPr>
          <a:xfrm>
            <a:off x="999001" y="7949520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78" name="TextBox 78"/>
          <p:cNvSpPr txBox="1"/>
          <p:nvPr/>
        </p:nvSpPr>
        <p:spPr>
          <a:xfrm>
            <a:off x="999001" y="8301079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79" name="TextBox 79"/>
          <p:cNvSpPr txBox="1"/>
          <p:nvPr/>
        </p:nvSpPr>
        <p:spPr>
          <a:xfrm>
            <a:off x="999001" y="8651885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80" name="TextBox 80"/>
          <p:cNvSpPr txBox="1"/>
          <p:nvPr/>
        </p:nvSpPr>
        <p:spPr>
          <a:xfrm>
            <a:off x="913070" y="8985173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grpSp>
        <p:nvGrpSpPr>
          <p:cNvPr id="81" name="Group 81"/>
          <p:cNvGrpSpPr/>
          <p:nvPr/>
        </p:nvGrpSpPr>
        <p:grpSpPr>
          <a:xfrm>
            <a:off x="782889" y="546495"/>
            <a:ext cx="6217920" cy="1641529"/>
            <a:chOff x="0" y="0"/>
            <a:chExt cx="2335942" cy="616688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1883259" y="1083036"/>
            <a:ext cx="4971847" cy="235911"/>
            <a:chOff x="0" y="0"/>
            <a:chExt cx="1867819" cy="88627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1883259" y="1433842"/>
            <a:ext cx="4971847" cy="235911"/>
            <a:chOff x="0" y="0"/>
            <a:chExt cx="1867819" cy="88627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3510903" y="1767130"/>
            <a:ext cx="3344203" cy="235911"/>
            <a:chOff x="0" y="0"/>
            <a:chExt cx="1256347" cy="88627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93" name="TextBox 93"/>
          <p:cNvSpPr txBox="1"/>
          <p:nvPr/>
        </p:nvSpPr>
        <p:spPr>
          <a:xfrm>
            <a:off x="999001" y="625639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94" name="TextBox 94"/>
          <p:cNvSpPr txBox="1"/>
          <p:nvPr/>
        </p:nvSpPr>
        <p:spPr>
          <a:xfrm>
            <a:off x="999001" y="977198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95" name="TextBox 95"/>
          <p:cNvSpPr txBox="1"/>
          <p:nvPr/>
        </p:nvSpPr>
        <p:spPr>
          <a:xfrm>
            <a:off x="999001" y="1328004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96" name="TextBox 96"/>
          <p:cNvSpPr txBox="1"/>
          <p:nvPr/>
        </p:nvSpPr>
        <p:spPr>
          <a:xfrm>
            <a:off x="913070" y="1661292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grpSp>
        <p:nvGrpSpPr>
          <p:cNvPr id="97" name="Group 97"/>
          <p:cNvGrpSpPr/>
          <p:nvPr/>
        </p:nvGrpSpPr>
        <p:grpSpPr>
          <a:xfrm>
            <a:off x="1883259" y="731478"/>
            <a:ext cx="4971847" cy="235911"/>
            <a:chOff x="0" y="0"/>
            <a:chExt cx="1867819" cy="88627"/>
          </a:xfrm>
        </p:grpSpPr>
        <p:sp>
          <p:nvSpPr>
            <p:cNvPr id="98" name="Freeform 98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" name="TextBox 99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" name="Freeform 3"/>
          <p:cNvSpPr/>
          <p:nvPr/>
        </p:nvSpPr>
        <p:spPr>
          <a:xfrm rot="-838567">
            <a:off x="-68996" y="7935329"/>
            <a:ext cx="609433" cy="583786"/>
          </a:xfrm>
          <a:custGeom>
            <a:avLst/>
            <a:gdLst/>
            <a:ahLst/>
            <a:cxnLst/>
            <a:rect l="l" t="t" r="r" b="b"/>
            <a:pathLst>
              <a:path w="609433" h="583786">
                <a:moveTo>
                  <a:pt x="0" y="0"/>
                </a:moveTo>
                <a:lnTo>
                  <a:pt x="609434" y="0"/>
                </a:lnTo>
                <a:lnTo>
                  <a:pt x="609434" y="583786"/>
                </a:lnTo>
                <a:lnTo>
                  <a:pt x="0" y="583786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7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" name="Freeform 4"/>
          <p:cNvSpPr/>
          <p:nvPr/>
        </p:nvSpPr>
        <p:spPr>
          <a:xfrm rot="1420748">
            <a:off x="7301933" y="1593193"/>
            <a:ext cx="609433" cy="583786"/>
          </a:xfrm>
          <a:custGeom>
            <a:avLst/>
            <a:gdLst/>
            <a:ahLst/>
            <a:cxnLst/>
            <a:rect l="l" t="t" r="r" b="b"/>
            <a:pathLst>
              <a:path w="609433" h="583786">
                <a:moveTo>
                  <a:pt x="0" y="0"/>
                </a:moveTo>
                <a:lnTo>
                  <a:pt x="609433" y="0"/>
                </a:lnTo>
                <a:lnTo>
                  <a:pt x="609433" y="583786"/>
                </a:lnTo>
                <a:lnTo>
                  <a:pt x="0" y="583786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alphaModFix amt="7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5" name="Group 5"/>
          <p:cNvGrpSpPr/>
          <p:nvPr/>
        </p:nvGrpSpPr>
        <p:grpSpPr>
          <a:xfrm>
            <a:off x="771591" y="2378524"/>
            <a:ext cx="6217920" cy="1641529"/>
            <a:chOff x="0" y="0"/>
            <a:chExt cx="2335942" cy="616688"/>
          </a:xfrm>
        </p:grpSpPr>
        <p:sp>
          <p:nvSpPr>
            <p:cNvPr id="6" name="Freeform 6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" name="TextBox 7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" name="Group 8"/>
          <p:cNvGrpSpPr/>
          <p:nvPr/>
        </p:nvGrpSpPr>
        <p:grpSpPr>
          <a:xfrm>
            <a:off x="1871960" y="2563507"/>
            <a:ext cx="4971847" cy="235911"/>
            <a:chOff x="0" y="0"/>
            <a:chExt cx="1867819" cy="88627"/>
          </a:xfrm>
        </p:grpSpPr>
        <p:sp>
          <p:nvSpPr>
            <p:cNvPr id="9" name="Freeform 9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" name="TextBox 10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1" name="Group 11"/>
          <p:cNvGrpSpPr/>
          <p:nvPr/>
        </p:nvGrpSpPr>
        <p:grpSpPr>
          <a:xfrm>
            <a:off x="1871960" y="2915066"/>
            <a:ext cx="4971847" cy="235911"/>
            <a:chOff x="0" y="0"/>
            <a:chExt cx="1867819" cy="88627"/>
          </a:xfrm>
        </p:grpSpPr>
        <p:sp>
          <p:nvSpPr>
            <p:cNvPr id="12" name="Freeform 12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" name="TextBox 13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4" name="Group 14"/>
          <p:cNvGrpSpPr/>
          <p:nvPr/>
        </p:nvGrpSpPr>
        <p:grpSpPr>
          <a:xfrm>
            <a:off x="1871960" y="3265872"/>
            <a:ext cx="4971847" cy="235911"/>
            <a:chOff x="0" y="0"/>
            <a:chExt cx="1867819" cy="88627"/>
          </a:xfrm>
        </p:grpSpPr>
        <p:sp>
          <p:nvSpPr>
            <p:cNvPr id="15" name="Freeform 15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" name="TextBox 16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7" name="Group 17"/>
          <p:cNvGrpSpPr/>
          <p:nvPr/>
        </p:nvGrpSpPr>
        <p:grpSpPr>
          <a:xfrm>
            <a:off x="3499605" y="3599159"/>
            <a:ext cx="3344203" cy="235911"/>
            <a:chOff x="0" y="0"/>
            <a:chExt cx="1256347" cy="88627"/>
          </a:xfrm>
        </p:grpSpPr>
        <p:sp>
          <p:nvSpPr>
            <p:cNvPr id="18" name="Freeform 18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" name="TextBox 19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0" name="Group 20"/>
          <p:cNvGrpSpPr/>
          <p:nvPr/>
        </p:nvGrpSpPr>
        <p:grpSpPr>
          <a:xfrm>
            <a:off x="771591" y="4212339"/>
            <a:ext cx="6217920" cy="1641529"/>
            <a:chOff x="0" y="0"/>
            <a:chExt cx="2335942" cy="616688"/>
          </a:xfrm>
        </p:grpSpPr>
        <p:sp>
          <p:nvSpPr>
            <p:cNvPr id="21" name="Freeform 21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" name="TextBox 22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" name="Group 23"/>
          <p:cNvGrpSpPr/>
          <p:nvPr/>
        </p:nvGrpSpPr>
        <p:grpSpPr>
          <a:xfrm>
            <a:off x="1871960" y="4397255"/>
            <a:ext cx="4971847" cy="235911"/>
            <a:chOff x="0" y="0"/>
            <a:chExt cx="1867819" cy="88627"/>
          </a:xfrm>
        </p:grpSpPr>
        <p:sp>
          <p:nvSpPr>
            <p:cNvPr id="24" name="Freeform 24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" name="TextBox 25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6" name="Group 26"/>
          <p:cNvGrpSpPr/>
          <p:nvPr/>
        </p:nvGrpSpPr>
        <p:grpSpPr>
          <a:xfrm>
            <a:off x="1871960" y="4748814"/>
            <a:ext cx="4971847" cy="235911"/>
            <a:chOff x="0" y="0"/>
            <a:chExt cx="1867819" cy="88627"/>
          </a:xfrm>
        </p:grpSpPr>
        <p:sp>
          <p:nvSpPr>
            <p:cNvPr id="27" name="Freeform 27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" name="TextBox 28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9" name="Group 29"/>
          <p:cNvGrpSpPr/>
          <p:nvPr/>
        </p:nvGrpSpPr>
        <p:grpSpPr>
          <a:xfrm>
            <a:off x="1871960" y="5099620"/>
            <a:ext cx="4971847" cy="235911"/>
            <a:chOff x="0" y="0"/>
            <a:chExt cx="1867819" cy="88627"/>
          </a:xfrm>
        </p:grpSpPr>
        <p:sp>
          <p:nvSpPr>
            <p:cNvPr id="30" name="Freeform 30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" name="TextBox 31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2" name="Group 32"/>
          <p:cNvGrpSpPr/>
          <p:nvPr/>
        </p:nvGrpSpPr>
        <p:grpSpPr>
          <a:xfrm>
            <a:off x="3499605" y="5432908"/>
            <a:ext cx="3344203" cy="235911"/>
            <a:chOff x="0" y="0"/>
            <a:chExt cx="1256347" cy="88627"/>
          </a:xfrm>
        </p:grpSpPr>
        <p:sp>
          <p:nvSpPr>
            <p:cNvPr id="33" name="Freeform 33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" name="TextBox 34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5" name="Group 35"/>
          <p:cNvGrpSpPr/>
          <p:nvPr/>
        </p:nvGrpSpPr>
        <p:grpSpPr>
          <a:xfrm>
            <a:off x="771591" y="6041357"/>
            <a:ext cx="6217920" cy="1641529"/>
            <a:chOff x="0" y="0"/>
            <a:chExt cx="2335942" cy="616688"/>
          </a:xfrm>
        </p:grpSpPr>
        <p:sp>
          <p:nvSpPr>
            <p:cNvPr id="36" name="Freeform 36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" name="TextBox 37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" name="Group 38"/>
          <p:cNvGrpSpPr/>
          <p:nvPr/>
        </p:nvGrpSpPr>
        <p:grpSpPr>
          <a:xfrm>
            <a:off x="1885370" y="6226340"/>
            <a:ext cx="4971847" cy="235911"/>
            <a:chOff x="0" y="0"/>
            <a:chExt cx="1867819" cy="88627"/>
          </a:xfrm>
        </p:grpSpPr>
        <p:sp>
          <p:nvSpPr>
            <p:cNvPr id="39" name="Freeform 39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" name="TextBox 40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1" name="Group 41"/>
          <p:cNvGrpSpPr/>
          <p:nvPr/>
        </p:nvGrpSpPr>
        <p:grpSpPr>
          <a:xfrm>
            <a:off x="1885370" y="6577899"/>
            <a:ext cx="4971847" cy="235911"/>
            <a:chOff x="0" y="0"/>
            <a:chExt cx="1867819" cy="88627"/>
          </a:xfrm>
        </p:grpSpPr>
        <p:sp>
          <p:nvSpPr>
            <p:cNvPr id="42" name="Freeform 42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" name="TextBox 43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4" name="Group 44"/>
          <p:cNvGrpSpPr/>
          <p:nvPr/>
        </p:nvGrpSpPr>
        <p:grpSpPr>
          <a:xfrm>
            <a:off x="1885370" y="6928705"/>
            <a:ext cx="4971847" cy="235911"/>
            <a:chOff x="0" y="0"/>
            <a:chExt cx="1867819" cy="88627"/>
          </a:xfrm>
        </p:grpSpPr>
        <p:sp>
          <p:nvSpPr>
            <p:cNvPr id="45" name="Freeform 45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" name="TextBox 46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7" name="Group 47"/>
          <p:cNvGrpSpPr/>
          <p:nvPr/>
        </p:nvGrpSpPr>
        <p:grpSpPr>
          <a:xfrm>
            <a:off x="3513015" y="7261993"/>
            <a:ext cx="3344203" cy="235911"/>
            <a:chOff x="0" y="0"/>
            <a:chExt cx="1256347" cy="88627"/>
          </a:xfrm>
        </p:grpSpPr>
        <p:sp>
          <p:nvSpPr>
            <p:cNvPr id="48" name="Freeform 48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" name="TextBox 49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0" name="Group 50"/>
          <p:cNvGrpSpPr/>
          <p:nvPr/>
        </p:nvGrpSpPr>
        <p:grpSpPr>
          <a:xfrm>
            <a:off x="782889" y="7870376"/>
            <a:ext cx="6206622" cy="1641529"/>
            <a:chOff x="0" y="0"/>
            <a:chExt cx="2331698" cy="616688"/>
          </a:xfrm>
        </p:grpSpPr>
        <p:sp>
          <p:nvSpPr>
            <p:cNvPr id="51" name="Freeform 51"/>
            <p:cNvSpPr/>
            <p:nvPr/>
          </p:nvSpPr>
          <p:spPr>
            <a:xfrm>
              <a:off x="0" y="0"/>
              <a:ext cx="2331698" cy="616688"/>
            </a:xfrm>
            <a:custGeom>
              <a:avLst/>
              <a:gdLst/>
              <a:ahLst/>
              <a:cxnLst/>
              <a:rect l="l" t="t" r="r" b="b"/>
              <a:pathLst>
                <a:path w="2331698" h="616688">
                  <a:moveTo>
                    <a:pt x="19958" y="0"/>
                  </a:moveTo>
                  <a:lnTo>
                    <a:pt x="2311740" y="0"/>
                  </a:lnTo>
                  <a:cubicBezTo>
                    <a:pt x="2322762" y="0"/>
                    <a:pt x="2331698" y="8935"/>
                    <a:pt x="2331698" y="19958"/>
                  </a:cubicBezTo>
                  <a:lnTo>
                    <a:pt x="2331698" y="596730"/>
                  </a:lnTo>
                  <a:cubicBezTo>
                    <a:pt x="2331698" y="607753"/>
                    <a:pt x="2322762" y="616688"/>
                    <a:pt x="2311740" y="616688"/>
                  </a:cubicBezTo>
                  <a:lnTo>
                    <a:pt x="19958" y="616688"/>
                  </a:lnTo>
                  <a:cubicBezTo>
                    <a:pt x="8935" y="616688"/>
                    <a:pt x="0" y="607753"/>
                    <a:pt x="0" y="596730"/>
                  </a:cubicBezTo>
                  <a:lnTo>
                    <a:pt x="0" y="19958"/>
                  </a:lnTo>
                  <a:cubicBezTo>
                    <a:pt x="0" y="8935"/>
                    <a:pt x="8935" y="0"/>
                    <a:pt x="1995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" name="TextBox 52"/>
            <p:cNvSpPr txBox="1"/>
            <p:nvPr/>
          </p:nvSpPr>
          <p:spPr>
            <a:xfrm>
              <a:off x="0" y="-28575"/>
              <a:ext cx="2331698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" name="Group 53"/>
          <p:cNvGrpSpPr/>
          <p:nvPr/>
        </p:nvGrpSpPr>
        <p:grpSpPr>
          <a:xfrm>
            <a:off x="1883259" y="8055359"/>
            <a:ext cx="4960549" cy="235911"/>
            <a:chOff x="0" y="0"/>
            <a:chExt cx="1863574" cy="88627"/>
          </a:xfrm>
        </p:grpSpPr>
        <p:sp>
          <p:nvSpPr>
            <p:cNvPr id="54" name="Freeform 54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" name="TextBox 55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6" name="Group 56"/>
          <p:cNvGrpSpPr/>
          <p:nvPr/>
        </p:nvGrpSpPr>
        <p:grpSpPr>
          <a:xfrm>
            <a:off x="1883259" y="8406918"/>
            <a:ext cx="4960549" cy="235911"/>
            <a:chOff x="0" y="0"/>
            <a:chExt cx="1863574" cy="88627"/>
          </a:xfrm>
        </p:grpSpPr>
        <p:sp>
          <p:nvSpPr>
            <p:cNvPr id="57" name="Freeform 57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" name="TextBox 58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9" name="Group 59"/>
          <p:cNvGrpSpPr/>
          <p:nvPr/>
        </p:nvGrpSpPr>
        <p:grpSpPr>
          <a:xfrm>
            <a:off x="1883259" y="8757723"/>
            <a:ext cx="4960549" cy="235911"/>
            <a:chOff x="0" y="0"/>
            <a:chExt cx="1863574" cy="88627"/>
          </a:xfrm>
        </p:grpSpPr>
        <p:sp>
          <p:nvSpPr>
            <p:cNvPr id="60" name="Freeform 60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" name="TextBox 61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2" name="Group 62"/>
          <p:cNvGrpSpPr/>
          <p:nvPr/>
        </p:nvGrpSpPr>
        <p:grpSpPr>
          <a:xfrm>
            <a:off x="3510903" y="9091011"/>
            <a:ext cx="3332904" cy="235911"/>
            <a:chOff x="0" y="0"/>
            <a:chExt cx="1252102" cy="88627"/>
          </a:xfrm>
        </p:grpSpPr>
        <p:sp>
          <p:nvSpPr>
            <p:cNvPr id="63" name="Freeform 63"/>
            <p:cNvSpPr/>
            <p:nvPr/>
          </p:nvSpPr>
          <p:spPr>
            <a:xfrm>
              <a:off x="0" y="0"/>
              <a:ext cx="1252102" cy="88627"/>
            </a:xfrm>
            <a:custGeom>
              <a:avLst/>
              <a:gdLst/>
              <a:ahLst/>
              <a:cxnLst/>
              <a:rect l="l" t="t" r="r" b="b"/>
              <a:pathLst>
                <a:path w="1252102" h="88627">
                  <a:moveTo>
                    <a:pt x="44313" y="0"/>
                  </a:moveTo>
                  <a:lnTo>
                    <a:pt x="1207789" y="0"/>
                  </a:lnTo>
                  <a:cubicBezTo>
                    <a:pt x="1232262" y="0"/>
                    <a:pt x="1252102" y="19840"/>
                    <a:pt x="1252102" y="44313"/>
                  </a:cubicBezTo>
                  <a:lnTo>
                    <a:pt x="1252102" y="44313"/>
                  </a:lnTo>
                  <a:cubicBezTo>
                    <a:pt x="1252102" y="56066"/>
                    <a:pt x="1247434" y="67337"/>
                    <a:pt x="1239123" y="75648"/>
                  </a:cubicBezTo>
                  <a:cubicBezTo>
                    <a:pt x="1230813" y="83958"/>
                    <a:pt x="1219541" y="88627"/>
                    <a:pt x="1207789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" name="TextBox 64"/>
            <p:cNvSpPr txBox="1"/>
            <p:nvPr/>
          </p:nvSpPr>
          <p:spPr>
            <a:xfrm>
              <a:off x="0" y="-28575"/>
              <a:ext cx="1252102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65" name="TextBox 65"/>
          <p:cNvSpPr txBox="1"/>
          <p:nvPr/>
        </p:nvSpPr>
        <p:spPr>
          <a:xfrm>
            <a:off x="987702" y="2457669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66" name="TextBox 66"/>
          <p:cNvSpPr txBox="1"/>
          <p:nvPr/>
        </p:nvSpPr>
        <p:spPr>
          <a:xfrm>
            <a:off x="987702" y="2809228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67" name="TextBox 67"/>
          <p:cNvSpPr txBox="1"/>
          <p:nvPr/>
        </p:nvSpPr>
        <p:spPr>
          <a:xfrm>
            <a:off x="987702" y="3160033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68" name="TextBox 68"/>
          <p:cNvSpPr txBox="1"/>
          <p:nvPr/>
        </p:nvSpPr>
        <p:spPr>
          <a:xfrm>
            <a:off x="901772" y="3493321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69" name="TextBox 69"/>
          <p:cNvSpPr txBox="1"/>
          <p:nvPr/>
        </p:nvSpPr>
        <p:spPr>
          <a:xfrm>
            <a:off x="987702" y="4291417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70" name="TextBox 70"/>
          <p:cNvSpPr txBox="1"/>
          <p:nvPr/>
        </p:nvSpPr>
        <p:spPr>
          <a:xfrm>
            <a:off x="987702" y="4642976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71" name="TextBox 71"/>
          <p:cNvSpPr txBox="1"/>
          <p:nvPr/>
        </p:nvSpPr>
        <p:spPr>
          <a:xfrm>
            <a:off x="987702" y="4993782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72" name="TextBox 72"/>
          <p:cNvSpPr txBox="1"/>
          <p:nvPr/>
        </p:nvSpPr>
        <p:spPr>
          <a:xfrm>
            <a:off x="901772" y="5327069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73" name="TextBox 73"/>
          <p:cNvSpPr txBox="1"/>
          <p:nvPr/>
        </p:nvSpPr>
        <p:spPr>
          <a:xfrm>
            <a:off x="1001112" y="6120502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74" name="TextBox 74"/>
          <p:cNvSpPr txBox="1"/>
          <p:nvPr/>
        </p:nvSpPr>
        <p:spPr>
          <a:xfrm>
            <a:off x="1001112" y="6472061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75" name="TextBox 75"/>
          <p:cNvSpPr txBox="1"/>
          <p:nvPr/>
        </p:nvSpPr>
        <p:spPr>
          <a:xfrm>
            <a:off x="1001112" y="6822866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76" name="TextBox 76"/>
          <p:cNvSpPr txBox="1"/>
          <p:nvPr/>
        </p:nvSpPr>
        <p:spPr>
          <a:xfrm>
            <a:off x="915182" y="7156154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77" name="TextBox 77"/>
          <p:cNvSpPr txBox="1"/>
          <p:nvPr/>
        </p:nvSpPr>
        <p:spPr>
          <a:xfrm>
            <a:off x="999001" y="7949520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78" name="TextBox 78"/>
          <p:cNvSpPr txBox="1"/>
          <p:nvPr/>
        </p:nvSpPr>
        <p:spPr>
          <a:xfrm>
            <a:off x="999001" y="8301079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79" name="TextBox 79"/>
          <p:cNvSpPr txBox="1"/>
          <p:nvPr/>
        </p:nvSpPr>
        <p:spPr>
          <a:xfrm>
            <a:off x="999001" y="8651885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80" name="TextBox 80"/>
          <p:cNvSpPr txBox="1"/>
          <p:nvPr/>
        </p:nvSpPr>
        <p:spPr>
          <a:xfrm>
            <a:off x="913070" y="8985173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grpSp>
        <p:nvGrpSpPr>
          <p:cNvPr id="81" name="Group 81"/>
          <p:cNvGrpSpPr/>
          <p:nvPr/>
        </p:nvGrpSpPr>
        <p:grpSpPr>
          <a:xfrm>
            <a:off x="782889" y="546495"/>
            <a:ext cx="6217920" cy="1641529"/>
            <a:chOff x="0" y="0"/>
            <a:chExt cx="2335942" cy="616688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1883259" y="1083036"/>
            <a:ext cx="4971847" cy="235911"/>
            <a:chOff x="0" y="0"/>
            <a:chExt cx="1867819" cy="88627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1883259" y="1433842"/>
            <a:ext cx="4971847" cy="235911"/>
            <a:chOff x="0" y="0"/>
            <a:chExt cx="1867819" cy="88627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3510903" y="1767130"/>
            <a:ext cx="3344203" cy="235911"/>
            <a:chOff x="0" y="0"/>
            <a:chExt cx="1256347" cy="88627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93" name="TextBox 93"/>
          <p:cNvSpPr txBox="1"/>
          <p:nvPr/>
        </p:nvSpPr>
        <p:spPr>
          <a:xfrm>
            <a:off x="999001" y="625639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94" name="TextBox 94"/>
          <p:cNvSpPr txBox="1"/>
          <p:nvPr/>
        </p:nvSpPr>
        <p:spPr>
          <a:xfrm>
            <a:off x="999001" y="977198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95" name="TextBox 95"/>
          <p:cNvSpPr txBox="1"/>
          <p:nvPr/>
        </p:nvSpPr>
        <p:spPr>
          <a:xfrm>
            <a:off x="999001" y="1328004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96" name="TextBox 96"/>
          <p:cNvSpPr txBox="1"/>
          <p:nvPr/>
        </p:nvSpPr>
        <p:spPr>
          <a:xfrm>
            <a:off x="913070" y="1661292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grpSp>
        <p:nvGrpSpPr>
          <p:cNvPr id="97" name="Group 97"/>
          <p:cNvGrpSpPr/>
          <p:nvPr/>
        </p:nvGrpSpPr>
        <p:grpSpPr>
          <a:xfrm>
            <a:off x="1883259" y="731478"/>
            <a:ext cx="4971847" cy="235911"/>
            <a:chOff x="0" y="0"/>
            <a:chExt cx="1867819" cy="88627"/>
          </a:xfrm>
        </p:grpSpPr>
        <p:sp>
          <p:nvSpPr>
            <p:cNvPr id="98" name="Freeform 98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" name="TextBox 99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" name="Freeform 3"/>
          <p:cNvSpPr/>
          <p:nvPr/>
        </p:nvSpPr>
        <p:spPr>
          <a:xfrm rot="-838567">
            <a:off x="-68996" y="7935329"/>
            <a:ext cx="609433" cy="583786"/>
          </a:xfrm>
          <a:custGeom>
            <a:avLst/>
            <a:gdLst/>
            <a:ahLst/>
            <a:cxnLst/>
            <a:rect l="l" t="t" r="r" b="b"/>
            <a:pathLst>
              <a:path w="609433" h="583786">
                <a:moveTo>
                  <a:pt x="0" y="0"/>
                </a:moveTo>
                <a:lnTo>
                  <a:pt x="609434" y="0"/>
                </a:lnTo>
                <a:lnTo>
                  <a:pt x="609434" y="583786"/>
                </a:lnTo>
                <a:lnTo>
                  <a:pt x="0" y="583786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7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" name="Freeform 4"/>
          <p:cNvSpPr/>
          <p:nvPr/>
        </p:nvSpPr>
        <p:spPr>
          <a:xfrm rot="1420748">
            <a:off x="7301933" y="1593193"/>
            <a:ext cx="609433" cy="583786"/>
          </a:xfrm>
          <a:custGeom>
            <a:avLst/>
            <a:gdLst/>
            <a:ahLst/>
            <a:cxnLst/>
            <a:rect l="l" t="t" r="r" b="b"/>
            <a:pathLst>
              <a:path w="609433" h="583786">
                <a:moveTo>
                  <a:pt x="0" y="0"/>
                </a:moveTo>
                <a:lnTo>
                  <a:pt x="609433" y="0"/>
                </a:lnTo>
                <a:lnTo>
                  <a:pt x="609433" y="583786"/>
                </a:lnTo>
                <a:lnTo>
                  <a:pt x="0" y="583786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alphaModFix amt="7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5" name="Group 5"/>
          <p:cNvGrpSpPr/>
          <p:nvPr/>
        </p:nvGrpSpPr>
        <p:grpSpPr>
          <a:xfrm>
            <a:off x="771591" y="2378524"/>
            <a:ext cx="6217920" cy="1641529"/>
            <a:chOff x="0" y="0"/>
            <a:chExt cx="2335942" cy="616688"/>
          </a:xfrm>
        </p:grpSpPr>
        <p:sp>
          <p:nvSpPr>
            <p:cNvPr id="6" name="Freeform 6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" name="TextBox 7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" name="Group 8"/>
          <p:cNvGrpSpPr/>
          <p:nvPr/>
        </p:nvGrpSpPr>
        <p:grpSpPr>
          <a:xfrm>
            <a:off x="1871960" y="2563507"/>
            <a:ext cx="4971847" cy="235911"/>
            <a:chOff x="0" y="0"/>
            <a:chExt cx="1867819" cy="88627"/>
          </a:xfrm>
        </p:grpSpPr>
        <p:sp>
          <p:nvSpPr>
            <p:cNvPr id="9" name="Freeform 9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" name="TextBox 10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1" name="Group 11"/>
          <p:cNvGrpSpPr/>
          <p:nvPr/>
        </p:nvGrpSpPr>
        <p:grpSpPr>
          <a:xfrm>
            <a:off x="1871960" y="2915066"/>
            <a:ext cx="4971847" cy="235911"/>
            <a:chOff x="0" y="0"/>
            <a:chExt cx="1867819" cy="88627"/>
          </a:xfrm>
        </p:grpSpPr>
        <p:sp>
          <p:nvSpPr>
            <p:cNvPr id="12" name="Freeform 12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" name="TextBox 13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4" name="Group 14"/>
          <p:cNvGrpSpPr/>
          <p:nvPr/>
        </p:nvGrpSpPr>
        <p:grpSpPr>
          <a:xfrm>
            <a:off x="1871960" y="3265872"/>
            <a:ext cx="4971847" cy="235911"/>
            <a:chOff x="0" y="0"/>
            <a:chExt cx="1867819" cy="88627"/>
          </a:xfrm>
        </p:grpSpPr>
        <p:sp>
          <p:nvSpPr>
            <p:cNvPr id="15" name="Freeform 15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" name="TextBox 16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7" name="Group 17"/>
          <p:cNvGrpSpPr/>
          <p:nvPr/>
        </p:nvGrpSpPr>
        <p:grpSpPr>
          <a:xfrm>
            <a:off x="3499605" y="3599159"/>
            <a:ext cx="3344203" cy="235911"/>
            <a:chOff x="0" y="0"/>
            <a:chExt cx="1256347" cy="88627"/>
          </a:xfrm>
        </p:grpSpPr>
        <p:sp>
          <p:nvSpPr>
            <p:cNvPr id="18" name="Freeform 18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" name="TextBox 19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0" name="Group 20"/>
          <p:cNvGrpSpPr/>
          <p:nvPr/>
        </p:nvGrpSpPr>
        <p:grpSpPr>
          <a:xfrm>
            <a:off x="771591" y="4212339"/>
            <a:ext cx="6217920" cy="1641529"/>
            <a:chOff x="0" y="0"/>
            <a:chExt cx="2335942" cy="616688"/>
          </a:xfrm>
        </p:grpSpPr>
        <p:sp>
          <p:nvSpPr>
            <p:cNvPr id="21" name="Freeform 21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" name="TextBox 22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" name="Group 23"/>
          <p:cNvGrpSpPr/>
          <p:nvPr/>
        </p:nvGrpSpPr>
        <p:grpSpPr>
          <a:xfrm>
            <a:off x="1871960" y="4397255"/>
            <a:ext cx="4971847" cy="235911"/>
            <a:chOff x="0" y="0"/>
            <a:chExt cx="1867819" cy="88627"/>
          </a:xfrm>
        </p:grpSpPr>
        <p:sp>
          <p:nvSpPr>
            <p:cNvPr id="24" name="Freeform 24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" name="TextBox 25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6" name="Group 26"/>
          <p:cNvGrpSpPr/>
          <p:nvPr/>
        </p:nvGrpSpPr>
        <p:grpSpPr>
          <a:xfrm>
            <a:off x="1871960" y="4748814"/>
            <a:ext cx="4971847" cy="235911"/>
            <a:chOff x="0" y="0"/>
            <a:chExt cx="1867819" cy="88627"/>
          </a:xfrm>
        </p:grpSpPr>
        <p:sp>
          <p:nvSpPr>
            <p:cNvPr id="27" name="Freeform 27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" name="TextBox 28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9" name="Group 29"/>
          <p:cNvGrpSpPr/>
          <p:nvPr/>
        </p:nvGrpSpPr>
        <p:grpSpPr>
          <a:xfrm>
            <a:off x="1871960" y="5099620"/>
            <a:ext cx="4971847" cy="235911"/>
            <a:chOff x="0" y="0"/>
            <a:chExt cx="1867819" cy="88627"/>
          </a:xfrm>
        </p:grpSpPr>
        <p:sp>
          <p:nvSpPr>
            <p:cNvPr id="30" name="Freeform 30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" name="TextBox 31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2" name="Group 32"/>
          <p:cNvGrpSpPr/>
          <p:nvPr/>
        </p:nvGrpSpPr>
        <p:grpSpPr>
          <a:xfrm>
            <a:off x="3499605" y="5432908"/>
            <a:ext cx="3344203" cy="235911"/>
            <a:chOff x="0" y="0"/>
            <a:chExt cx="1256347" cy="88627"/>
          </a:xfrm>
        </p:grpSpPr>
        <p:sp>
          <p:nvSpPr>
            <p:cNvPr id="33" name="Freeform 33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" name="TextBox 34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5" name="Group 35"/>
          <p:cNvGrpSpPr/>
          <p:nvPr/>
        </p:nvGrpSpPr>
        <p:grpSpPr>
          <a:xfrm>
            <a:off x="771591" y="6041357"/>
            <a:ext cx="6217920" cy="1641529"/>
            <a:chOff x="0" y="0"/>
            <a:chExt cx="2335942" cy="616688"/>
          </a:xfrm>
        </p:grpSpPr>
        <p:sp>
          <p:nvSpPr>
            <p:cNvPr id="36" name="Freeform 36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" name="TextBox 37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" name="Group 38"/>
          <p:cNvGrpSpPr/>
          <p:nvPr/>
        </p:nvGrpSpPr>
        <p:grpSpPr>
          <a:xfrm>
            <a:off x="1885370" y="6226340"/>
            <a:ext cx="4971847" cy="235911"/>
            <a:chOff x="0" y="0"/>
            <a:chExt cx="1867819" cy="88627"/>
          </a:xfrm>
        </p:grpSpPr>
        <p:sp>
          <p:nvSpPr>
            <p:cNvPr id="39" name="Freeform 39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" name="TextBox 40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1" name="Group 41"/>
          <p:cNvGrpSpPr/>
          <p:nvPr/>
        </p:nvGrpSpPr>
        <p:grpSpPr>
          <a:xfrm>
            <a:off x="1885370" y="6577899"/>
            <a:ext cx="4971847" cy="235911"/>
            <a:chOff x="0" y="0"/>
            <a:chExt cx="1867819" cy="88627"/>
          </a:xfrm>
        </p:grpSpPr>
        <p:sp>
          <p:nvSpPr>
            <p:cNvPr id="42" name="Freeform 42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" name="TextBox 43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4" name="Group 44"/>
          <p:cNvGrpSpPr/>
          <p:nvPr/>
        </p:nvGrpSpPr>
        <p:grpSpPr>
          <a:xfrm>
            <a:off x="1885370" y="6928705"/>
            <a:ext cx="4971847" cy="235911"/>
            <a:chOff x="0" y="0"/>
            <a:chExt cx="1867819" cy="88627"/>
          </a:xfrm>
        </p:grpSpPr>
        <p:sp>
          <p:nvSpPr>
            <p:cNvPr id="45" name="Freeform 45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" name="TextBox 46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7" name="Group 47"/>
          <p:cNvGrpSpPr/>
          <p:nvPr/>
        </p:nvGrpSpPr>
        <p:grpSpPr>
          <a:xfrm>
            <a:off x="3513015" y="7261993"/>
            <a:ext cx="3344203" cy="235911"/>
            <a:chOff x="0" y="0"/>
            <a:chExt cx="1256347" cy="88627"/>
          </a:xfrm>
        </p:grpSpPr>
        <p:sp>
          <p:nvSpPr>
            <p:cNvPr id="48" name="Freeform 48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" name="TextBox 49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0" name="Group 50"/>
          <p:cNvGrpSpPr/>
          <p:nvPr/>
        </p:nvGrpSpPr>
        <p:grpSpPr>
          <a:xfrm>
            <a:off x="782889" y="7870376"/>
            <a:ext cx="6206622" cy="1641529"/>
            <a:chOff x="0" y="0"/>
            <a:chExt cx="2331698" cy="616688"/>
          </a:xfrm>
        </p:grpSpPr>
        <p:sp>
          <p:nvSpPr>
            <p:cNvPr id="51" name="Freeform 51"/>
            <p:cNvSpPr/>
            <p:nvPr/>
          </p:nvSpPr>
          <p:spPr>
            <a:xfrm>
              <a:off x="0" y="0"/>
              <a:ext cx="2331698" cy="616688"/>
            </a:xfrm>
            <a:custGeom>
              <a:avLst/>
              <a:gdLst/>
              <a:ahLst/>
              <a:cxnLst/>
              <a:rect l="l" t="t" r="r" b="b"/>
              <a:pathLst>
                <a:path w="2331698" h="616688">
                  <a:moveTo>
                    <a:pt x="19958" y="0"/>
                  </a:moveTo>
                  <a:lnTo>
                    <a:pt x="2311740" y="0"/>
                  </a:lnTo>
                  <a:cubicBezTo>
                    <a:pt x="2322762" y="0"/>
                    <a:pt x="2331698" y="8935"/>
                    <a:pt x="2331698" y="19958"/>
                  </a:cubicBezTo>
                  <a:lnTo>
                    <a:pt x="2331698" y="596730"/>
                  </a:lnTo>
                  <a:cubicBezTo>
                    <a:pt x="2331698" y="607753"/>
                    <a:pt x="2322762" y="616688"/>
                    <a:pt x="2311740" y="616688"/>
                  </a:cubicBezTo>
                  <a:lnTo>
                    <a:pt x="19958" y="616688"/>
                  </a:lnTo>
                  <a:cubicBezTo>
                    <a:pt x="8935" y="616688"/>
                    <a:pt x="0" y="607753"/>
                    <a:pt x="0" y="596730"/>
                  </a:cubicBezTo>
                  <a:lnTo>
                    <a:pt x="0" y="19958"/>
                  </a:lnTo>
                  <a:cubicBezTo>
                    <a:pt x="0" y="8935"/>
                    <a:pt x="8935" y="0"/>
                    <a:pt x="1995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" name="TextBox 52"/>
            <p:cNvSpPr txBox="1"/>
            <p:nvPr/>
          </p:nvSpPr>
          <p:spPr>
            <a:xfrm>
              <a:off x="0" y="-28575"/>
              <a:ext cx="2331698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" name="Group 53"/>
          <p:cNvGrpSpPr/>
          <p:nvPr/>
        </p:nvGrpSpPr>
        <p:grpSpPr>
          <a:xfrm>
            <a:off x="1883259" y="8055359"/>
            <a:ext cx="4960549" cy="235911"/>
            <a:chOff x="0" y="0"/>
            <a:chExt cx="1863574" cy="88627"/>
          </a:xfrm>
        </p:grpSpPr>
        <p:sp>
          <p:nvSpPr>
            <p:cNvPr id="54" name="Freeform 54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" name="TextBox 55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6" name="Group 56"/>
          <p:cNvGrpSpPr/>
          <p:nvPr/>
        </p:nvGrpSpPr>
        <p:grpSpPr>
          <a:xfrm>
            <a:off x="1883259" y="8406918"/>
            <a:ext cx="4960549" cy="235911"/>
            <a:chOff x="0" y="0"/>
            <a:chExt cx="1863574" cy="88627"/>
          </a:xfrm>
        </p:grpSpPr>
        <p:sp>
          <p:nvSpPr>
            <p:cNvPr id="57" name="Freeform 57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" name="TextBox 58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9" name="Group 59"/>
          <p:cNvGrpSpPr/>
          <p:nvPr/>
        </p:nvGrpSpPr>
        <p:grpSpPr>
          <a:xfrm>
            <a:off x="1883259" y="8757723"/>
            <a:ext cx="4960549" cy="235911"/>
            <a:chOff x="0" y="0"/>
            <a:chExt cx="1863574" cy="88627"/>
          </a:xfrm>
        </p:grpSpPr>
        <p:sp>
          <p:nvSpPr>
            <p:cNvPr id="60" name="Freeform 60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" name="TextBox 61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2" name="Group 62"/>
          <p:cNvGrpSpPr/>
          <p:nvPr/>
        </p:nvGrpSpPr>
        <p:grpSpPr>
          <a:xfrm>
            <a:off x="3510903" y="9091011"/>
            <a:ext cx="3332904" cy="235911"/>
            <a:chOff x="0" y="0"/>
            <a:chExt cx="1252102" cy="88627"/>
          </a:xfrm>
        </p:grpSpPr>
        <p:sp>
          <p:nvSpPr>
            <p:cNvPr id="63" name="Freeform 63"/>
            <p:cNvSpPr/>
            <p:nvPr/>
          </p:nvSpPr>
          <p:spPr>
            <a:xfrm>
              <a:off x="0" y="0"/>
              <a:ext cx="1252102" cy="88627"/>
            </a:xfrm>
            <a:custGeom>
              <a:avLst/>
              <a:gdLst/>
              <a:ahLst/>
              <a:cxnLst/>
              <a:rect l="l" t="t" r="r" b="b"/>
              <a:pathLst>
                <a:path w="1252102" h="88627">
                  <a:moveTo>
                    <a:pt x="44313" y="0"/>
                  </a:moveTo>
                  <a:lnTo>
                    <a:pt x="1207789" y="0"/>
                  </a:lnTo>
                  <a:cubicBezTo>
                    <a:pt x="1232262" y="0"/>
                    <a:pt x="1252102" y="19840"/>
                    <a:pt x="1252102" y="44313"/>
                  </a:cubicBezTo>
                  <a:lnTo>
                    <a:pt x="1252102" y="44313"/>
                  </a:lnTo>
                  <a:cubicBezTo>
                    <a:pt x="1252102" y="56066"/>
                    <a:pt x="1247434" y="67337"/>
                    <a:pt x="1239123" y="75648"/>
                  </a:cubicBezTo>
                  <a:cubicBezTo>
                    <a:pt x="1230813" y="83958"/>
                    <a:pt x="1219541" y="88627"/>
                    <a:pt x="1207789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" name="TextBox 64"/>
            <p:cNvSpPr txBox="1"/>
            <p:nvPr/>
          </p:nvSpPr>
          <p:spPr>
            <a:xfrm>
              <a:off x="0" y="-28575"/>
              <a:ext cx="1252102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65" name="TextBox 65"/>
          <p:cNvSpPr txBox="1"/>
          <p:nvPr/>
        </p:nvSpPr>
        <p:spPr>
          <a:xfrm>
            <a:off x="987702" y="2457669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66" name="TextBox 66"/>
          <p:cNvSpPr txBox="1"/>
          <p:nvPr/>
        </p:nvSpPr>
        <p:spPr>
          <a:xfrm>
            <a:off x="987702" y="2809228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67" name="TextBox 67"/>
          <p:cNvSpPr txBox="1"/>
          <p:nvPr/>
        </p:nvSpPr>
        <p:spPr>
          <a:xfrm>
            <a:off x="987702" y="3160033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68" name="TextBox 68"/>
          <p:cNvSpPr txBox="1"/>
          <p:nvPr/>
        </p:nvSpPr>
        <p:spPr>
          <a:xfrm>
            <a:off x="901772" y="3493321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69" name="TextBox 69"/>
          <p:cNvSpPr txBox="1"/>
          <p:nvPr/>
        </p:nvSpPr>
        <p:spPr>
          <a:xfrm>
            <a:off x="987702" y="4291417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70" name="TextBox 70"/>
          <p:cNvSpPr txBox="1"/>
          <p:nvPr/>
        </p:nvSpPr>
        <p:spPr>
          <a:xfrm>
            <a:off x="987702" y="4642976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71" name="TextBox 71"/>
          <p:cNvSpPr txBox="1"/>
          <p:nvPr/>
        </p:nvSpPr>
        <p:spPr>
          <a:xfrm>
            <a:off x="987702" y="4993782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72" name="TextBox 72"/>
          <p:cNvSpPr txBox="1"/>
          <p:nvPr/>
        </p:nvSpPr>
        <p:spPr>
          <a:xfrm>
            <a:off x="901772" y="5327069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73" name="TextBox 73"/>
          <p:cNvSpPr txBox="1"/>
          <p:nvPr/>
        </p:nvSpPr>
        <p:spPr>
          <a:xfrm>
            <a:off x="1001112" y="6120502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74" name="TextBox 74"/>
          <p:cNvSpPr txBox="1"/>
          <p:nvPr/>
        </p:nvSpPr>
        <p:spPr>
          <a:xfrm>
            <a:off x="1001112" y="6472061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75" name="TextBox 75"/>
          <p:cNvSpPr txBox="1"/>
          <p:nvPr/>
        </p:nvSpPr>
        <p:spPr>
          <a:xfrm>
            <a:off x="1001112" y="6822866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76" name="TextBox 76"/>
          <p:cNvSpPr txBox="1"/>
          <p:nvPr/>
        </p:nvSpPr>
        <p:spPr>
          <a:xfrm>
            <a:off x="915182" y="7156154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77" name="TextBox 77"/>
          <p:cNvSpPr txBox="1"/>
          <p:nvPr/>
        </p:nvSpPr>
        <p:spPr>
          <a:xfrm>
            <a:off x="999001" y="7949520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78" name="TextBox 78"/>
          <p:cNvSpPr txBox="1"/>
          <p:nvPr/>
        </p:nvSpPr>
        <p:spPr>
          <a:xfrm>
            <a:off x="999001" y="8301079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79" name="TextBox 79"/>
          <p:cNvSpPr txBox="1"/>
          <p:nvPr/>
        </p:nvSpPr>
        <p:spPr>
          <a:xfrm>
            <a:off x="999001" y="8651885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80" name="TextBox 80"/>
          <p:cNvSpPr txBox="1"/>
          <p:nvPr/>
        </p:nvSpPr>
        <p:spPr>
          <a:xfrm>
            <a:off x="913070" y="8985173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grpSp>
        <p:nvGrpSpPr>
          <p:cNvPr id="81" name="Group 81"/>
          <p:cNvGrpSpPr/>
          <p:nvPr/>
        </p:nvGrpSpPr>
        <p:grpSpPr>
          <a:xfrm>
            <a:off x="782889" y="546495"/>
            <a:ext cx="6217920" cy="1641529"/>
            <a:chOff x="0" y="0"/>
            <a:chExt cx="2335942" cy="616688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1883259" y="1083036"/>
            <a:ext cx="4971847" cy="235911"/>
            <a:chOff x="0" y="0"/>
            <a:chExt cx="1867819" cy="88627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1883259" y="1433842"/>
            <a:ext cx="4971847" cy="235911"/>
            <a:chOff x="0" y="0"/>
            <a:chExt cx="1867819" cy="88627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3510903" y="1767130"/>
            <a:ext cx="3344203" cy="235911"/>
            <a:chOff x="0" y="0"/>
            <a:chExt cx="1256347" cy="88627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93" name="TextBox 93"/>
          <p:cNvSpPr txBox="1"/>
          <p:nvPr/>
        </p:nvSpPr>
        <p:spPr>
          <a:xfrm>
            <a:off x="999001" y="625639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94" name="TextBox 94"/>
          <p:cNvSpPr txBox="1"/>
          <p:nvPr/>
        </p:nvSpPr>
        <p:spPr>
          <a:xfrm>
            <a:off x="999001" y="977198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95" name="TextBox 95"/>
          <p:cNvSpPr txBox="1"/>
          <p:nvPr/>
        </p:nvSpPr>
        <p:spPr>
          <a:xfrm>
            <a:off x="999001" y="1328004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96" name="TextBox 96"/>
          <p:cNvSpPr txBox="1"/>
          <p:nvPr/>
        </p:nvSpPr>
        <p:spPr>
          <a:xfrm>
            <a:off x="913070" y="1661292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grpSp>
        <p:nvGrpSpPr>
          <p:cNvPr id="97" name="Group 97"/>
          <p:cNvGrpSpPr/>
          <p:nvPr/>
        </p:nvGrpSpPr>
        <p:grpSpPr>
          <a:xfrm>
            <a:off x="1883259" y="731478"/>
            <a:ext cx="4971847" cy="235911"/>
            <a:chOff x="0" y="0"/>
            <a:chExt cx="1867819" cy="88627"/>
          </a:xfrm>
        </p:grpSpPr>
        <p:sp>
          <p:nvSpPr>
            <p:cNvPr id="98" name="Freeform 98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" name="TextBox 99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" name="Freeform 3"/>
          <p:cNvSpPr/>
          <p:nvPr/>
        </p:nvSpPr>
        <p:spPr>
          <a:xfrm rot="-838567">
            <a:off x="-68996" y="7935329"/>
            <a:ext cx="609433" cy="583786"/>
          </a:xfrm>
          <a:custGeom>
            <a:avLst/>
            <a:gdLst/>
            <a:ahLst/>
            <a:cxnLst/>
            <a:rect l="l" t="t" r="r" b="b"/>
            <a:pathLst>
              <a:path w="609433" h="583786">
                <a:moveTo>
                  <a:pt x="0" y="0"/>
                </a:moveTo>
                <a:lnTo>
                  <a:pt x="609434" y="0"/>
                </a:lnTo>
                <a:lnTo>
                  <a:pt x="609434" y="583786"/>
                </a:lnTo>
                <a:lnTo>
                  <a:pt x="0" y="583786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7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" name="Freeform 4"/>
          <p:cNvSpPr/>
          <p:nvPr/>
        </p:nvSpPr>
        <p:spPr>
          <a:xfrm rot="1420748">
            <a:off x="7301933" y="1593193"/>
            <a:ext cx="609433" cy="583786"/>
          </a:xfrm>
          <a:custGeom>
            <a:avLst/>
            <a:gdLst/>
            <a:ahLst/>
            <a:cxnLst/>
            <a:rect l="l" t="t" r="r" b="b"/>
            <a:pathLst>
              <a:path w="609433" h="583786">
                <a:moveTo>
                  <a:pt x="0" y="0"/>
                </a:moveTo>
                <a:lnTo>
                  <a:pt x="609433" y="0"/>
                </a:lnTo>
                <a:lnTo>
                  <a:pt x="609433" y="583786"/>
                </a:lnTo>
                <a:lnTo>
                  <a:pt x="0" y="583786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alphaModFix amt="7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5" name="Group 5"/>
          <p:cNvGrpSpPr/>
          <p:nvPr/>
        </p:nvGrpSpPr>
        <p:grpSpPr>
          <a:xfrm>
            <a:off x="771591" y="2378524"/>
            <a:ext cx="6217920" cy="1641529"/>
            <a:chOff x="0" y="0"/>
            <a:chExt cx="2335942" cy="616688"/>
          </a:xfrm>
        </p:grpSpPr>
        <p:sp>
          <p:nvSpPr>
            <p:cNvPr id="6" name="Freeform 6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" name="TextBox 7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" name="Group 8"/>
          <p:cNvGrpSpPr/>
          <p:nvPr/>
        </p:nvGrpSpPr>
        <p:grpSpPr>
          <a:xfrm>
            <a:off x="1871960" y="2563507"/>
            <a:ext cx="4971847" cy="235911"/>
            <a:chOff x="0" y="0"/>
            <a:chExt cx="1867819" cy="88627"/>
          </a:xfrm>
        </p:grpSpPr>
        <p:sp>
          <p:nvSpPr>
            <p:cNvPr id="9" name="Freeform 9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" name="TextBox 10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1" name="Group 11"/>
          <p:cNvGrpSpPr/>
          <p:nvPr/>
        </p:nvGrpSpPr>
        <p:grpSpPr>
          <a:xfrm>
            <a:off x="1871960" y="2915066"/>
            <a:ext cx="4971847" cy="235911"/>
            <a:chOff x="0" y="0"/>
            <a:chExt cx="1867819" cy="88627"/>
          </a:xfrm>
        </p:grpSpPr>
        <p:sp>
          <p:nvSpPr>
            <p:cNvPr id="12" name="Freeform 12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" name="TextBox 13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4" name="Group 14"/>
          <p:cNvGrpSpPr/>
          <p:nvPr/>
        </p:nvGrpSpPr>
        <p:grpSpPr>
          <a:xfrm>
            <a:off x="1871960" y="3265872"/>
            <a:ext cx="4971847" cy="235911"/>
            <a:chOff x="0" y="0"/>
            <a:chExt cx="1867819" cy="88627"/>
          </a:xfrm>
        </p:grpSpPr>
        <p:sp>
          <p:nvSpPr>
            <p:cNvPr id="15" name="Freeform 15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" name="TextBox 16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7" name="Group 17"/>
          <p:cNvGrpSpPr/>
          <p:nvPr/>
        </p:nvGrpSpPr>
        <p:grpSpPr>
          <a:xfrm>
            <a:off x="3499605" y="3599159"/>
            <a:ext cx="3344203" cy="235911"/>
            <a:chOff x="0" y="0"/>
            <a:chExt cx="1256347" cy="88627"/>
          </a:xfrm>
        </p:grpSpPr>
        <p:sp>
          <p:nvSpPr>
            <p:cNvPr id="18" name="Freeform 18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" name="TextBox 19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0" name="Group 20"/>
          <p:cNvGrpSpPr/>
          <p:nvPr/>
        </p:nvGrpSpPr>
        <p:grpSpPr>
          <a:xfrm>
            <a:off x="771591" y="4212339"/>
            <a:ext cx="6217920" cy="1641529"/>
            <a:chOff x="0" y="0"/>
            <a:chExt cx="2335942" cy="616688"/>
          </a:xfrm>
        </p:grpSpPr>
        <p:sp>
          <p:nvSpPr>
            <p:cNvPr id="21" name="Freeform 21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" name="TextBox 22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" name="Group 23"/>
          <p:cNvGrpSpPr/>
          <p:nvPr/>
        </p:nvGrpSpPr>
        <p:grpSpPr>
          <a:xfrm>
            <a:off x="1871960" y="4397255"/>
            <a:ext cx="4971847" cy="235911"/>
            <a:chOff x="0" y="0"/>
            <a:chExt cx="1867819" cy="88627"/>
          </a:xfrm>
        </p:grpSpPr>
        <p:sp>
          <p:nvSpPr>
            <p:cNvPr id="24" name="Freeform 24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" name="TextBox 25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6" name="Group 26"/>
          <p:cNvGrpSpPr/>
          <p:nvPr/>
        </p:nvGrpSpPr>
        <p:grpSpPr>
          <a:xfrm>
            <a:off x="1871960" y="4748814"/>
            <a:ext cx="4971847" cy="235911"/>
            <a:chOff x="0" y="0"/>
            <a:chExt cx="1867819" cy="88627"/>
          </a:xfrm>
        </p:grpSpPr>
        <p:sp>
          <p:nvSpPr>
            <p:cNvPr id="27" name="Freeform 27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" name="TextBox 28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9" name="Group 29"/>
          <p:cNvGrpSpPr/>
          <p:nvPr/>
        </p:nvGrpSpPr>
        <p:grpSpPr>
          <a:xfrm>
            <a:off x="1871960" y="5099620"/>
            <a:ext cx="4971847" cy="235911"/>
            <a:chOff x="0" y="0"/>
            <a:chExt cx="1867819" cy="88627"/>
          </a:xfrm>
        </p:grpSpPr>
        <p:sp>
          <p:nvSpPr>
            <p:cNvPr id="30" name="Freeform 30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" name="TextBox 31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2" name="Group 32"/>
          <p:cNvGrpSpPr/>
          <p:nvPr/>
        </p:nvGrpSpPr>
        <p:grpSpPr>
          <a:xfrm>
            <a:off x="3499605" y="5432908"/>
            <a:ext cx="3344203" cy="235911"/>
            <a:chOff x="0" y="0"/>
            <a:chExt cx="1256347" cy="88627"/>
          </a:xfrm>
        </p:grpSpPr>
        <p:sp>
          <p:nvSpPr>
            <p:cNvPr id="33" name="Freeform 33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" name="TextBox 34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5" name="Group 35"/>
          <p:cNvGrpSpPr/>
          <p:nvPr/>
        </p:nvGrpSpPr>
        <p:grpSpPr>
          <a:xfrm>
            <a:off x="771591" y="6041357"/>
            <a:ext cx="6217920" cy="1641529"/>
            <a:chOff x="0" y="0"/>
            <a:chExt cx="2335942" cy="616688"/>
          </a:xfrm>
        </p:grpSpPr>
        <p:sp>
          <p:nvSpPr>
            <p:cNvPr id="36" name="Freeform 36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" name="TextBox 37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" name="Group 38"/>
          <p:cNvGrpSpPr/>
          <p:nvPr/>
        </p:nvGrpSpPr>
        <p:grpSpPr>
          <a:xfrm>
            <a:off x="1885370" y="6226340"/>
            <a:ext cx="4971847" cy="235911"/>
            <a:chOff x="0" y="0"/>
            <a:chExt cx="1867819" cy="88627"/>
          </a:xfrm>
        </p:grpSpPr>
        <p:sp>
          <p:nvSpPr>
            <p:cNvPr id="39" name="Freeform 39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" name="TextBox 40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1" name="Group 41"/>
          <p:cNvGrpSpPr/>
          <p:nvPr/>
        </p:nvGrpSpPr>
        <p:grpSpPr>
          <a:xfrm>
            <a:off x="1885370" y="6577899"/>
            <a:ext cx="4971847" cy="235911"/>
            <a:chOff x="0" y="0"/>
            <a:chExt cx="1867819" cy="88627"/>
          </a:xfrm>
        </p:grpSpPr>
        <p:sp>
          <p:nvSpPr>
            <p:cNvPr id="42" name="Freeform 42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" name="TextBox 43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4" name="Group 44"/>
          <p:cNvGrpSpPr/>
          <p:nvPr/>
        </p:nvGrpSpPr>
        <p:grpSpPr>
          <a:xfrm>
            <a:off x="1885370" y="6928705"/>
            <a:ext cx="4971847" cy="235911"/>
            <a:chOff x="0" y="0"/>
            <a:chExt cx="1867819" cy="88627"/>
          </a:xfrm>
        </p:grpSpPr>
        <p:sp>
          <p:nvSpPr>
            <p:cNvPr id="45" name="Freeform 45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" name="TextBox 46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7" name="Group 47"/>
          <p:cNvGrpSpPr/>
          <p:nvPr/>
        </p:nvGrpSpPr>
        <p:grpSpPr>
          <a:xfrm>
            <a:off x="3513015" y="7261993"/>
            <a:ext cx="3344203" cy="235911"/>
            <a:chOff x="0" y="0"/>
            <a:chExt cx="1256347" cy="88627"/>
          </a:xfrm>
        </p:grpSpPr>
        <p:sp>
          <p:nvSpPr>
            <p:cNvPr id="48" name="Freeform 48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" name="TextBox 49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0" name="Group 50"/>
          <p:cNvGrpSpPr/>
          <p:nvPr/>
        </p:nvGrpSpPr>
        <p:grpSpPr>
          <a:xfrm>
            <a:off x="782889" y="7870376"/>
            <a:ext cx="6206622" cy="1641529"/>
            <a:chOff x="0" y="0"/>
            <a:chExt cx="2331698" cy="616688"/>
          </a:xfrm>
        </p:grpSpPr>
        <p:sp>
          <p:nvSpPr>
            <p:cNvPr id="51" name="Freeform 51"/>
            <p:cNvSpPr/>
            <p:nvPr/>
          </p:nvSpPr>
          <p:spPr>
            <a:xfrm>
              <a:off x="0" y="0"/>
              <a:ext cx="2331698" cy="616688"/>
            </a:xfrm>
            <a:custGeom>
              <a:avLst/>
              <a:gdLst/>
              <a:ahLst/>
              <a:cxnLst/>
              <a:rect l="l" t="t" r="r" b="b"/>
              <a:pathLst>
                <a:path w="2331698" h="616688">
                  <a:moveTo>
                    <a:pt x="19958" y="0"/>
                  </a:moveTo>
                  <a:lnTo>
                    <a:pt x="2311740" y="0"/>
                  </a:lnTo>
                  <a:cubicBezTo>
                    <a:pt x="2322762" y="0"/>
                    <a:pt x="2331698" y="8935"/>
                    <a:pt x="2331698" y="19958"/>
                  </a:cubicBezTo>
                  <a:lnTo>
                    <a:pt x="2331698" y="596730"/>
                  </a:lnTo>
                  <a:cubicBezTo>
                    <a:pt x="2331698" y="607753"/>
                    <a:pt x="2322762" y="616688"/>
                    <a:pt x="2311740" y="616688"/>
                  </a:cubicBezTo>
                  <a:lnTo>
                    <a:pt x="19958" y="616688"/>
                  </a:lnTo>
                  <a:cubicBezTo>
                    <a:pt x="8935" y="616688"/>
                    <a:pt x="0" y="607753"/>
                    <a:pt x="0" y="596730"/>
                  </a:cubicBezTo>
                  <a:lnTo>
                    <a:pt x="0" y="19958"/>
                  </a:lnTo>
                  <a:cubicBezTo>
                    <a:pt x="0" y="8935"/>
                    <a:pt x="8935" y="0"/>
                    <a:pt x="1995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" name="TextBox 52"/>
            <p:cNvSpPr txBox="1"/>
            <p:nvPr/>
          </p:nvSpPr>
          <p:spPr>
            <a:xfrm>
              <a:off x="0" y="-28575"/>
              <a:ext cx="2331698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" name="Group 53"/>
          <p:cNvGrpSpPr/>
          <p:nvPr/>
        </p:nvGrpSpPr>
        <p:grpSpPr>
          <a:xfrm>
            <a:off x="1883259" y="8055359"/>
            <a:ext cx="4960549" cy="235911"/>
            <a:chOff x="0" y="0"/>
            <a:chExt cx="1863574" cy="88627"/>
          </a:xfrm>
        </p:grpSpPr>
        <p:sp>
          <p:nvSpPr>
            <p:cNvPr id="54" name="Freeform 54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" name="TextBox 55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6" name="Group 56"/>
          <p:cNvGrpSpPr/>
          <p:nvPr/>
        </p:nvGrpSpPr>
        <p:grpSpPr>
          <a:xfrm>
            <a:off x="1883259" y="8406918"/>
            <a:ext cx="4960549" cy="235911"/>
            <a:chOff x="0" y="0"/>
            <a:chExt cx="1863574" cy="88627"/>
          </a:xfrm>
        </p:grpSpPr>
        <p:sp>
          <p:nvSpPr>
            <p:cNvPr id="57" name="Freeform 57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" name="TextBox 58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9" name="Group 59"/>
          <p:cNvGrpSpPr/>
          <p:nvPr/>
        </p:nvGrpSpPr>
        <p:grpSpPr>
          <a:xfrm>
            <a:off x="1883259" y="8757723"/>
            <a:ext cx="4960549" cy="235911"/>
            <a:chOff x="0" y="0"/>
            <a:chExt cx="1863574" cy="88627"/>
          </a:xfrm>
        </p:grpSpPr>
        <p:sp>
          <p:nvSpPr>
            <p:cNvPr id="60" name="Freeform 60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" name="TextBox 61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2" name="Group 62"/>
          <p:cNvGrpSpPr/>
          <p:nvPr/>
        </p:nvGrpSpPr>
        <p:grpSpPr>
          <a:xfrm>
            <a:off x="3510903" y="9091011"/>
            <a:ext cx="3332904" cy="235911"/>
            <a:chOff x="0" y="0"/>
            <a:chExt cx="1252102" cy="88627"/>
          </a:xfrm>
        </p:grpSpPr>
        <p:sp>
          <p:nvSpPr>
            <p:cNvPr id="63" name="Freeform 63"/>
            <p:cNvSpPr/>
            <p:nvPr/>
          </p:nvSpPr>
          <p:spPr>
            <a:xfrm>
              <a:off x="0" y="0"/>
              <a:ext cx="1252102" cy="88627"/>
            </a:xfrm>
            <a:custGeom>
              <a:avLst/>
              <a:gdLst/>
              <a:ahLst/>
              <a:cxnLst/>
              <a:rect l="l" t="t" r="r" b="b"/>
              <a:pathLst>
                <a:path w="1252102" h="88627">
                  <a:moveTo>
                    <a:pt x="44313" y="0"/>
                  </a:moveTo>
                  <a:lnTo>
                    <a:pt x="1207789" y="0"/>
                  </a:lnTo>
                  <a:cubicBezTo>
                    <a:pt x="1232262" y="0"/>
                    <a:pt x="1252102" y="19840"/>
                    <a:pt x="1252102" y="44313"/>
                  </a:cubicBezTo>
                  <a:lnTo>
                    <a:pt x="1252102" y="44313"/>
                  </a:lnTo>
                  <a:cubicBezTo>
                    <a:pt x="1252102" y="56066"/>
                    <a:pt x="1247434" y="67337"/>
                    <a:pt x="1239123" y="75648"/>
                  </a:cubicBezTo>
                  <a:cubicBezTo>
                    <a:pt x="1230813" y="83958"/>
                    <a:pt x="1219541" y="88627"/>
                    <a:pt x="1207789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" name="TextBox 64"/>
            <p:cNvSpPr txBox="1"/>
            <p:nvPr/>
          </p:nvSpPr>
          <p:spPr>
            <a:xfrm>
              <a:off x="0" y="-28575"/>
              <a:ext cx="1252102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65" name="TextBox 65"/>
          <p:cNvSpPr txBox="1"/>
          <p:nvPr/>
        </p:nvSpPr>
        <p:spPr>
          <a:xfrm>
            <a:off x="987702" y="2457669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66" name="TextBox 66"/>
          <p:cNvSpPr txBox="1"/>
          <p:nvPr/>
        </p:nvSpPr>
        <p:spPr>
          <a:xfrm>
            <a:off x="987702" y="2809228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67" name="TextBox 67"/>
          <p:cNvSpPr txBox="1"/>
          <p:nvPr/>
        </p:nvSpPr>
        <p:spPr>
          <a:xfrm>
            <a:off x="987702" y="3160033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68" name="TextBox 68"/>
          <p:cNvSpPr txBox="1"/>
          <p:nvPr/>
        </p:nvSpPr>
        <p:spPr>
          <a:xfrm>
            <a:off x="901772" y="3493321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69" name="TextBox 69"/>
          <p:cNvSpPr txBox="1"/>
          <p:nvPr/>
        </p:nvSpPr>
        <p:spPr>
          <a:xfrm>
            <a:off x="987702" y="4291417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70" name="TextBox 70"/>
          <p:cNvSpPr txBox="1"/>
          <p:nvPr/>
        </p:nvSpPr>
        <p:spPr>
          <a:xfrm>
            <a:off x="987702" y="4642976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71" name="TextBox 71"/>
          <p:cNvSpPr txBox="1"/>
          <p:nvPr/>
        </p:nvSpPr>
        <p:spPr>
          <a:xfrm>
            <a:off x="987702" y="4993782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72" name="TextBox 72"/>
          <p:cNvSpPr txBox="1"/>
          <p:nvPr/>
        </p:nvSpPr>
        <p:spPr>
          <a:xfrm>
            <a:off x="901772" y="5327069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73" name="TextBox 73"/>
          <p:cNvSpPr txBox="1"/>
          <p:nvPr/>
        </p:nvSpPr>
        <p:spPr>
          <a:xfrm>
            <a:off x="1001112" y="6120502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74" name="TextBox 74"/>
          <p:cNvSpPr txBox="1"/>
          <p:nvPr/>
        </p:nvSpPr>
        <p:spPr>
          <a:xfrm>
            <a:off x="1001112" y="6472061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75" name="TextBox 75"/>
          <p:cNvSpPr txBox="1"/>
          <p:nvPr/>
        </p:nvSpPr>
        <p:spPr>
          <a:xfrm>
            <a:off x="1001112" y="6822866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76" name="TextBox 76"/>
          <p:cNvSpPr txBox="1"/>
          <p:nvPr/>
        </p:nvSpPr>
        <p:spPr>
          <a:xfrm>
            <a:off x="915182" y="7156154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77" name="TextBox 77"/>
          <p:cNvSpPr txBox="1"/>
          <p:nvPr/>
        </p:nvSpPr>
        <p:spPr>
          <a:xfrm>
            <a:off x="999001" y="7949520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78" name="TextBox 78"/>
          <p:cNvSpPr txBox="1"/>
          <p:nvPr/>
        </p:nvSpPr>
        <p:spPr>
          <a:xfrm>
            <a:off x="999001" y="8301079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79" name="TextBox 79"/>
          <p:cNvSpPr txBox="1"/>
          <p:nvPr/>
        </p:nvSpPr>
        <p:spPr>
          <a:xfrm>
            <a:off x="999001" y="8651885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80" name="TextBox 80"/>
          <p:cNvSpPr txBox="1"/>
          <p:nvPr/>
        </p:nvSpPr>
        <p:spPr>
          <a:xfrm>
            <a:off x="913070" y="8985173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grpSp>
        <p:nvGrpSpPr>
          <p:cNvPr id="81" name="Group 81"/>
          <p:cNvGrpSpPr/>
          <p:nvPr/>
        </p:nvGrpSpPr>
        <p:grpSpPr>
          <a:xfrm>
            <a:off x="782889" y="546495"/>
            <a:ext cx="6217920" cy="1641529"/>
            <a:chOff x="0" y="0"/>
            <a:chExt cx="2335942" cy="616688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1883259" y="1083036"/>
            <a:ext cx="4971847" cy="235911"/>
            <a:chOff x="0" y="0"/>
            <a:chExt cx="1867819" cy="88627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1883259" y="1433842"/>
            <a:ext cx="4971847" cy="235911"/>
            <a:chOff x="0" y="0"/>
            <a:chExt cx="1867819" cy="88627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3510903" y="1767130"/>
            <a:ext cx="3344203" cy="235911"/>
            <a:chOff x="0" y="0"/>
            <a:chExt cx="1256347" cy="88627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93" name="TextBox 93"/>
          <p:cNvSpPr txBox="1"/>
          <p:nvPr/>
        </p:nvSpPr>
        <p:spPr>
          <a:xfrm>
            <a:off x="999001" y="625639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94" name="TextBox 94"/>
          <p:cNvSpPr txBox="1"/>
          <p:nvPr/>
        </p:nvSpPr>
        <p:spPr>
          <a:xfrm>
            <a:off x="999001" y="977198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95" name="TextBox 95"/>
          <p:cNvSpPr txBox="1"/>
          <p:nvPr/>
        </p:nvSpPr>
        <p:spPr>
          <a:xfrm>
            <a:off x="999001" y="1328004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96" name="TextBox 96"/>
          <p:cNvSpPr txBox="1"/>
          <p:nvPr/>
        </p:nvSpPr>
        <p:spPr>
          <a:xfrm>
            <a:off x="913070" y="1661292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grpSp>
        <p:nvGrpSpPr>
          <p:cNvPr id="97" name="Group 97"/>
          <p:cNvGrpSpPr/>
          <p:nvPr/>
        </p:nvGrpSpPr>
        <p:grpSpPr>
          <a:xfrm>
            <a:off x="1883259" y="731478"/>
            <a:ext cx="4971847" cy="235911"/>
            <a:chOff x="0" y="0"/>
            <a:chExt cx="1867819" cy="88627"/>
          </a:xfrm>
        </p:grpSpPr>
        <p:sp>
          <p:nvSpPr>
            <p:cNvPr id="98" name="Freeform 98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" name="TextBox 99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" name="Freeform 3"/>
          <p:cNvSpPr/>
          <p:nvPr/>
        </p:nvSpPr>
        <p:spPr>
          <a:xfrm rot="-838567">
            <a:off x="-68996" y="7935329"/>
            <a:ext cx="609433" cy="583786"/>
          </a:xfrm>
          <a:custGeom>
            <a:avLst/>
            <a:gdLst/>
            <a:ahLst/>
            <a:cxnLst/>
            <a:rect l="l" t="t" r="r" b="b"/>
            <a:pathLst>
              <a:path w="609433" h="583786">
                <a:moveTo>
                  <a:pt x="0" y="0"/>
                </a:moveTo>
                <a:lnTo>
                  <a:pt x="609434" y="0"/>
                </a:lnTo>
                <a:lnTo>
                  <a:pt x="609434" y="583786"/>
                </a:lnTo>
                <a:lnTo>
                  <a:pt x="0" y="583786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7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" name="Freeform 4"/>
          <p:cNvSpPr/>
          <p:nvPr/>
        </p:nvSpPr>
        <p:spPr>
          <a:xfrm rot="1420748">
            <a:off x="7301933" y="1593193"/>
            <a:ext cx="609433" cy="583786"/>
          </a:xfrm>
          <a:custGeom>
            <a:avLst/>
            <a:gdLst/>
            <a:ahLst/>
            <a:cxnLst/>
            <a:rect l="l" t="t" r="r" b="b"/>
            <a:pathLst>
              <a:path w="609433" h="583786">
                <a:moveTo>
                  <a:pt x="0" y="0"/>
                </a:moveTo>
                <a:lnTo>
                  <a:pt x="609433" y="0"/>
                </a:lnTo>
                <a:lnTo>
                  <a:pt x="609433" y="583786"/>
                </a:lnTo>
                <a:lnTo>
                  <a:pt x="0" y="583786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alphaModFix amt="7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5" name="Group 5"/>
          <p:cNvGrpSpPr/>
          <p:nvPr/>
        </p:nvGrpSpPr>
        <p:grpSpPr>
          <a:xfrm>
            <a:off x="771591" y="2378524"/>
            <a:ext cx="6217920" cy="1641529"/>
            <a:chOff x="0" y="0"/>
            <a:chExt cx="2335942" cy="616688"/>
          </a:xfrm>
        </p:grpSpPr>
        <p:sp>
          <p:nvSpPr>
            <p:cNvPr id="6" name="Freeform 6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" name="TextBox 7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" name="Group 8"/>
          <p:cNvGrpSpPr/>
          <p:nvPr/>
        </p:nvGrpSpPr>
        <p:grpSpPr>
          <a:xfrm>
            <a:off x="1871960" y="2563507"/>
            <a:ext cx="4971847" cy="235911"/>
            <a:chOff x="0" y="0"/>
            <a:chExt cx="1867819" cy="88627"/>
          </a:xfrm>
        </p:grpSpPr>
        <p:sp>
          <p:nvSpPr>
            <p:cNvPr id="9" name="Freeform 9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" name="TextBox 10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1" name="Group 11"/>
          <p:cNvGrpSpPr/>
          <p:nvPr/>
        </p:nvGrpSpPr>
        <p:grpSpPr>
          <a:xfrm>
            <a:off x="1871960" y="2915066"/>
            <a:ext cx="4971847" cy="235911"/>
            <a:chOff x="0" y="0"/>
            <a:chExt cx="1867819" cy="88627"/>
          </a:xfrm>
        </p:grpSpPr>
        <p:sp>
          <p:nvSpPr>
            <p:cNvPr id="12" name="Freeform 12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" name="TextBox 13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4" name="Group 14"/>
          <p:cNvGrpSpPr/>
          <p:nvPr/>
        </p:nvGrpSpPr>
        <p:grpSpPr>
          <a:xfrm>
            <a:off x="1871960" y="3265872"/>
            <a:ext cx="4971847" cy="235911"/>
            <a:chOff x="0" y="0"/>
            <a:chExt cx="1867819" cy="88627"/>
          </a:xfrm>
        </p:grpSpPr>
        <p:sp>
          <p:nvSpPr>
            <p:cNvPr id="15" name="Freeform 15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" name="TextBox 16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7" name="Group 17"/>
          <p:cNvGrpSpPr/>
          <p:nvPr/>
        </p:nvGrpSpPr>
        <p:grpSpPr>
          <a:xfrm>
            <a:off x="3499605" y="3599159"/>
            <a:ext cx="3344203" cy="235911"/>
            <a:chOff x="0" y="0"/>
            <a:chExt cx="1256347" cy="88627"/>
          </a:xfrm>
        </p:grpSpPr>
        <p:sp>
          <p:nvSpPr>
            <p:cNvPr id="18" name="Freeform 18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" name="TextBox 19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0" name="Group 20"/>
          <p:cNvGrpSpPr/>
          <p:nvPr/>
        </p:nvGrpSpPr>
        <p:grpSpPr>
          <a:xfrm>
            <a:off x="771591" y="4212339"/>
            <a:ext cx="6217920" cy="1641529"/>
            <a:chOff x="0" y="0"/>
            <a:chExt cx="2335942" cy="616688"/>
          </a:xfrm>
        </p:grpSpPr>
        <p:sp>
          <p:nvSpPr>
            <p:cNvPr id="21" name="Freeform 21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" name="TextBox 22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" name="Group 23"/>
          <p:cNvGrpSpPr/>
          <p:nvPr/>
        </p:nvGrpSpPr>
        <p:grpSpPr>
          <a:xfrm>
            <a:off x="1871960" y="4397255"/>
            <a:ext cx="4971847" cy="235911"/>
            <a:chOff x="0" y="0"/>
            <a:chExt cx="1867819" cy="88627"/>
          </a:xfrm>
        </p:grpSpPr>
        <p:sp>
          <p:nvSpPr>
            <p:cNvPr id="24" name="Freeform 24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" name="TextBox 25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6" name="Group 26"/>
          <p:cNvGrpSpPr/>
          <p:nvPr/>
        </p:nvGrpSpPr>
        <p:grpSpPr>
          <a:xfrm>
            <a:off x="1871960" y="4748814"/>
            <a:ext cx="4971847" cy="235911"/>
            <a:chOff x="0" y="0"/>
            <a:chExt cx="1867819" cy="88627"/>
          </a:xfrm>
        </p:grpSpPr>
        <p:sp>
          <p:nvSpPr>
            <p:cNvPr id="27" name="Freeform 27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" name="TextBox 28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9" name="Group 29"/>
          <p:cNvGrpSpPr/>
          <p:nvPr/>
        </p:nvGrpSpPr>
        <p:grpSpPr>
          <a:xfrm>
            <a:off x="1871960" y="5099620"/>
            <a:ext cx="4971847" cy="235911"/>
            <a:chOff x="0" y="0"/>
            <a:chExt cx="1867819" cy="88627"/>
          </a:xfrm>
        </p:grpSpPr>
        <p:sp>
          <p:nvSpPr>
            <p:cNvPr id="30" name="Freeform 30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" name="TextBox 31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2" name="Group 32"/>
          <p:cNvGrpSpPr/>
          <p:nvPr/>
        </p:nvGrpSpPr>
        <p:grpSpPr>
          <a:xfrm>
            <a:off x="3499605" y="5432908"/>
            <a:ext cx="3344203" cy="235911"/>
            <a:chOff x="0" y="0"/>
            <a:chExt cx="1256347" cy="88627"/>
          </a:xfrm>
        </p:grpSpPr>
        <p:sp>
          <p:nvSpPr>
            <p:cNvPr id="33" name="Freeform 33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" name="TextBox 34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5" name="Group 35"/>
          <p:cNvGrpSpPr/>
          <p:nvPr/>
        </p:nvGrpSpPr>
        <p:grpSpPr>
          <a:xfrm>
            <a:off x="771591" y="6041357"/>
            <a:ext cx="6217920" cy="1641529"/>
            <a:chOff x="0" y="0"/>
            <a:chExt cx="2335942" cy="616688"/>
          </a:xfrm>
        </p:grpSpPr>
        <p:sp>
          <p:nvSpPr>
            <p:cNvPr id="36" name="Freeform 36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" name="TextBox 37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" name="Group 38"/>
          <p:cNvGrpSpPr/>
          <p:nvPr/>
        </p:nvGrpSpPr>
        <p:grpSpPr>
          <a:xfrm>
            <a:off x="1885370" y="6226340"/>
            <a:ext cx="4971847" cy="235911"/>
            <a:chOff x="0" y="0"/>
            <a:chExt cx="1867819" cy="88627"/>
          </a:xfrm>
        </p:grpSpPr>
        <p:sp>
          <p:nvSpPr>
            <p:cNvPr id="39" name="Freeform 39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" name="TextBox 40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1" name="Group 41"/>
          <p:cNvGrpSpPr/>
          <p:nvPr/>
        </p:nvGrpSpPr>
        <p:grpSpPr>
          <a:xfrm>
            <a:off x="1885370" y="6577899"/>
            <a:ext cx="4971847" cy="235911"/>
            <a:chOff x="0" y="0"/>
            <a:chExt cx="1867819" cy="88627"/>
          </a:xfrm>
        </p:grpSpPr>
        <p:sp>
          <p:nvSpPr>
            <p:cNvPr id="42" name="Freeform 42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" name="TextBox 43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4" name="Group 44"/>
          <p:cNvGrpSpPr/>
          <p:nvPr/>
        </p:nvGrpSpPr>
        <p:grpSpPr>
          <a:xfrm>
            <a:off x="1885370" y="6928705"/>
            <a:ext cx="4971847" cy="235911"/>
            <a:chOff x="0" y="0"/>
            <a:chExt cx="1867819" cy="88627"/>
          </a:xfrm>
        </p:grpSpPr>
        <p:sp>
          <p:nvSpPr>
            <p:cNvPr id="45" name="Freeform 45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" name="TextBox 46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7" name="Group 47"/>
          <p:cNvGrpSpPr/>
          <p:nvPr/>
        </p:nvGrpSpPr>
        <p:grpSpPr>
          <a:xfrm>
            <a:off x="3513015" y="7261993"/>
            <a:ext cx="3344203" cy="235911"/>
            <a:chOff x="0" y="0"/>
            <a:chExt cx="1256347" cy="88627"/>
          </a:xfrm>
        </p:grpSpPr>
        <p:sp>
          <p:nvSpPr>
            <p:cNvPr id="48" name="Freeform 48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" name="TextBox 49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0" name="Group 50"/>
          <p:cNvGrpSpPr/>
          <p:nvPr/>
        </p:nvGrpSpPr>
        <p:grpSpPr>
          <a:xfrm>
            <a:off x="782889" y="7870376"/>
            <a:ext cx="6206622" cy="1641529"/>
            <a:chOff x="0" y="0"/>
            <a:chExt cx="2331698" cy="616688"/>
          </a:xfrm>
        </p:grpSpPr>
        <p:sp>
          <p:nvSpPr>
            <p:cNvPr id="51" name="Freeform 51"/>
            <p:cNvSpPr/>
            <p:nvPr/>
          </p:nvSpPr>
          <p:spPr>
            <a:xfrm>
              <a:off x="0" y="0"/>
              <a:ext cx="2331698" cy="616688"/>
            </a:xfrm>
            <a:custGeom>
              <a:avLst/>
              <a:gdLst/>
              <a:ahLst/>
              <a:cxnLst/>
              <a:rect l="l" t="t" r="r" b="b"/>
              <a:pathLst>
                <a:path w="2331698" h="616688">
                  <a:moveTo>
                    <a:pt x="19958" y="0"/>
                  </a:moveTo>
                  <a:lnTo>
                    <a:pt x="2311740" y="0"/>
                  </a:lnTo>
                  <a:cubicBezTo>
                    <a:pt x="2322762" y="0"/>
                    <a:pt x="2331698" y="8935"/>
                    <a:pt x="2331698" y="19958"/>
                  </a:cubicBezTo>
                  <a:lnTo>
                    <a:pt x="2331698" y="596730"/>
                  </a:lnTo>
                  <a:cubicBezTo>
                    <a:pt x="2331698" y="607753"/>
                    <a:pt x="2322762" y="616688"/>
                    <a:pt x="2311740" y="616688"/>
                  </a:cubicBezTo>
                  <a:lnTo>
                    <a:pt x="19958" y="616688"/>
                  </a:lnTo>
                  <a:cubicBezTo>
                    <a:pt x="8935" y="616688"/>
                    <a:pt x="0" y="607753"/>
                    <a:pt x="0" y="596730"/>
                  </a:cubicBezTo>
                  <a:lnTo>
                    <a:pt x="0" y="19958"/>
                  </a:lnTo>
                  <a:cubicBezTo>
                    <a:pt x="0" y="8935"/>
                    <a:pt x="8935" y="0"/>
                    <a:pt x="1995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" name="TextBox 52"/>
            <p:cNvSpPr txBox="1"/>
            <p:nvPr/>
          </p:nvSpPr>
          <p:spPr>
            <a:xfrm>
              <a:off x="0" y="-28575"/>
              <a:ext cx="2331698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" name="Group 53"/>
          <p:cNvGrpSpPr/>
          <p:nvPr/>
        </p:nvGrpSpPr>
        <p:grpSpPr>
          <a:xfrm>
            <a:off x="1883259" y="8055359"/>
            <a:ext cx="4960549" cy="235911"/>
            <a:chOff x="0" y="0"/>
            <a:chExt cx="1863574" cy="88627"/>
          </a:xfrm>
        </p:grpSpPr>
        <p:sp>
          <p:nvSpPr>
            <p:cNvPr id="54" name="Freeform 54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" name="TextBox 55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6" name="Group 56"/>
          <p:cNvGrpSpPr/>
          <p:nvPr/>
        </p:nvGrpSpPr>
        <p:grpSpPr>
          <a:xfrm>
            <a:off x="1883259" y="8406918"/>
            <a:ext cx="4960549" cy="235911"/>
            <a:chOff x="0" y="0"/>
            <a:chExt cx="1863574" cy="88627"/>
          </a:xfrm>
        </p:grpSpPr>
        <p:sp>
          <p:nvSpPr>
            <p:cNvPr id="57" name="Freeform 57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" name="TextBox 58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9" name="Group 59"/>
          <p:cNvGrpSpPr/>
          <p:nvPr/>
        </p:nvGrpSpPr>
        <p:grpSpPr>
          <a:xfrm>
            <a:off x="1883259" y="8757723"/>
            <a:ext cx="4960549" cy="235911"/>
            <a:chOff x="0" y="0"/>
            <a:chExt cx="1863574" cy="88627"/>
          </a:xfrm>
        </p:grpSpPr>
        <p:sp>
          <p:nvSpPr>
            <p:cNvPr id="60" name="Freeform 60"/>
            <p:cNvSpPr/>
            <p:nvPr/>
          </p:nvSpPr>
          <p:spPr>
            <a:xfrm>
              <a:off x="0" y="0"/>
              <a:ext cx="1863574" cy="88627"/>
            </a:xfrm>
            <a:custGeom>
              <a:avLst/>
              <a:gdLst/>
              <a:ahLst/>
              <a:cxnLst/>
              <a:rect l="l" t="t" r="r" b="b"/>
              <a:pathLst>
                <a:path w="1863574" h="88627">
                  <a:moveTo>
                    <a:pt x="44313" y="0"/>
                  </a:moveTo>
                  <a:lnTo>
                    <a:pt x="1819261" y="0"/>
                  </a:lnTo>
                  <a:cubicBezTo>
                    <a:pt x="1843735" y="0"/>
                    <a:pt x="1863574" y="19840"/>
                    <a:pt x="1863574" y="44313"/>
                  </a:cubicBezTo>
                  <a:lnTo>
                    <a:pt x="1863574" y="44313"/>
                  </a:lnTo>
                  <a:cubicBezTo>
                    <a:pt x="1863574" y="56066"/>
                    <a:pt x="1858906" y="67337"/>
                    <a:pt x="1850595" y="75648"/>
                  </a:cubicBezTo>
                  <a:cubicBezTo>
                    <a:pt x="1842285" y="83958"/>
                    <a:pt x="1831014" y="88627"/>
                    <a:pt x="1819261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" name="TextBox 61"/>
            <p:cNvSpPr txBox="1"/>
            <p:nvPr/>
          </p:nvSpPr>
          <p:spPr>
            <a:xfrm>
              <a:off x="0" y="-28575"/>
              <a:ext cx="1863574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2" name="Group 62"/>
          <p:cNvGrpSpPr/>
          <p:nvPr/>
        </p:nvGrpSpPr>
        <p:grpSpPr>
          <a:xfrm>
            <a:off x="3510903" y="9091011"/>
            <a:ext cx="3332904" cy="235911"/>
            <a:chOff x="0" y="0"/>
            <a:chExt cx="1252102" cy="88627"/>
          </a:xfrm>
        </p:grpSpPr>
        <p:sp>
          <p:nvSpPr>
            <p:cNvPr id="63" name="Freeform 63"/>
            <p:cNvSpPr/>
            <p:nvPr/>
          </p:nvSpPr>
          <p:spPr>
            <a:xfrm>
              <a:off x="0" y="0"/>
              <a:ext cx="1252102" cy="88627"/>
            </a:xfrm>
            <a:custGeom>
              <a:avLst/>
              <a:gdLst/>
              <a:ahLst/>
              <a:cxnLst/>
              <a:rect l="l" t="t" r="r" b="b"/>
              <a:pathLst>
                <a:path w="1252102" h="88627">
                  <a:moveTo>
                    <a:pt x="44313" y="0"/>
                  </a:moveTo>
                  <a:lnTo>
                    <a:pt x="1207789" y="0"/>
                  </a:lnTo>
                  <a:cubicBezTo>
                    <a:pt x="1232262" y="0"/>
                    <a:pt x="1252102" y="19840"/>
                    <a:pt x="1252102" y="44313"/>
                  </a:cubicBezTo>
                  <a:lnTo>
                    <a:pt x="1252102" y="44313"/>
                  </a:lnTo>
                  <a:cubicBezTo>
                    <a:pt x="1252102" y="56066"/>
                    <a:pt x="1247434" y="67337"/>
                    <a:pt x="1239123" y="75648"/>
                  </a:cubicBezTo>
                  <a:cubicBezTo>
                    <a:pt x="1230813" y="83958"/>
                    <a:pt x="1219541" y="88627"/>
                    <a:pt x="1207789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" name="TextBox 64"/>
            <p:cNvSpPr txBox="1"/>
            <p:nvPr/>
          </p:nvSpPr>
          <p:spPr>
            <a:xfrm>
              <a:off x="0" y="-28575"/>
              <a:ext cx="1252102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65" name="TextBox 65"/>
          <p:cNvSpPr txBox="1"/>
          <p:nvPr/>
        </p:nvSpPr>
        <p:spPr>
          <a:xfrm>
            <a:off x="987702" y="2457669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66" name="TextBox 66"/>
          <p:cNvSpPr txBox="1"/>
          <p:nvPr/>
        </p:nvSpPr>
        <p:spPr>
          <a:xfrm>
            <a:off x="987702" y="2809228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67" name="TextBox 67"/>
          <p:cNvSpPr txBox="1"/>
          <p:nvPr/>
        </p:nvSpPr>
        <p:spPr>
          <a:xfrm>
            <a:off x="987702" y="3160033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68" name="TextBox 68"/>
          <p:cNvSpPr txBox="1"/>
          <p:nvPr/>
        </p:nvSpPr>
        <p:spPr>
          <a:xfrm>
            <a:off x="901772" y="3493321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69" name="TextBox 69"/>
          <p:cNvSpPr txBox="1"/>
          <p:nvPr/>
        </p:nvSpPr>
        <p:spPr>
          <a:xfrm>
            <a:off x="987702" y="4291417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70" name="TextBox 70"/>
          <p:cNvSpPr txBox="1"/>
          <p:nvPr/>
        </p:nvSpPr>
        <p:spPr>
          <a:xfrm>
            <a:off x="987702" y="4642976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71" name="TextBox 71"/>
          <p:cNvSpPr txBox="1"/>
          <p:nvPr/>
        </p:nvSpPr>
        <p:spPr>
          <a:xfrm>
            <a:off x="987702" y="4993782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72" name="TextBox 72"/>
          <p:cNvSpPr txBox="1"/>
          <p:nvPr/>
        </p:nvSpPr>
        <p:spPr>
          <a:xfrm>
            <a:off x="901772" y="5327069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73" name="TextBox 73"/>
          <p:cNvSpPr txBox="1"/>
          <p:nvPr/>
        </p:nvSpPr>
        <p:spPr>
          <a:xfrm>
            <a:off x="1001112" y="6120502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74" name="TextBox 74"/>
          <p:cNvSpPr txBox="1"/>
          <p:nvPr/>
        </p:nvSpPr>
        <p:spPr>
          <a:xfrm>
            <a:off x="1001112" y="6472061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75" name="TextBox 75"/>
          <p:cNvSpPr txBox="1"/>
          <p:nvPr/>
        </p:nvSpPr>
        <p:spPr>
          <a:xfrm>
            <a:off x="1001112" y="6822866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76" name="TextBox 76"/>
          <p:cNvSpPr txBox="1"/>
          <p:nvPr/>
        </p:nvSpPr>
        <p:spPr>
          <a:xfrm>
            <a:off x="915182" y="7156154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sp>
        <p:nvSpPr>
          <p:cNvPr id="77" name="TextBox 77"/>
          <p:cNvSpPr txBox="1"/>
          <p:nvPr/>
        </p:nvSpPr>
        <p:spPr>
          <a:xfrm>
            <a:off x="999001" y="7949520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78" name="TextBox 78"/>
          <p:cNvSpPr txBox="1"/>
          <p:nvPr/>
        </p:nvSpPr>
        <p:spPr>
          <a:xfrm>
            <a:off x="999001" y="8301079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79" name="TextBox 79"/>
          <p:cNvSpPr txBox="1"/>
          <p:nvPr/>
        </p:nvSpPr>
        <p:spPr>
          <a:xfrm>
            <a:off x="999001" y="8651885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80" name="TextBox 80"/>
          <p:cNvSpPr txBox="1"/>
          <p:nvPr/>
        </p:nvSpPr>
        <p:spPr>
          <a:xfrm>
            <a:off x="913070" y="8985173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grpSp>
        <p:nvGrpSpPr>
          <p:cNvPr id="81" name="Group 81"/>
          <p:cNvGrpSpPr/>
          <p:nvPr/>
        </p:nvGrpSpPr>
        <p:grpSpPr>
          <a:xfrm>
            <a:off x="782889" y="546495"/>
            <a:ext cx="6217920" cy="1641529"/>
            <a:chOff x="0" y="0"/>
            <a:chExt cx="2335942" cy="616688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335942" cy="616688"/>
            </a:xfrm>
            <a:custGeom>
              <a:avLst/>
              <a:gdLst/>
              <a:ahLst/>
              <a:cxnLst/>
              <a:rect l="l" t="t" r="r" b="b"/>
              <a:pathLst>
                <a:path w="2335942" h="616688">
                  <a:moveTo>
                    <a:pt x="19922" y="0"/>
                  </a:moveTo>
                  <a:lnTo>
                    <a:pt x="2316020" y="0"/>
                  </a:lnTo>
                  <a:cubicBezTo>
                    <a:pt x="2321304" y="0"/>
                    <a:pt x="2326371" y="2099"/>
                    <a:pt x="2330107" y="5835"/>
                  </a:cubicBezTo>
                  <a:cubicBezTo>
                    <a:pt x="2333843" y="9571"/>
                    <a:pt x="2335942" y="14638"/>
                    <a:pt x="2335942" y="19922"/>
                  </a:cubicBezTo>
                  <a:lnTo>
                    <a:pt x="2335942" y="596767"/>
                  </a:lnTo>
                  <a:cubicBezTo>
                    <a:pt x="2335942" y="602050"/>
                    <a:pt x="2333843" y="607117"/>
                    <a:pt x="2330107" y="610853"/>
                  </a:cubicBezTo>
                  <a:cubicBezTo>
                    <a:pt x="2326371" y="614589"/>
                    <a:pt x="2321304" y="616688"/>
                    <a:pt x="2316020" y="616688"/>
                  </a:cubicBezTo>
                  <a:lnTo>
                    <a:pt x="19922" y="616688"/>
                  </a:lnTo>
                  <a:cubicBezTo>
                    <a:pt x="8919" y="616688"/>
                    <a:pt x="0" y="607769"/>
                    <a:pt x="0" y="596767"/>
                  </a:cubicBezTo>
                  <a:lnTo>
                    <a:pt x="0" y="19922"/>
                  </a:lnTo>
                  <a:cubicBezTo>
                    <a:pt x="0" y="14638"/>
                    <a:pt x="2099" y="9571"/>
                    <a:pt x="5835" y="5835"/>
                  </a:cubicBezTo>
                  <a:cubicBezTo>
                    <a:pt x="9571" y="2099"/>
                    <a:pt x="14638" y="0"/>
                    <a:pt x="19922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335942" cy="645263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1883259" y="1083036"/>
            <a:ext cx="4971847" cy="235911"/>
            <a:chOff x="0" y="0"/>
            <a:chExt cx="1867819" cy="88627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1883259" y="1433842"/>
            <a:ext cx="4971847" cy="235911"/>
            <a:chOff x="0" y="0"/>
            <a:chExt cx="1867819" cy="88627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3510903" y="1767130"/>
            <a:ext cx="3344203" cy="235911"/>
            <a:chOff x="0" y="0"/>
            <a:chExt cx="1256347" cy="88627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1256347" cy="88627"/>
            </a:xfrm>
            <a:custGeom>
              <a:avLst/>
              <a:gdLst/>
              <a:ahLst/>
              <a:cxnLst/>
              <a:rect l="l" t="t" r="r" b="b"/>
              <a:pathLst>
                <a:path w="1256347" h="88627">
                  <a:moveTo>
                    <a:pt x="44313" y="0"/>
                  </a:moveTo>
                  <a:lnTo>
                    <a:pt x="1212033" y="0"/>
                  </a:lnTo>
                  <a:cubicBezTo>
                    <a:pt x="1223786" y="0"/>
                    <a:pt x="1235057" y="4669"/>
                    <a:pt x="1243368" y="12979"/>
                  </a:cubicBezTo>
                  <a:cubicBezTo>
                    <a:pt x="1251678" y="21289"/>
                    <a:pt x="1256347" y="32561"/>
                    <a:pt x="1256347" y="44313"/>
                  </a:cubicBezTo>
                  <a:lnTo>
                    <a:pt x="1256347" y="44313"/>
                  </a:lnTo>
                  <a:cubicBezTo>
                    <a:pt x="1256347" y="68787"/>
                    <a:pt x="1236507" y="88627"/>
                    <a:pt x="1212033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1256347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93" name="TextBox 93"/>
          <p:cNvSpPr txBox="1"/>
          <p:nvPr/>
        </p:nvSpPr>
        <p:spPr>
          <a:xfrm>
            <a:off x="999001" y="625639"/>
            <a:ext cx="704372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Alumno:</a:t>
            </a:r>
          </a:p>
        </p:txBody>
      </p:sp>
      <p:sp>
        <p:nvSpPr>
          <p:cNvPr id="94" name="TextBox 94"/>
          <p:cNvSpPr txBox="1"/>
          <p:nvPr/>
        </p:nvSpPr>
        <p:spPr>
          <a:xfrm>
            <a:off x="999001" y="977198"/>
            <a:ext cx="82469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Domicilio:</a:t>
            </a:r>
          </a:p>
        </p:txBody>
      </p:sp>
      <p:sp>
        <p:nvSpPr>
          <p:cNvPr id="95" name="TextBox 95"/>
          <p:cNvSpPr txBox="1"/>
          <p:nvPr/>
        </p:nvSpPr>
        <p:spPr>
          <a:xfrm>
            <a:off x="999001" y="1328004"/>
            <a:ext cx="655125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Titular:</a:t>
            </a:r>
          </a:p>
        </p:txBody>
      </p:sp>
      <p:sp>
        <p:nvSpPr>
          <p:cNvPr id="96" name="TextBox 96"/>
          <p:cNvSpPr txBox="1"/>
          <p:nvPr/>
        </p:nvSpPr>
        <p:spPr>
          <a:xfrm>
            <a:off x="913070" y="1661292"/>
            <a:ext cx="2512531" cy="390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072"/>
              </a:lnSpc>
            </a:pPr>
            <a:r>
              <a:rPr lang="en-US" sz="219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Teléfonos de emergencia:</a:t>
            </a:r>
          </a:p>
        </p:txBody>
      </p:sp>
      <p:grpSp>
        <p:nvGrpSpPr>
          <p:cNvPr id="97" name="Group 97"/>
          <p:cNvGrpSpPr/>
          <p:nvPr/>
        </p:nvGrpSpPr>
        <p:grpSpPr>
          <a:xfrm>
            <a:off x="1883259" y="731478"/>
            <a:ext cx="4971847" cy="235911"/>
            <a:chOff x="0" y="0"/>
            <a:chExt cx="1867819" cy="88627"/>
          </a:xfrm>
        </p:grpSpPr>
        <p:sp>
          <p:nvSpPr>
            <p:cNvPr id="98" name="Freeform 98"/>
            <p:cNvSpPr/>
            <p:nvPr/>
          </p:nvSpPr>
          <p:spPr>
            <a:xfrm>
              <a:off x="0" y="0"/>
              <a:ext cx="1867819" cy="88627"/>
            </a:xfrm>
            <a:custGeom>
              <a:avLst/>
              <a:gdLst/>
              <a:ahLst/>
              <a:cxnLst/>
              <a:rect l="l" t="t" r="r" b="b"/>
              <a:pathLst>
                <a:path w="1867819" h="88627">
                  <a:moveTo>
                    <a:pt x="44313" y="0"/>
                  </a:moveTo>
                  <a:lnTo>
                    <a:pt x="1823505" y="0"/>
                  </a:lnTo>
                  <a:cubicBezTo>
                    <a:pt x="1835258" y="0"/>
                    <a:pt x="1846529" y="4669"/>
                    <a:pt x="1854840" y="12979"/>
                  </a:cubicBezTo>
                  <a:cubicBezTo>
                    <a:pt x="1863150" y="21289"/>
                    <a:pt x="1867819" y="32561"/>
                    <a:pt x="1867819" y="44313"/>
                  </a:cubicBezTo>
                  <a:lnTo>
                    <a:pt x="1867819" y="44313"/>
                  </a:lnTo>
                  <a:cubicBezTo>
                    <a:pt x="1867819" y="68787"/>
                    <a:pt x="1847979" y="88627"/>
                    <a:pt x="1823505" y="88627"/>
                  </a:cubicBezTo>
                  <a:lnTo>
                    <a:pt x="44313" y="88627"/>
                  </a:lnTo>
                  <a:cubicBezTo>
                    <a:pt x="19840" y="88627"/>
                    <a:pt x="0" y="68787"/>
                    <a:pt x="0" y="44313"/>
                  </a:cubicBezTo>
                  <a:lnTo>
                    <a:pt x="0" y="44313"/>
                  </a:lnTo>
                  <a:cubicBezTo>
                    <a:pt x="0" y="19840"/>
                    <a:pt x="19840" y="0"/>
                    <a:pt x="44313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" name="TextBox 99"/>
            <p:cNvSpPr txBox="1"/>
            <p:nvPr/>
          </p:nvSpPr>
          <p:spPr>
            <a:xfrm>
              <a:off x="0" y="-28575"/>
              <a:ext cx="1867819" cy="117202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" name="Freeform 3"/>
          <p:cNvSpPr/>
          <p:nvPr/>
        </p:nvSpPr>
        <p:spPr>
          <a:xfrm rot="2103690">
            <a:off x="5464359" y="7642830"/>
            <a:ext cx="636003" cy="3108770"/>
          </a:xfrm>
          <a:custGeom>
            <a:avLst/>
            <a:gdLst/>
            <a:ahLst/>
            <a:cxnLst/>
            <a:rect l="l" t="t" r="r" b="b"/>
            <a:pathLst>
              <a:path w="636003" h="3108770">
                <a:moveTo>
                  <a:pt x="0" y="0"/>
                </a:moveTo>
                <a:lnTo>
                  <a:pt x="636002" y="0"/>
                </a:lnTo>
                <a:lnTo>
                  <a:pt x="636002" y="3108770"/>
                </a:lnTo>
                <a:lnTo>
                  <a:pt x="0" y="31087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" name="Freeform 4"/>
          <p:cNvSpPr/>
          <p:nvPr/>
        </p:nvSpPr>
        <p:spPr>
          <a:xfrm rot="-762251">
            <a:off x="481403" y="300858"/>
            <a:ext cx="1428566" cy="1376618"/>
          </a:xfrm>
          <a:custGeom>
            <a:avLst/>
            <a:gdLst/>
            <a:ahLst/>
            <a:cxnLst/>
            <a:rect l="l" t="t" r="r" b="b"/>
            <a:pathLst>
              <a:path w="1428566" h="1376618">
                <a:moveTo>
                  <a:pt x="0" y="0"/>
                </a:moveTo>
                <a:lnTo>
                  <a:pt x="1428566" y="0"/>
                </a:lnTo>
                <a:lnTo>
                  <a:pt x="1428566" y="1376618"/>
                </a:lnTo>
                <a:lnTo>
                  <a:pt x="0" y="1376618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8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5" name="Freeform 5"/>
          <p:cNvSpPr/>
          <p:nvPr/>
        </p:nvSpPr>
        <p:spPr>
          <a:xfrm rot="-1098762">
            <a:off x="487159" y="2323115"/>
            <a:ext cx="916719" cy="878140"/>
          </a:xfrm>
          <a:custGeom>
            <a:avLst/>
            <a:gdLst/>
            <a:ahLst/>
            <a:cxnLst/>
            <a:rect l="l" t="t" r="r" b="b"/>
            <a:pathLst>
              <a:path w="916719" h="878140">
                <a:moveTo>
                  <a:pt x="0" y="0"/>
                </a:moveTo>
                <a:lnTo>
                  <a:pt x="916719" y="0"/>
                </a:lnTo>
                <a:lnTo>
                  <a:pt x="916719" y="878141"/>
                </a:lnTo>
                <a:lnTo>
                  <a:pt x="0" y="878141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alphaModFix amt="70000"/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6" name="Freeform 6"/>
          <p:cNvSpPr/>
          <p:nvPr/>
        </p:nvSpPr>
        <p:spPr>
          <a:xfrm rot="-4778494">
            <a:off x="6087985" y="5980092"/>
            <a:ext cx="1965724" cy="1348159"/>
          </a:xfrm>
          <a:custGeom>
            <a:avLst/>
            <a:gdLst/>
            <a:ahLst/>
            <a:cxnLst/>
            <a:rect l="l" t="t" r="r" b="b"/>
            <a:pathLst>
              <a:path w="1965724" h="1348159">
                <a:moveTo>
                  <a:pt x="0" y="0"/>
                </a:moveTo>
                <a:lnTo>
                  <a:pt x="1965724" y="0"/>
                </a:lnTo>
                <a:lnTo>
                  <a:pt x="1965724" y="1348159"/>
                </a:lnTo>
                <a:lnTo>
                  <a:pt x="0" y="1348159"/>
                </a:lnTo>
                <a:lnTo>
                  <a:pt x="0" y="0"/>
                </a:lnTo>
                <a:close/>
              </a:path>
            </a:pathLst>
          </a:custGeom>
          <a:blipFill>
            <a:blip r:embed="rId8">
              <a:alphaModFix amt="80000"/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7" name="TextBox 7"/>
          <p:cNvSpPr txBox="1"/>
          <p:nvPr/>
        </p:nvSpPr>
        <p:spPr>
          <a:xfrm>
            <a:off x="275729" y="4857750"/>
            <a:ext cx="1339578" cy="154371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8" name="TextBox 8"/>
          <p:cNvSpPr txBox="1"/>
          <p:nvPr/>
        </p:nvSpPr>
        <p:spPr>
          <a:xfrm>
            <a:off x="1615307" y="4857750"/>
            <a:ext cx="1220946" cy="154371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u</a:t>
            </a:r>
          </a:p>
        </p:txBody>
      </p:sp>
      <p:sp>
        <p:nvSpPr>
          <p:cNvPr id="9" name="TextBox 9"/>
          <p:cNvSpPr txBox="1"/>
          <p:nvPr/>
        </p:nvSpPr>
        <p:spPr>
          <a:xfrm>
            <a:off x="2860517" y="4857750"/>
            <a:ext cx="1121402" cy="154371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m</a:t>
            </a:r>
          </a:p>
        </p:txBody>
      </p:sp>
      <p:sp>
        <p:nvSpPr>
          <p:cNvPr id="10" name="TextBox 10"/>
          <p:cNvSpPr txBox="1"/>
          <p:nvPr/>
        </p:nvSpPr>
        <p:spPr>
          <a:xfrm>
            <a:off x="4629139" y="4857750"/>
            <a:ext cx="1325083" cy="154371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p</a:t>
            </a:r>
          </a:p>
        </p:txBody>
      </p:sp>
      <p:sp>
        <p:nvSpPr>
          <p:cNvPr id="11" name="TextBox 11"/>
          <p:cNvSpPr txBox="1"/>
          <p:nvPr/>
        </p:nvSpPr>
        <p:spPr>
          <a:xfrm>
            <a:off x="5487975" y="4857750"/>
            <a:ext cx="1206082" cy="154371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l</a:t>
            </a:r>
          </a:p>
        </p:txBody>
      </p:sp>
      <p:sp>
        <p:nvSpPr>
          <p:cNvPr id="12" name="TextBox 12"/>
          <p:cNvSpPr txBox="1"/>
          <p:nvPr/>
        </p:nvSpPr>
        <p:spPr>
          <a:xfrm>
            <a:off x="6478106" y="4857750"/>
            <a:ext cx="1185482" cy="154371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13" name="Freeform 13"/>
          <p:cNvSpPr/>
          <p:nvPr/>
        </p:nvSpPr>
        <p:spPr>
          <a:xfrm rot="-1098762">
            <a:off x="467088" y="3526051"/>
            <a:ext cx="647546" cy="620295"/>
          </a:xfrm>
          <a:custGeom>
            <a:avLst/>
            <a:gdLst/>
            <a:ahLst/>
            <a:cxnLst/>
            <a:rect l="l" t="t" r="r" b="b"/>
            <a:pathLst>
              <a:path w="647546" h="620295">
                <a:moveTo>
                  <a:pt x="0" y="0"/>
                </a:moveTo>
                <a:lnTo>
                  <a:pt x="647546" y="0"/>
                </a:lnTo>
                <a:lnTo>
                  <a:pt x="647546" y="620295"/>
                </a:lnTo>
                <a:lnTo>
                  <a:pt x="0" y="620295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alphaModFix amt="70000"/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" name="Freeform 3"/>
          <p:cNvSpPr/>
          <p:nvPr/>
        </p:nvSpPr>
        <p:spPr>
          <a:xfrm rot="2103690">
            <a:off x="5464359" y="7642830"/>
            <a:ext cx="636003" cy="3108770"/>
          </a:xfrm>
          <a:custGeom>
            <a:avLst/>
            <a:gdLst/>
            <a:ahLst/>
            <a:cxnLst/>
            <a:rect l="l" t="t" r="r" b="b"/>
            <a:pathLst>
              <a:path w="636003" h="3108770">
                <a:moveTo>
                  <a:pt x="0" y="0"/>
                </a:moveTo>
                <a:lnTo>
                  <a:pt x="636002" y="0"/>
                </a:lnTo>
                <a:lnTo>
                  <a:pt x="636002" y="3108770"/>
                </a:lnTo>
                <a:lnTo>
                  <a:pt x="0" y="31087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" name="Freeform 4"/>
          <p:cNvSpPr/>
          <p:nvPr/>
        </p:nvSpPr>
        <p:spPr>
          <a:xfrm rot="-762251">
            <a:off x="481403" y="300858"/>
            <a:ext cx="1428566" cy="1376618"/>
          </a:xfrm>
          <a:custGeom>
            <a:avLst/>
            <a:gdLst/>
            <a:ahLst/>
            <a:cxnLst/>
            <a:rect l="l" t="t" r="r" b="b"/>
            <a:pathLst>
              <a:path w="1428566" h="1376618">
                <a:moveTo>
                  <a:pt x="0" y="0"/>
                </a:moveTo>
                <a:lnTo>
                  <a:pt x="1428566" y="0"/>
                </a:lnTo>
                <a:lnTo>
                  <a:pt x="1428566" y="1376618"/>
                </a:lnTo>
                <a:lnTo>
                  <a:pt x="0" y="1376618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8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5" name="Freeform 5"/>
          <p:cNvSpPr/>
          <p:nvPr/>
        </p:nvSpPr>
        <p:spPr>
          <a:xfrm rot="-1098762">
            <a:off x="487159" y="2323115"/>
            <a:ext cx="916719" cy="878140"/>
          </a:xfrm>
          <a:custGeom>
            <a:avLst/>
            <a:gdLst/>
            <a:ahLst/>
            <a:cxnLst/>
            <a:rect l="l" t="t" r="r" b="b"/>
            <a:pathLst>
              <a:path w="916719" h="878140">
                <a:moveTo>
                  <a:pt x="0" y="0"/>
                </a:moveTo>
                <a:lnTo>
                  <a:pt x="916719" y="0"/>
                </a:lnTo>
                <a:lnTo>
                  <a:pt x="916719" y="878141"/>
                </a:lnTo>
                <a:lnTo>
                  <a:pt x="0" y="878141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alphaModFix amt="70000"/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6" name="Freeform 6"/>
          <p:cNvSpPr/>
          <p:nvPr/>
        </p:nvSpPr>
        <p:spPr>
          <a:xfrm rot="-1098762">
            <a:off x="467088" y="3526051"/>
            <a:ext cx="647546" cy="620295"/>
          </a:xfrm>
          <a:custGeom>
            <a:avLst/>
            <a:gdLst/>
            <a:ahLst/>
            <a:cxnLst/>
            <a:rect l="l" t="t" r="r" b="b"/>
            <a:pathLst>
              <a:path w="647546" h="620295">
                <a:moveTo>
                  <a:pt x="0" y="0"/>
                </a:moveTo>
                <a:lnTo>
                  <a:pt x="647546" y="0"/>
                </a:lnTo>
                <a:lnTo>
                  <a:pt x="647546" y="620295"/>
                </a:lnTo>
                <a:lnTo>
                  <a:pt x="0" y="620295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alphaModFix amt="70000"/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7" name="Group 7"/>
          <p:cNvGrpSpPr/>
          <p:nvPr/>
        </p:nvGrpSpPr>
        <p:grpSpPr>
          <a:xfrm>
            <a:off x="777240" y="777240"/>
            <a:ext cx="2000975" cy="4178686"/>
            <a:chOff x="0" y="0"/>
            <a:chExt cx="418770" cy="874528"/>
          </a:xfrm>
        </p:grpSpPr>
        <p:sp>
          <p:nvSpPr>
            <p:cNvPr id="8" name="Freeform 8"/>
            <p:cNvSpPr/>
            <p:nvPr/>
          </p:nvSpPr>
          <p:spPr>
            <a:xfrm>
              <a:off x="0" y="0"/>
              <a:ext cx="418770" cy="874528"/>
            </a:xfrm>
            <a:custGeom>
              <a:avLst/>
              <a:gdLst/>
              <a:ahLst/>
              <a:cxnLst/>
              <a:rect l="l" t="t" r="r" b="b"/>
              <a:pathLst>
                <a:path w="418770" h="874528">
                  <a:moveTo>
                    <a:pt x="77381" y="0"/>
                  </a:moveTo>
                  <a:lnTo>
                    <a:pt x="341388" y="0"/>
                  </a:lnTo>
                  <a:cubicBezTo>
                    <a:pt x="384125" y="0"/>
                    <a:pt x="418770" y="34645"/>
                    <a:pt x="418770" y="77381"/>
                  </a:cubicBezTo>
                  <a:lnTo>
                    <a:pt x="418770" y="797146"/>
                  </a:lnTo>
                  <a:cubicBezTo>
                    <a:pt x="418770" y="839883"/>
                    <a:pt x="384125" y="874528"/>
                    <a:pt x="341388" y="874528"/>
                  </a:cubicBezTo>
                  <a:lnTo>
                    <a:pt x="77381" y="874528"/>
                  </a:lnTo>
                  <a:cubicBezTo>
                    <a:pt x="34645" y="874528"/>
                    <a:pt x="0" y="839883"/>
                    <a:pt x="0" y="797146"/>
                  </a:cubicBezTo>
                  <a:lnTo>
                    <a:pt x="0" y="77381"/>
                  </a:lnTo>
                  <a:cubicBezTo>
                    <a:pt x="0" y="34645"/>
                    <a:pt x="34645" y="0"/>
                    <a:pt x="77381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" name="TextBox 9"/>
            <p:cNvSpPr txBox="1"/>
            <p:nvPr/>
          </p:nvSpPr>
          <p:spPr>
            <a:xfrm>
              <a:off x="0" y="-28575"/>
              <a:ext cx="418770" cy="903103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" name="Group 10"/>
          <p:cNvGrpSpPr/>
          <p:nvPr/>
        </p:nvGrpSpPr>
        <p:grpSpPr>
          <a:xfrm>
            <a:off x="777240" y="5102474"/>
            <a:ext cx="2000975" cy="4178686"/>
            <a:chOff x="0" y="0"/>
            <a:chExt cx="418770" cy="874528"/>
          </a:xfrm>
        </p:grpSpPr>
        <p:sp>
          <p:nvSpPr>
            <p:cNvPr id="11" name="Freeform 11"/>
            <p:cNvSpPr/>
            <p:nvPr/>
          </p:nvSpPr>
          <p:spPr>
            <a:xfrm>
              <a:off x="0" y="0"/>
              <a:ext cx="418770" cy="874528"/>
            </a:xfrm>
            <a:custGeom>
              <a:avLst/>
              <a:gdLst/>
              <a:ahLst/>
              <a:cxnLst/>
              <a:rect l="l" t="t" r="r" b="b"/>
              <a:pathLst>
                <a:path w="418770" h="874528">
                  <a:moveTo>
                    <a:pt x="77381" y="0"/>
                  </a:moveTo>
                  <a:lnTo>
                    <a:pt x="341388" y="0"/>
                  </a:lnTo>
                  <a:cubicBezTo>
                    <a:pt x="384125" y="0"/>
                    <a:pt x="418770" y="34645"/>
                    <a:pt x="418770" y="77381"/>
                  </a:cubicBezTo>
                  <a:lnTo>
                    <a:pt x="418770" y="797146"/>
                  </a:lnTo>
                  <a:cubicBezTo>
                    <a:pt x="418770" y="839883"/>
                    <a:pt x="384125" y="874528"/>
                    <a:pt x="341388" y="874528"/>
                  </a:cubicBezTo>
                  <a:lnTo>
                    <a:pt x="77381" y="874528"/>
                  </a:lnTo>
                  <a:cubicBezTo>
                    <a:pt x="34645" y="874528"/>
                    <a:pt x="0" y="839883"/>
                    <a:pt x="0" y="797146"/>
                  </a:cubicBezTo>
                  <a:lnTo>
                    <a:pt x="0" y="77381"/>
                  </a:lnTo>
                  <a:cubicBezTo>
                    <a:pt x="0" y="34645"/>
                    <a:pt x="34645" y="0"/>
                    <a:pt x="77381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" name="TextBox 12"/>
            <p:cNvSpPr txBox="1"/>
            <p:nvPr/>
          </p:nvSpPr>
          <p:spPr>
            <a:xfrm>
              <a:off x="0" y="-28575"/>
              <a:ext cx="418770" cy="903103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" name="Group 13"/>
          <p:cNvGrpSpPr/>
          <p:nvPr/>
        </p:nvGrpSpPr>
        <p:grpSpPr>
          <a:xfrm>
            <a:off x="2886045" y="777240"/>
            <a:ext cx="2000975" cy="4178686"/>
            <a:chOff x="0" y="0"/>
            <a:chExt cx="418770" cy="874528"/>
          </a:xfrm>
        </p:grpSpPr>
        <p:sp>
          <p:nvSpPr>
            <p:cNvPr id="14" name="Freeform 14"/>
            <p:cNvSpPr/>
            <p:nvPr/>
          </p:nvSpPr>
          <p:spPr>
            <a:xfrm>
              <a:off x="0" y="0"/>
              <a:ext cx="418770" cy="874528"/>
            </a:xfrm>
            <a:custGeom>
              <a:avLst/>
              <a:gdLst/>
              <a:ahLst/>
              <a:cxnLst/>
              <a:rect l="l" t="t" r="r" b="b"/>
              <a:pathLst>
                <a:path w="418770" h="874528">
                  <a:moveTo>
                    <a:pt x="77381" y="0"/>
                  </a:moveTo>
                  <a:lnTo>
                    <a:pt x="341388" y="0"/>
                  </a:lnTo>
                  <a:cubicBezTo>
                    <a:pt x="384125" y="0"/>
                    <a:pt x="418770" y="34645"/>
                    <a:pt x="418770" y="77381"/>
                  </a:cubicBezTo>
                  <a:lnTo>
                    <a:pt x="418770" y="797146"/>
                  </a:lnTo>
                  <a:cubicBezTo>
                    <a:pt x="418770" y="839883"/>
                    <a:pt x="384125" y="874528"/>
                    <a:pt x="341388" y="874528"/>
                  </a:cubicBezTo>
                  <a:lnTo>
                    <a:pt x="77381" y="874528"/>
                  </a:lnTo>
                  <a:cubicBezTo>
                    <a:pt x="34645" y="874528"/>
                    <a:pt x="0" y="839883"/>
                    <a:pt x="0" y="797146"/>
                  </a:cubicBezTo>
                  <a:lnTo>
                    <a:pt x="0" y="77381"/>
                  </a:lnTo>
                  <a:cubicBezTo>
                    <a:pt x="0" y="34645"/>
                    <a:pt x="34645" y="0"/>
                    <a:pt x="77381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" name="TextBox 15"/>
            <p:cNvSpPr txBox="1"/>
            <p:nvPr/>
          </p:nvSpPr>
          <p:spPr>
            <a:xfrm>
              <a:off x="0" y="-28575"/>
              <a:ext cx="418770" cy="903103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" name="Group 16"/>
          <p:cNvGrpSpPr/>
          <p:nvPr/>
        </p:nvGrpSpPr>
        <p:grpSpPr>
          <a:xfrm>
            <a:off x="2886045" y="5102474"/>
            <a:ext cx="2000975" cy="4178686"/>
            <a:chOff x="0" y="0"/>
            <a:chExt cx="418770" cy="874528"/>
          </a:xfrm>
        </p:grpSpPr>
        <p:sp>
          <p:nvSpPr>
            <p:cNvPr id="17" name="Freeform 17"/>
            <p:cNvSpPr/>
            <p:nvPr/>
          </p:nvSpPr>
          <p:spPr>
            <a:xfrm>
              <a:off x="0" y="0"/>
              <a:ext cx="418770" cy="874528"/>
            </a:xfrm>
            <a:custGeom>
              <a:avLst/>
              <a:gdLst/>
              <a:ahLst/>
              <a:cxnLst/>
              <a:rect l="l" t="t" r="r" b="b"/>
              <a:pathLst>
                <a:path w="418770" h="874528">
                  <a:moveTo>
                    <a:pt x="77381" y="0"/>
                  </a:moveTo>
                  <a:lnTo>
                    <a:pt x="341388" y="0"/>
                  </a:lnTo>
                  <a:cubicBezTo>
                    <a:pt x="384125" y="0"/>
                    <a:pt x="418770" y="34645"/>
                    <a:pt x="418770" y="77381"/>
                  </a:cubicBezTo>
                  <a:lnTo>
                    <a:pt x="418770" y="797146"/>
                  </a:lnTo>
                  <a:cubicBezTo>
                    <a:pt x="418770" y="839883"/>
                    <a:pt x="384125" y="874528"/>
                    <a:pt x="341388" y="874528"/>
                  </a:cubicBezTo>
                  <a:lnTo>
                    <a:pt x="77381" y="874528"/>
                  </a:lnTo>
                  <a:cubicBezTo>
                    <a:pt x="34645" y="874528"/>
                    <a:pt x="0" y="839883"/>
                    <a:pt x="0" y="797146"/>
                  </a:cubicBezTo>
                  <a:lnTo>
                    <a:pt x="0" y="77381"/>
                  </a:lnTo>
                  <a:cubicBezTo>
                    <a:pt x="0" y="34645"/>
                    <a:pt x="34645" y="0"/>
                    <a:pt x="77381" y="0"/>
                  </a:cubicBezTo>
                  <a:close/>
                </a:path>
              </a:pathLst>
            </a:custGeom>
            <a:solidFill>
              <a:srgbClr val="A69BCC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" name="TextBox 18"/>
            <p:cNvSpPr txBox="1"/>
            <p:nvPr/>
          </p:nvSpPr>
          <p:spPr>
            <a:xfrm>
              <a:off x="0" y="-28575"/>
              <a:ext cx="418770" cy="903103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" name="Group 19"/>
          <p:cNvGrpSpPr/>
          <p:nvPr/>
        </p:nvGrpSpPr>
        <p:grpSpPr>
          <a:xfrm>
            <a:off x="4994185" y="777240"/>
            <a:ext cx="2000975" cy="4178686"/>
            <a:chOff x="0" y="0"/>
            <a:chExt cx="418770" cy="874528"/>
          </a:xfrm>
        </p:grpSpPr>
        <p:sp>
          <p:nvSpPr>
            <p:cNvPr id="20" name="Freeform 20"/>
            <p:cNvSpPr/>
            <p:nvPr/>
          </p:nvSpPr>
          <p:spPr>
            <a:xfrm>
              <a:off x="0" y="0"/>
              <a:ext cx="418770" cy="874528"/>
            </a:xfrm>
            <a:custGeom>
              <a:avLst/>
              <a:gdLst/>
              <a:ahLst/>
              <a:cxnLst/>
              <a:rect l="l" t="t" r="r" b="b"/>
              <a:pathLst>
                <a:path w="418770" h="874528">
                  <a:moveTo>
                    <a:pt x="77381" y="0"/>
                  </a:moveTo>
                  <a:lnTo>
                    <a:pt x="341388" y="0"/>
                  </a:lnTo>
                  <a:cubicBezTo>
                    <a:pt x="384125" y="0"/>
                    <a:pt x="418770" y="34645"/>
                    <a:pt x="418770" y="77381"/>
                  </a:cubicBezTo>
                  <a:lnTo>
                    <a:pt x="418770" y="797146"/>
                  </a:lnTo>
                  <a:cubicBezTo>
                    <a:pt x="418770" y="839883"/>
                    <a:pt x="384125" y="874528"/>
                    <a:pt x="341388" y="874528"/>
                  </a:cubicBezTo>
                  <a:lnTo>
                    <a:pt x="77381" y="874528"/>
                  </a:lnTo>
                  <a:cubicBezTo>
                    <a:pt x="34645" y="874528"/>
                    <a:pt x="0" y="839883"/>
                    <a:pt x="0" y="797146"/>
                  </a:cubicBezTo>
                  <a:lnTo>
                    <a:pt x="0" y="77381"/>
                  </a:lnTo>
                  <a:cubicBezTo>
                    <a:pt x="0" y="34645"/>
                    <a:pt x="34645" y="0"/>
                    <a:pt x="77381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" name="TextBox 21"/>
            <p:cNvSpPr txBox="1"/>
            <p:nvPr/>
          </p:nvSpPr>
          <p:spPr>
            <a:xfrm>
              <a:off x="0" y="-28575"/>
              <a:ext cx="418770" cy="903103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" name="Group 22"/>
          <p:cNvGrpSpPr/>
          <p:nvPr/>
        </p:nvGrpSpPr>
        <p:grpSpPr>
          <a:xfrm>
            <a:off x="4994185" y="5102474"/>
            <a:ext cx="2000975" cy="4178686"/>
            <a:chOff x="0" y="0"/>
            <a:chExt cx="418770" cy="874528"/>
          </a:xfrm>
        </p:grpSpPr>
        <p:sp>
          <p:nvSpPr>
            <p:cNvPr id="23" name="Freeform 23"/>
            <p:cNvSpPr/>
            <p:nvPr/>
          </p:nvSpPr>
          <p:spPr>
            <a:xfrm>
              <a:off x="0" y="0"/>
              <a:ext cx="418770" cy="874528"/>
            </a:xfrm>
            <a:custGeom>
              <a:avLst/>
              <a:gdLst/>
              <a:ahLst/>
              <a:cxnLst/>
              <a:rect l="l" t="t" r="r" b="b"/>
              <a:pathLst>
                <a:path w="418770" h="874528">
                  <a:moveTo>
                    <a:pt x="77381" y="0"/>
                  </a:moveTo>
                  <a:lnTo>
                    <a:pt x="341388" y="0"/>
                  </a:lnTo>
                  <a:cubicBezTo>
                    <a:pt x="384125" y="0"/>
                    <a:pt x="418770" y="34645"/>
                    <a:pt x="418770" y="77381"/>
                  </a:cubicBezTo>
                  <a:lnTo>
                    <a:pt x="418770" y="797146"/>
                  </a:lnTo>
                  <a:cubicBezTo>
                    <a:pt x="418770" y="839883"/>
                    <a:pt x="384125" y="874528"/>
                    <a:pt x="341388" y="874528"/>
                  </a:cubicBezTo>
                  <a:lnTo>
                    <a:pt x="77381" y="874528"/>
                  </a:lnTo>
                  <a:cubicBezTo>
                    <a:pt x="34645" y="874528"/>
                    <a:pt x="0" y="839883"/>
                    <a:pt x="0" y="797146"/>
                  </a:cubicBezTo>
                  <a:lnTo>
                    <a:pt x="0" y="77381"/>
                  </a:lnTo>
                  <a:cubicBezTo>
                    <a:pt x="0" y="34645"/>
                    <a:pt x="34645" y="0"/>
                    <a:pt x="77381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" name="TextBox 24"/>
            <p:cNvSpPr txBox="1"/>
            <p:nvPr/>
          </p:nvSpPr>
          <p:spPr>
            <a:xfrm>
              <a:off x="0" y="-28575"/>
              <a:ext cx="418770" cy="903103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" name="Group 25"/>
          <p:cNvGrpSpPr/>
          <p:nvPr/>
        </p:nvGrpSpPr>
        <p:grpSpPr>
          <a:xfrm>
            <a:off x="883281" y="1303206"/>
            <a:ext cx="1777592" cy="3490785"/>
            <a:chOff x="0" y="0"/>
            <a:chExt cx="619640" cy="1216831"/>
          </a:xfrm>
        </p:grpSpPr>
        <p:sp>
          <p:nvSpPr>
            <p:cNvPr id="26" name="Freeform 26"/>
            <p:cNvSpPr/>
            <p:nvPr/>
          </p:nvSpPr>
          <p:spPr>
            <a:xfrm>
              <a:off x="0" y="0"/>
              <a:ext cx="619640" cy="1216831"/>
            </a:xfrm>
            <a:custGeom>
              <a:avLst/>
              <a:gdLst/>
              <a:ahLst/>
              <a:cxnLst/>
              <a:rect l="l" t="t" r="r" b="b"/>
              <a:pathLst>
                <a:path w="619640" h="1216831">
                  <a:moveTo>
                    <a:pt x="95816" y="0"/>
                  </a:moveTo>
                  <a:lnTo>
                    <a:pt x="523824" y="0"/>
                  </a:lnTo>
                  <a:cubicBezTo>
                    <a:pt x="576741" y="0"/>
                    <a:pt x="619640" y="42898"/>
                    <a:pt x="619640" y="95816"/>
                  </a:cubicBezTo>
                  <a:lnTo>
                    <a:pt x="619640" y="1121015"/>
                  </a:lnTo>
                  <a:cubicBezTo>
                    <a:pt x="619640" y="1146427"/>
                    <a:pt x="609545" y="1170798"/>
                    <a:pt x="591576" y="1188767"/>
                  </a:cubicBezTo>
                  <a:cubicBezTo>
                    <a:pt x="573607" y="1206736"/>
                    <a:pt x="549236" y="1216831"/>
                    <a:pt x="523824" y="1216831"/>
                  </a:cubicBezTo>
                  <a:lnTo>
                    <a:pt x="95816" y="1216831"/>
                  </a:lnTo>
                  <a:cubicBezTo>
                    <a:pt x="70404" y="1216831"/>
                    <a:pt x="46033" y="1206736"/>
                    <a:pt x="28064" y="1188767"/>
                  </a:cubicBezTo>
                  <a:cubicBezTo>
                    <a:pt x="10095" y="1170798"/>
                    <a:pt x="0" y="1146427"/>
                    <a:pt x="0" y="1121015"/>
                  </a:cubicBezTo>
                  <a:lnTo>
                    <a:pt x="0" y="95816"/>
                  </a:lnTo>
                  <a:cubicBezTo>
                    <a:pt x="0" y="70404"/>
                    <a:pt x="10095" y="46033"/>
                    <a:pt x="28064" y="28064"/>
                  </a:cubicBezTo>
                  <a:cubicBezTo>
                    <a:pt x="46033" y="10095"/>
                    <a:pt x="70404" y="0"/>
                    <a:pt x="9581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" name="TextBox 27"/>
            <p:cNvSpPr txBox="1"/>
            <p:nvPr/>
          </p:nvSpPr>
          <p:spPr>
            <a:xfrm>
              <a:off x="0" y="-28575"/>
              <a:ext cx="619640" cy="1245406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8" name="Group 28"/>
          <p:cNvGrpSpPr/>
          <p:nvPr/>
        </p:nvGrpSpPr>
        <p:grpSpPr>
          <a:xfrm>
            <a:off x="2997404" y="1303206"/>
            <a:ext cx="1777592" cy="3539643"/>
            <a:chOff x="0" y="0"/>
            <a:chExt cx="619640" cy="1233863"/>
          </a:xfrm>
        </p:grpSpPr>
        <p:sp>
          <p:nvSpPr>
            <p:cNvPr id="29" name="Freeform 29"/>
            <p:cNvSpPr/>
            <p:nvPr/>
          </p:nvSpPr>
          <p:spPr>
            <a:xfrm>
              <a:off x="0" y="0"/>
              <a:ext cx="619640" cy="1233862"/>
            </a:xfrm>
            <a:custGeom>
              <a:avLst/>
              <a:gdLst/>
              <a:ahLst/>
              <a:cxnLst/>
              <a:rect l="l" t="t" r="r" b="b"/>
              <a:pathLst>
                <a:path w="619640" h="1233862">
                  <a:moveTo>
                    <a:pt x="95816" y="0"/>
                  </a:moveTo>
                  <a:lnTo>
                    <a:pt x="523824" y="0"/>
                  </a:lnTo>
                  <a:cubicBezTo>
                    <a:pt x="576741" y="0"/>
                    <a:pt x="619640" y="42898"/>
                    <a:pt x="619640" y="95816"/>
                  </a:cubicBezTo>
                  <a:lnTo>
                    <a:pt x="619640" y="1138046"/>
                  </a:lnTo>
                  <a:cubicBezTo>
                    <a:pt x="619640" y="1163458"/>
                    <a:pt x="609545" y="1187830"/>
                    <a:pt x="591576" y="1205798"/>
                  </a:cubicBezTo>
                  <a:cubicBezTo>
                    <a:pt x="573607" y="1223768"/>
                    <a:pt x="549236" y="1233862"/>
                    <a:pt x="523824" y="1233862"/>
                  </a:cubicBezTo>
                  <a:lnTo>
                    <a:pt x="95816" y="1233862"/>
                  </a:lnTo>
                  <a:cubicBezTo>
                    <a:pt x="42898" y="1233862"/>
                    <a:pt x="0" y="1190964"/>
                    <a:pt x="0" y="1138046"/>
                  </a:cubicBezTo>
                  <a:lnTo>
                    <a:pt x="0" y="95816"/>
                  </a:lnTo>
                  <a:cubicBezTo>
                    <a:pt x="0" y="70404"/>
                    <a:pt x="10095" y="46033"/>
                    <a:pt x="28064" y="28064"/>
                  </a:cubicBezTo>
                  <a:cubicBezTo>
                    <a:pt x="46033" y="10095"/>
                    <a:pt x="70404" y="0"/>
                    <a:pt x="95816" y="0"/>
                  </a:cubicBezTo>
                  <a:close/>
                </a:path>
              </a:pathLst>
            </a:custGeom>
            <a:solidFill>
              <a:srgbClr val="FCFCFC"/>
            </a:solidFill>
            <a:ln cap="rnd">
              <a:noFill/>
              <a:prstDash val="solid"/>
              <a:round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30" name="TextBox 30"/>
            <p:cNvSpPr txBox="1"/>
            <p:nvPr/>
          </p:nvSpPr>
          <p:spPr>
            <a:xfrm>
              <a:off x="0" y="-28575"/>
              <a:ext cx="619640" cy="1262438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marL="0" lvl="0" indent="0"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" name="Group 31"/>
          <p:cNvGrpSpPr/>
          <p:nvPr/>
        </p:nvGrpSpPr>
        <p:grpSpPr>
          <a:xfrm>
            <a:off x="5105877" y="1303206"/>
            <a:ext cx="1777592" cy="3539643"/>
            <a:chOff x="0" y="0"/>
            <a:chExt cx="619640" cy="1233863"/>
          </a:xfrm>
        </p:grpSpPr>
        <p:sp>
          <p:nvSpPr>
            <p:cNvPr id="32" name="Freeform 32"/>
            <p:cNvSpPr/>
            <p:nvPr/>
          </p:nvSpPr>
          <p:spPr>
            <a:xfrm>
              <a:off x="0" y="0"/>
              <a:ext cx="619640" cy="1233862"/>
            </a:xfrm>
            <a:custGeom>
              <a:avLst/>
              <a:gdLst/>
              <a:ahLst/>
              <a:cxnLst/>
              <a:rect l="l" t="t" r="r" b="b"/>
              <a:pathLst>
                <a:path w="619640" h="1233862">
                  <a:moveTo>
                    <a:pt x="95816" y="0"/>
                  </a:moveTo>
                  <a:lnTo>
                    <a:pt x="523824" y="0"/>
                  </a:lnTo>
                  <a:cubicBezTo>
                    <a:pt x="576741" y="0"/>
                    <a:pt x="619640" y="42898"/>
                    <a:pt x="619640" y="95816"/>
                  </a:cubicBezTo>
                  <a:lnTo>
                    <a:pt x="619640" y="1138046"/>
                  </a:lnTo>
                  <a:cubicBezTo>
                    <a:pt x="619640" y="1163458"/>
                    <a:pt x="609545" y="1187830"/>
                    <a:pt x="591576" y="1205798"/>
                  </a:cubicBezTo>
                  <a:cubicBezTo>
                    <a:pt x="573607" y="1223768"/>
                    <a:pt x="549236" y="1233862"/>
                    <a:pt x="523824" y="1233862"/>
                  </a:cubicBezTo>
                  <a:lnTo>
                    <a:pt x="95816" y="1233862"/>
                  </a:lnTo>
                  <a:cubicBezTo>
                    <a:pt x="42898" y="1233862"/>
                    <a:pt x="0" y="1190964"/>
                    <a:pt x="0" y="1138046"/>
                  </a:cubicBezTo>
                  <a:lnTo>
                    <a:pt x="0" y="95816"/>
                  </a:lnTo>
                  <a:cubicBezTo>
                    <a:pt x="0" y="70404"/>
                    <a:pt x="10095" y="46033"/>
                    <a:pt x="28064" y="28064"/>
                  </a:cubicBezTo>
                  <a:cubicBezTo>
                    <a:pt x="46033" y="10095"/>
                    <a:pt x="70404" y="0"/>
                    <a:pt x="95816" y="0"/>
                  </a:cubicBezTo>
                  <a:close/>
                </a:path>
              </a:pathLst>
            </a:custGeom>
            <a:solidFill>
              <a:srgbClr val="FCFCFC"/>
            </a:solidFill>
            <a:ln cap="rnd">
              <a:noFill/>
              <a:prstDash val="solid"/>
              <a:round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33" name="TextBox 33"/>
            <p:cNvSpPr txBox="1"/>
            <p:nvPr/>
          </p:nvSpPr>
          <p:spPr>
            <a:xfrm>
              <a:off x="0" y="-28575"/>
              <a:ext cx="619640" cy="1262438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marL="0" lvl="0" indent="0"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" name="Group 34"/>
          <p:cNvGrpSpPr/>
          <p:nvPr/>
        </p:nvGrpSpPr>
        <p:grpSpPr>
          <a:xfrm>
            <a:off x="888931" y="5625463"/>
            <a:ext cx="1777592" cy="3539643"/>
            <a:chOff x="0" y="0"/>
            <a:chExt cx="619640" cy="1233863"/>
          </a:xfrm>
        </p:grpSpPr>
        <p:sp>
          <p:nvSpPr>
            <p:cNvPr id="35" name="Freeform 35"/>
            <p:cNvSpPr/>
            <p:nvPr/>
          </p:nvSpPr>
          <p:spPr>
            <a:xfrm>
              <a:off x="0" y="0"/>
              <a:ext cx="619640" cy="1233862"/>
            </a:xfrm>
            <a:custGeom>
              <a:avLst/>
              <a:gdLst/>
              <a:ahLst/>
              <a:cxnLst/>
              <a:rect l="l" t="t" r="r" b="b"/>
              <a:pathLst>
                <a:path w="619640" h="1233862">
                  <a:moveTo>
                    <a:pt x="95816" y="0"/>
                  </a:moveTo>
                  <a:lnTo>
                    <a:pt x="523824" y="0"/>
                  </a:lnTo>
                  <a:cubicBezTo>
                    <a:pt x="576741" y="0"/>
                    <a:pt x="619640" y="42898"/>
                    <a:pt x="619640" y="95816"/>
                  </a:cubicBezTo>
                  <a:lnTo>
                    <a:pt x="619640" y="1138046"/>
                  </a:lnTo>
                  <a:cubicBezTo>
                    <a:pt x="619640" y="1163458"/>
                    <a:pt x="609545" y="1187830"/>
                    <a:pt x="591576" y="1205798"/>
                  </a:cubicBezTo>
                  <a:cubicBezTo>
                    <a:pt x="573607" y="1223768"/>
                    <a:pt x="549236" y="1233862"/>
                    <a:pt x="523824" y="1233862"/>
                  </a:cubicBezTo>
                  <a:lnTo>
                    <a:pt x="95816" y="1233862"/>
                  </a:lnTo>
                  <a:cubicBezTo>
                    <a:pt x="42898" y="1233862"/>
                    <a:pt x="0" y="1190964"/>
                    <a:pt x="0" y="1138046"/>
                  </a:cubicBezTo>
                  <a:lnTo>
                    <a:pt x="0" y="95816"/>
                  </a:lnTo>
                  <a:cubicBezTo>
                    <a:pt x="0" y="70404"/>
                    <a:pt x="10095" y="46033"/>
                    <a:pt x="28064" y="28064"/>
                  </a:cubicBezTo>
                  <a:cubicBezTo>
                    <a:pt x="46033" y="10095"/>
                    <a:pt x="70404" y="0"/>
                    <a:pt x="9581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" name="TextBox 36"/>
            <p:cNvSpPr txBox="1"/>
            <p:nvPr/>
          </p:nvSpPr>
          <p:spPr>
            <a:xfrm>
              <a:off x="0" y="-28575"/>
              <a:ext cx="619640" cy="1262438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7" name="Group 37"/>
          <p:cNvGrpSpPr/>
          <p:nvPr/>
        </p:nvGrpSpPr>
        <p:grpSpPr>
          <a:xfrm>
            <a:off x="2997736" y="5625463"/>
            <a:ext cx="1777592" cy="3539643"/>
            <a:chOff x="0" y="0"/>
            <a:chExt cx="619640" cy="1233863"/>
          </a:xfrm>
        </p:grpSpPr>
        <p:sp>
          <p:nvSpPr>
            <p:cNvPr id="38" name="Freeform 38"/>
            <p:cNvSpPr/>
            <p:nvPr/>
          </p:nvSpPr>
          <p:spPr>
            <a:xfrm>
              <a:off x="0" y="0"/>
              <a:ext cx="619640" cy="1233862"/>
            </a:xfrm>
            <a:custGeom>
              <a:avLst/>
              <a:gdLst/>
              <a:ahLst/>
              <a:cxnLst/>
              <a:rect l="l" t="t" r="r" b="b"/>
              <a:pathLst>
                <a:path w="619640" h="1233862">
                  <a:moveTo>
                    <a:pt x="95816" y="0"/>
                  </a:moveTo>
                  <a:lnTo>
                    <a:pt x="523824" y="0"/>
                  </a:lnTo>
                  <a:cubicBezTo>
                    <a:pt x="576741" y="0"/>
                    <a:pt x="619640" y="42898"/>
                    <a:pt x="619640" y="95816"/>
                  </a:cubicBezTo>
                  <a:lnTo>
                    <a:pt x="619640" y="1138046"/>
                  </a:lnTo>
                  <a:cubicBezTo>
                    <a:pt x="619640" y="1163458"/>
                    <a:pt x="609545" y="1187830"/>
                    <a:pt x="591576" y="1205798"/>
                  </a:cubicBezTo>
                  <a:cubicBezTo>
                    <a:pt x="573607" y="1223768"/>
                    <a:pt x="549236" y="1233862"/>
                    <a:pt x="523824" y="1233862"/>
                  </a:cubicBezTo>
                  <a:lnTo>
                    <a:pt x="95816" y="1233862"/>
                  </a:lnTo>
                  <a:cubicBezTo>
                    <a:pt x="42898" y="1233862"/>
                    <a:pt x="0" y="1190964"/>
                    <a:pt x="0" y="1138046"/>
                  </a:cubicBezTo>
                  <a:lnTo>
                    <a:pt x="0" y="95816"/>
                  </a:lnTo>
                  <a:cubicBezTo>
                    <a:pt x="0" y="70404"/>
                    <a:pt x="10095" y="46033"/>
                    <a:pt x="28064" y="28064"/>
                  </a:cubicBezTo>
                  <a:cubicBezTo>
                    <a:pt x="46033" y="10095"/>
                    <a:pt x="70404" y="0"/>
                    <a:pt x="9581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" name="TextBox 39"/>
            <p:cNvSpPr txBox="1"/>
            <p:nvPr/>
          </p:nvSpPr>
          <p:spPr>
            <a:xfrm>
              <a:off x="0" y="-28575"/>
              <a:ext cx="619640" cy="1262438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0" name="Group 40"/>
          <p:cNvGrpSpPr/>
          <p:nvPr/>
        </p:nvGrpSpPr>
        <p:grpSpPr>
          <a:xfrm>
            <a:off x="5105877" y="5625463"/>
            <a:ext cx="1777592" cy="3539643"/>
            <a:chOff x="0" y="0"/>
            <a:chExt cx="619640" cy="1233863"/>
          </a:xfrm>
        </p:grpSpPr>
        <p:sp>
          <p:nvSpPr>
            <p:cNvPr id="41" name="Freeform 41"/>
            <p:cNvSpPr/>
            <p:nvPr/>
          </p:nvSpPr>
          <p:spPr>
            <a:xfrm>
              <a:off x="0" y="0"/>
              <a:ext cx="619640" cy="1233862"/>
            </a:xfrm>
            <a:custGeom>
              <a:avLst/>
              <a:gdLst/>
              <a:ahLst/>
              <a:cxnLst/>
              <a:rect l="l" t="t" r="r" b="b"/>
              <a:pathLst>
                <a:path w="619640" h="1233862">
                  <a:moveTo>
                    <a:pt x="95816" y="0"/>
                  </a:moveTo>
                  <a:lnTo>
                    <a:pt x="523824" y="0"/>
                  </a:lnTo>
                  <a:cubicBezTo>
                    <a:pt x="576741" y="0"/>
                    <a:pt x="619640" y="42898"/>
                    <a:pt x="619640" y="95816"/>
                  </a:cubicBezTo>
                  <a:lnTo>
                    <a:pt x="619640" y="1138046"/>
                  </a:lnTo>
                  <a:cubicBezTo>
                    <a:pt x="619640" y="1163458"/>
                    <a:pt x="609545" y="1187830"/>
                    <a:pt x="591576" y="1205798"/>
                  </a:cubicBezTo>
                  <a:cubicBezTo>
                    <a:pt x="573607" y="1223768"/>
                    <a:pt x="549236" y="1233862"/>
                    <a:pt x="523824" y="1233862"/>
                  </a:cubicBezTo>
                  <a:lnTo>
                    <a:pt x="95816" y="1233862"/>
                  </a:lnTo>
                  <a:cubicBezTo>
                    <a:pt x="42898" y="1233862"/>
                    <a:pt x="0" y="1190964"/>
                    <a:pt x="0" y="1138046"/>
                  </a:cubicBezTo>
                  <a:lnTo>
                    <a:pt x="0" y="95816"/>
                  </a:lnTo>
                  <a:cubicBezTo>
                    <a:pt x="0" y="70404"/>
                    <a:pt x="10095" y="46033"/>
                    <a:pt x="28064" y="28064"/>
                  </a:cubicBezTo>
                  <a:cubicBezTo>
                    <a:pt x="46033" y="10095"/>
                    <a:pt x="70404" y="0"/>
                    <a:pt x="9581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" name="TextBox 42"/>
            <p:cNvSpPr txBox="1"/>
            <p:nvPr/>
          </p:nvSpPr>
          <p:spPr>
            <a:xfrm>
              <a:off x="0" y="-28575"/>
              <a:ext cx="619640" cy="1262438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43" name="TextBox 43"/>
          <p:cNvSpPr txBox="1"/>
          <p:nvPr/>
        </p:nvSpPr>
        <p:spPr>
          <a:xfrm>
            <a:off x="1055353" y="758045"/>
            <a:ext cx="1444748" cy="4907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924"/>
              </a:lnSpc>
            </a:pPr>
            <a:r>
              <a:rPr lang="en-US" sz="280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Agosto</a:t>
            </a:r>
          </a:p>
        </p:txBody>
      </p:sp>
      <p:sp>
        <p:nvSpPr>
          <p:cNvPr id="44" name="TextBox 44"/>
          <p:cNvSpPr txBox="1"/>
          <p:nvPr/>
        </p:nvSpPr>
        <p:spPr>
          <a:xfrm>
            <a:off x="3164158" y="736095"/>
            <a:ext cx="1444748" cy="52379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204"/>
              </a:lnSpc>
            </a:pPr>
            <a:r>
              <a:rPr lang="en-US" sz="300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Septiembre</a:t>
            </a:r>
          </a:p>
        </p:txBody>
      </p:sp>
      <p:sp>
        <p:nvSpPr>
          <p:cNvPr id="45" name="TextBox 45"/>
          <p:cNvSpPr txBox="1"/>
          <p:nvPr/>
        </p:nvSpPr>
        <p:spPr>
          <a:xfrm>
            <a:off x="5277544" y="726570"/>
            <a:ext cx="1444748" cy="544215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44"/>
              </a:lnSpc>
            </a:pPr>
            <a:r>
              <a:rPr lang="en-US" sz="310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Octubre</a:t>
            </a:r>
          </a:p>
        </p:txBody>
      </p:sp>
      <p:sp>
        <p:nvSpPr>
          <p:cNvPr id="46" name="TextBox 46"/>
          <p:cNvSpPr txBox="1"/>
          <p:nvPr/>
        </p:nvSpPr>
        <p:spPr>
          <a:xfrm>
            <a:off x="1049703" y="5081300"/>
            <a:ext cx="1444748" cy="544215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44"/>
              </a:lnSpc>
            </a:pPr>
            <a:r>
              <a:rPr lang="en-US" sz="310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Noviembre</a:t>
            </a:r>
          </a:p>
        </p:txBody>
      </p:sp>
      <p:sp>
        <p:nvSpPr>
          <p:cNvPr id="47" name="TextBox 47"/>
          <p:cNvSpPr txBox="1"/>
          <p:nvPr/>
        </p:nvSpPr>
        <p:spPr>
          <a:xfrm>
            <a:off x="3163826" y="5081300"/>
            <a:ext cx="1444748" cy="544215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44"/>
              </a:lnSpc>
            </a:pPr>
            <a:r>
              <a:rPr lang="en-US" sz="310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Diciembre</a:t>
            </a:r>
          </a:p>
        </p:txBody>
      </p:sp>
      <p:sp>
        <p:nvSpPr>
          <p:cNvPr id="48" name="TextBox 48"/>
          <p:cNvSpPr txBox="1"/>
          <p:nvPr/>
        </p:nvSpPr>
        <p:spPr>
          <a:xfrm>
            <a:off x="5277544" y="5081300"/>
            <a:ext cx="1444748" cy="544215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44"/>
              </a:lnSpc>
            </a:pPr>
            <a:r>
              <a:rPr lang="en-US" sz="310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Enero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" name="Freeform 3"/>
          <p:cNvSpPr/>
          <p:nvPr/>
        </p:nvSpPr>
        <p:spPr>
          <a:xfrm rot="2103690">
            <a:off x="5464359" y="7642830"/>
            <a:ext cx="636003" cy="3108770"/>
          </a:xfrm>
          <a:custGeom>
            <a:avLst/>
            <a:gdLst/>
            <a:ahLst/>
            <a:cxnLst/>
            <a:rect l="l" t="t" r="r" b="b"/>
            <a:pathLst>
              <a:path w="636003" h="3108770">
                <a:moveTo>
                  <a:pt x="0" y="0"/>
                </a:moveTo>
                <a:lnTo>
                  <a:pt x="636002" y="0"/>
                </a:lnTo>
                <a:lnTo>
                  <a:pt x="636002" y="3108770"/>
                </a:lnTo>
                <a:lnTo>
                  <a:pt x="0" y="31087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" name="Freeform 4"/>
          <p:cNvSpPr/>
          <p:nvPr/>
        </p:nvSpPr>
        <p:spPr>
          <a:xfrm rot="-762251">
            <a:off x="481403" y="300858"/>
            <a:ext cx="1428566" cy="1376618"/>
          </a:xfrm>
          <a:custGeom>
            <a:avLst/>
            <a:gdLst/>
            <a:ahLst/>
            <a:cxnLst/>
            <a:rect l="l" t="t" r="r" b="b"/>
            <a:pathLst>
              <a:path w="1428566" h="1376618">
                <a:moveTo>
                  <a:pt x="0" y="0"/>
                </a:moveTo>
                <a:lnTo>
                  <a:pt x="1428566" y="0"/>
                </a:lnTo>
                <a:lnTo>
                  <a:pt x="1428566" y="1376618"/>
                </a:lnTo>
                <a:lnTo>
                  <a:pt x="0" y="1376618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8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5" name="Freeform 5"/>
          <p:cNvSpPr/>
          <p:nvPr/>
        </p:nvSpPr>
        <p:spPr>
          <a:xfrm rot="-1098762">
            <a:off x="487159" y="2323115"/>
            <a:ext cx="916719" cy="878140"/>
          </a:xfrm>
          <a:custGeom>
            <a:avLst/>
            <a:gdLst/>
            <a:ahLst/>
            <a:cxnLst/>
            <a:rect l="l" t="t" r="r" b="b"/>
            <a:pathLst>
              <a:path w="916719" h="878140">
                <a:moveTo>
                  <a:pt x="0" y="0"/>
                </a:moveTo>
                <a:lnTo>
                  <a:pt x="916719" y="0"/>
                </a:lnTo>
                <a:lnTo>
                  <a:pt x="916719" y="878141"/>
                </a:lnTo>
                <a:lnTo>
                  <a:pt x="0" y="878141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alphaModFix amt="70000"/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6" name="Freeform 6"/>
          <p:cNvSpPr/>
          <p:nvPr/>
        </p:nvSpPr>
        <p:spPr>
          <a:xfrm rot="-1098762">
            <a:off x="467088" y="3526051"/>
            <a:ext cx="647546" cy="620295"/>
          </a:xfrm>
          <a:custGeom>
            <a:avLst/>
            <a:gdLst/>
            <a:ahLst/>
            <a:cxnLst/>
            <a:rect l="l" t="t" r="r" b="b"/>
            <a:pathLst>
              <a:path w="647546" h="620295">
                <a:moveTo>
                  <a:pt x="0" y="0"/>
                </a:moveTo>
                <a:lnTo>
                  <a:pt x="647546" y="0"/>
                </a:lnTo>
                <a:lnTo>
                  <a:pt x="647546" y="620295"/>
                </a:lnTo>
                <a:lnTo>
                  <a:pt x="0" y="620295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alphaModFix amt="70000"/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7" name="Group 7"/>
          <p:cNvGrpSpPr/>
          <p:nvPr/>
        </p:nvGrpSpPr>
        <p:grpSpPr>
          <a:xfrm>
            <a:off x="777240" y="777240"/>
            <a:ext cx="2000975" cy="4178686"/>
            <a:chOff x="0" y="0"/>
            <a:chExt cx="418770" cy="874528"/>
          </a:xfrm>
        </p:grpSpPr>
        <p:sp>
          <p:nvSpPr>
            <p:cNvPr id="8" name="Freeform 8"/>
            <p:cNvSpPr/>
            <p:nvPr/>
          </p:nvSpPr>
          <p:spPr>
            <a:xfrm>
              <a:off x="0" y="0"/>
              <a:ext cx="418770" cy="874528"/>
            </a:xfrm>
            <a:custGeom>
              <a:avLst/>
              <a:gdLst/>
              <a:ahLst/>
              <a:cxnLst/>
              <a:rect l="l" t="t" r="r" b="b"/>
              <a:pathLst>
                <a:path w="418770" h="874528">
                  <a:moveTo>
                    <a:pt x="77381" y="0"/>
                  </a:moveTo>
                  <a:lnTo>
                    <a:pt x="341388" y="0"/>
                  </a:lnTo>
                  <a:cubicBezTo>
                    <a:pt x="384125" y="0"/>
                    <a:pt x="418770" y="34645"/>
                    <a:pt x="418770" y="77381"/>
                  </a:cubicBezTo>
                  <a:lnTo>
                    <a:pt x="418770" y="797146"/>
                  </a:lnTo>
                  <a:cubicBezTo>
                    <a:pt x="418770" y="839883"/>
                    <a:pt x="384125" y="874528"/>
                    <a:pt x="341388" y="874528"/>
                  </a:cubicBezTo>
                  <a:lnTo>
                    <a:pt x="77381" y="874528"/>
                  </a:lnTo>
                  <a:cubicBezTo>
                    <a:pt x="34645" y="874528"/>
                    <a:pt x="0" y="839883"/>
                    <a:pt x="0" y="797146"/>
                  </a:cubicBezTo>
                  <a:lnTo>
                    <a:pt x="0" y="77381"/>
                  </a:lnTo>
                  <a:cubicBezTo>
                    <a:pt x="0" y="34645"/>
                    <a:pt x="34645" y="0"/>
                    <a:pt x="77381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" name="TextBox 9"/>
            <p:cNvSpPr txBox="1"/>
            <p:nvPr/>
          </p:nvSpPr>
          <p:spPr>
            <a:xfrm>
              <a:off x="0" y="-28575"/>
              <a:ext cx="418770" cy="903103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" name="Group 10"/>
          <p:cNvGrpSpPr/>
          <p:nvPr/>
        </p:nvGrpSpPr>
        <p:grpSpPr>
          <a:xfrm>
            <a:off x="777240" y="5102474"/>
            <a:ext cx="2000975" cy="4178686"/>
            <a:chOff x="0" y="0"/>
            <a:chExt cx="418770" cy="874528"/>
          </a:xfrm>
        </p:grpSpPr>
        <p:sp>
          <p:nvSpPr>
            <p:cNvPr id="11" name="Freeform 11"/>
            <p:cNvSpPr/>
            <p:nvPr/>
          </p:nvSpPr>
          <p:spPr>
            <a:xfrm>
              <a:off x="0" y="0"/>
              <a:ext cx="418770" cy="874528"/>
            </a:xfrm>
            <a:custGeom>
              <a:avLst/>
              <a:gdLst/>
              <a:ahLst/>
              <a:cxnLst/>
              <a:rect l="l" t="t" r="r" b="b"/>
              <a:pathLst>
                <a:path w="418770" h="874528">
                  <a:moveTo>
                    <a:pt x="77381" y="0"/>
                  </a:moveTo>
                  <a:lnTo>
                    <a:pt x="341388" y="0"/>
                  </a:lnTo>
                  <a:cubicBezTo>
                    <a:pt x="384125" y="0"/>
                    <a:pt x="418770" y="34645"/>
                    <a:pt x="418770" y="77381"/>
                  </a:cubicBezTo>
                  <a:lnTo>
                    <a:pt x="418770" y="797146"/>
                  </a:lnTo>
                  <a:cubicBezTo>
                    <a:pt x="418770" y="839883"/>
                    <a:pt x="384125" y="874528"/>
                    <a:pt x="341388" y="874528"/>
                  </a:cubicBezTo>
                  <a:lnTo>
                    <a:pt x="77381" y="874528"/>
                  </a:lnTo>
                  <a:cubicBezTo>
                    <a:pt x="34645" y="874528"/>
                    <a:pt x="0" y="839883"/>
                    <a:pt x="0" y="797146"/>
                  </a:cubicBezTo>
                  <a:lnTo>
                    <a:pt x="0" y="77381"/>
                  </a:lnTo>
                  <a:cubicBezTo>
                    <a:pt x="0" y="34645"/>
                    <a:pt x="34645" y="0"/>
                    <a:pt x="77381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" name="TextBox 12"/>
            <p:cNvSpPr txBox="1"/>
            <p:nvPr/>
          </p:nvSpPr>
          <p:spPr>
            <a:xfrm>
              <a:off x="0" y="-28575"/>
              <a:ext cx="418770" cy="903103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" name="Group 13"/>
          <p:cNvGrpSpPr/>
          <p:nvPr/>
        </p:nvGrpSpPr>
        <p:grpSpPr>
          <a:xfrm>
            <a:off x="2886045" y="777240"/>
            <a:ext cx="2000975" cy="4178686"/>
            <a:chOff x="0" y="0"/>
            <a:chExt cx="418770" cy="874528"/>
          </a:xfrm>
        </p:grpSpPr>
        <p:sp>
          <p:nvSpPr>
            <p:cNvPr id="14" name="Freeform 14"/>
            <p:cNvSpPr/>
            <p:nvPr/>
          </p:nvSpPr>
          <p:spPr>
            <a:xfrm>
              <a:off x="0" y="0"/>
              <a:ext cx="418770" cy="874528"/>
            </a:xfrm>
            <a:custGeom>
              <a:avLst/>
              <a:gdLst/>
              <a:ahLst/>
              <a:cxnLst/>
              <a:rect l="l" t="t" r="r" b="b"/>
              <a:pathLst>
                <a:path w="418770" h="874528">
                  <a:moveTo>
                    <a:pt x="77381" y="0"/>
                  </a:moveTo>
                  <a:lnTo>
                    <a:pt x="341388" y="0"/>
                  </a:lnTo>
                  <a:cubicBezTo>
                    <a:pt x="384125" y="0"/>
                    <a:pt x="418770" y="34645"/>
                    <a:pt x="418770" y="77381"/>
                  </a:cubicBezTo>
                  <a:lnTo>
                    <a:pt x="418770" y="797146"/>
                  </a:lnTo>
                  <a:cubicBezTo>
                    <a:pt x="418770" y="839883"/>
                    <a:pt x="384125" y="874528"/>
                    <a:pt x="341388" y="874528"/>
                  </a:cubicBezTo>
                  <a:lnTo>
                    <a:pt x="77381" y="874528"/>
                  </a:lnTo>
                  <a:cubicBezTo>
                    <a:pt x="34645" y="874528"/>
                    <a:pt x="0" y="839883"/>
                    <a:pt x="0" y="797146"/>
                  </a:cubicBezTo>
                  <a:lnTo>
                    <a:pt x="0" y="77381"/>
                  </a:lnTo>
                  <a:cubicBezTo>
                    <a:pt x="0" y="34645"/>
                    <a:pt x="34645" y="0"/>
                    <a:pt x="77381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" name="TextBox 15"/>
            <p:cNvSpPr txBox="1"/>
            <p:nvPr/>
          </p:nvSpPr>
          <p:spPr>
            <a:xfrm>
              <a:off x="0" y="-28575"/>
              <a:ext cx="418770" cy="903103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" name="Group 16"/>
          <p:cNvGrpSpPr/>
          <p:nvPr/>
        </p:nvGrpSpPr>
        <p:grpSpPr>
          <a:xfrm>
            <a:off x="2886045" y="5102474"/>
            <a:ext cx="2000975" cy="4178686"/>
            <a:chOff x="0" y="0"/>
            <a:chExt cx="418770" cy="874528"/>
          </a:xfrm>
        </p:grpSpPr>
        <p:sp>
          <p:nvSpPr>
            <p:cNvPr id="17" name="Freeform 17"/>
            <p:cNvSpPr/>
            <p:nvPr/>
          </p:nvSpPr>
          <p:spPr>
            <a:xfrm>
              <a:off x="0" y="0"/>
              <a:ext cx="418770" cy="874528"/>
            </a:xfrm>
            <a:custGeom>
              <a:avLst/>
              <a:gdLst/>
              <a:ahLst/>
              <a:cxnLst/>
              <a:rect l="l" t="t" r="r" b="b"/>
              <a:pathLst>
                <a:path w="418770" h="874528">
                  <a:moveTo>
                    <a:pt x="77381" y="0"/>
                  </a:moveTo>
                  <a:lnTo>
                    <a:pt x="341388" y="0"/>
                  </a:lnTo>
                  <a:cubicBezTo>
                    <a:pt x="384125" y="0"/>
                    <a:pt x="418770" y="34645"/>
                    <a:pt x="418770" y="77381"/>
                  </a:cubicBezTo>
                  <a:lnTo>
                    <a:pt x="418770" y="797146"/>
                  </a:lnTo>
                  <a:cubicBezTo>
                    <a:pt x="418770" y="839883"/>
                    <a:pt x="384125" y="874528"/>
                    <a:pt x="341388" y="874528"/>
                  </a:cubicBezTo>
                  <a:lnTo>
                    <a:pt x="77381" y="874528"/>
                  </a:lnTo>
                  <a:cubicBezTo>
                    <a:pt x="34645" y="874528"/>
                    <a:pt x="0" y="839883"/>
                    <a:pt x="0" y="797146"/>
                  </a:cubicBezTo>
                  <a:lnTo>
                    <a:pt x="0" y="77381"/>
                  </a:lnTo>
                  <a:cubicBezTo>
                    <a:pt x="0" y="34645"/>
                    <a:pt x="34645" y="0"/>
                    <a:pt x="77381" y="0"/>
                  </a:cubicBezTo>
                  <a:close/>
                </a:path>
              </a:pathLst>
            </a:custGeom>
            <a:solidFill>
              <a:srgbClr val="A69BCC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" name="TextBox 18"/>
            <p:cNvSpPr txBox="1"/>
            <p:nvPr/>
          </p:nvSpPr>
          <p:spPr>
            <a:xfrm>
              <a:off x="0" y="-28575"/>
              <a:ext cx="418770" cy="903103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" name="Group 19"/>
          <p:cNvGrpSpPr/>
          <p:nvPr/>
        </p:nvGrpSpPr>
        <p:grpSpPr>
          <a:xfrm>
            <a:off x="4994185" y="777240"/>
            <a:ext cx="2000975" cy="4178686"/>
            <a:chOff x="0" y="0"/>
            <a:chExt cx="418770" cy="874528"/>
          </a:xfrm>
        </p:grpSpPr>
        <p:sp>
          <p:nvSpPr>
            <p:cNvPr id="20" name="Freeform 20"/>
            <p:cNvSpPr/>
            <p:nvPr/>
          </p:nvSpPr>
          <p:spPr>
            <a:xfrm>
              <a:off x="0" y="0"/>
              <a:ext cx="418770" cy="874528"/>
            </a:xfrm>
            <a:custGeom>
              <a:avLst/>
              <a:gdLst/>
              <a:ahLst/>
              <a:cxnLst/>
              <a:rect l="l" t="t" r="r" b="b"/>
              <a:pathLst>
                <a:path w="418770" h="874528">
                  <a:moveTo>
                    <a:pt x="77381" y="0"/>
                  </a:moveTo>
                  <a:lnTo>
                    <a:pt x="341388" y="0"/>
                  </a:lnTo>
                  <a:cubicBezTo>
                    <a:pt x="384125" y="0"/>
                    <a:pt x="418770" y="34645"/>
                    <a:pt x="418770" y="77381"/>
                  </a:cubicBezTo>
                  <a:lnTo>
                    <a:pt x="418770" y="797146"/>
                  </a:lnTo>
                  <a:cubicBezTo>
                    <a:pt x="418770" y="839883"/>
                    <a:pt x="384125" y="874528"/>
                    <a:pt x="341388" y="874528"/>
                  </a:cubicBezTo>
                  <a:lnTo>
                    <a:pt x="77381" y="874528"/>
                  </a:lnTo>
                  <a:cubicBezTo>
                    <a:pt x="34645" y="874528"/>
                    <a:pt x="0" y="839883"/>
                    <a:pt x="0" y="797146"/>
                  </a:cubicBezTo>
                  <a:lnTo>
                    <a:pt x="0" y="77381"/>
                  </a:lnTo>
                  <a:cubicBezTo>
                    <a:pt x="0" y="34645"/>
                    <a:pt x="34645" y="0"/>
                    <a:pt x="77381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" name="TextBox 21"/>
            <p:cNvSpPr txBox="1"/>
            <p:nvPr/>
          </p:nvSpPr>
          <p:spPr>
            <a:xfrm>
              <a:off x="0" y="-28575"/>
              <a:ext cx="418770" cy="903103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" name="Group 22"/>
          <p:cNvGrpSpPr/>
          <p:nvPr/>
        </p:nvGrpSpPr>
        <p:grpSpPr>
          <a:xfrm>
            <a:off x="4994185" y="5102474"/>
            <a:ext cx="2000975" cy="4178686"/>
            <a:chOff x="0" y="0"/>
            <a:chExt cx="418770" cy="874528"/>
          </a:xfrm>
        </p:grpSpPr>
        <p:sp>
          <p:nvSpPr>
            <p:cNvPr id="23" name="Freeform 23"/>
            <p:cNvSpPr/>
            <p:nvPr/>
          </p:nvSpPr>
          <p:spPr>
            <a:xfrm>
              <a:off x="0" y="0"/>
              <a:ext cx="418770" cy="874528"/>
            </a:xfrm>
            <a:custGeom>
              <a:avLst/>
              <a:gdLst/>
              <a:ahLst/>
              <a:cxnLst/>
              <a:rect l="l" t="t" r="r" b="b"/>
              <a:pathLst>
                <a:path w="418770" h="874528">
                  <a:moveTo>
                    <a:pt x="77381" y="0"/>
                  </a:moveTo>
                  <a:lnTo>
                    <a:pt x="341388" y="0"/>
                  </a:lnTo>
                  <a:cubicBezTo>
                    <a:pt x="384125" y="0"/>
                    <a:pt x="418770" y="34645"/>
                    <a:pt x="418770" y="77381"/>
                  </a:cubicBezTo>
                  <a:lnTo>
                    <a:pt x="418770" y="797146"/>
                  </a:lnTo>
                  <a:cubicBezTo>
                    <a:pt x="418770" y="839883"/>
                    <a:pt x="384125" y="874528"/>
                    <a:pt x="341388" y="874528"/>
                  </a:cubicBezTo>
                  <a:lnTo>
                    <a:pt x="77381" y="874528"/>
                  </a:lnTo>
                  <a:cubicBezTo>
                    <a:pt x="34645" y="874528"/>
                    <a:pt x="0" y="839883"/>
                    <a:pt x="0" y="797146"/>
                  </a:cubicBezTo>
                  <a:lnTo>
                    <a:pt x="0" y="77381"/>
                  </a:lnTo>
                  <a:cubicBezTo>
                    <a:pt x="0" y="34645"/>
                    <a:pt x="34645" y="0"/>
                    <a:pt x="77381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" name="TextBox 24"/>
            <p:cNvSpPr txBox="1"/>
            <p:nvPr/>
          </p:nvSpPr>
          <p:spPr>
            <a:xfrm>
              <a:off x="0" y="-28575"/>
              <a:ext cx="418770" cy="903103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" name="Group 25"/>
          <p:cNvGrpSpPr/>
          <p:nvPr/>
        </p:nvGrpSpPr>
        <p:grpSpPr>
          <a:xfrm>
            <a:off x="883281" y="1303206"/>
            <a:ext cx="1777592" cy="3490785"/>
            <a:chOff x="0" y="0"/>
            <a:chExt cx="619640" cy="1216831"/>
          </a:xfrm>
        </p:grpSpPr>
        <p:sp>
          <p:nvSpPr>
            <p:cNvPr id="26" name="Freeform 26"/>
            <p:cNvSpPr/>
            <p:nvPr/>
          </p:nvSpPr>
          <p:spPr>
            <a:xfrm>
              <a:off x="0" y="0"/>
              <a:ext cx="619640" cy="1216831"/>
            </a:xfrm>
            <a:custGeom>
              <a:avLst/>
              <a:gdLst/>
              <a:ahLst/>
              <a:cxnLst/>
              <a:rect l="l" t="t" r="r" b="b"/>
              <a:pathLst>
                <a:path w="619640" h="1216831">
                  <a:moveTo>
                    <a:pt x="95816" y="0"/>
                  </a:moveTo>
                  <a:lnTo>
                    <a:pt x="523824" y="0"/>
                  </a:lnTo>
                  <a:cubicBezTo>
                    <a:pt x="576741" y="0"/>
                    <a:pt x="619640" y="42898"/>
                    <a:pt x="619640" y="95816"/>
                  </a:cubicBezTo>
                  <a:lnTo>
                    <a:pt x="619640" y="1121015"/>
                  </a:lnTo>
                  <a:cubicBezTo>
                    <a:pt x="619640" y="1146427"/>
                    <a:pt x="609545" y="1170798"/>
                    <a:pt x="591576" y="1188767"/>
                  </a:cubicBezTo>
                  <a:cubicBezTo>
                    <a:pt x="573607" y="1206736"/>
                    <a:pt x="549236" y="1216831"/>
                    <a:pt x="523824" y="1216831"/>
                  </a:cubicBezTo>
                  <a:lnTo>
                    <a:pt x="95816" y="1216831"/>
                  </a:lnTo>
                  <a:cubicBezTo>
                    <a:pt x="70404" y="1216831"/>
                    <a:pt x="46033" y="1206736"/>
                    <a:pt x="28064" y="1188767"/>
                  </a:cubicBezTo>
                  <a:cubicBezTo>
                    <a:pt x="10095" y="1170798"/>
                    <a:pt x="0" y="1146427"/>
                    <a:pt x="0" y="1121015"/>
                  </a:cubicBezTo>
                  <a:lnTo>
                    <a:pt x="0" y="95816"/>
                  </a:lnTo>
                  <a:cubicBezTo>
                    <a:pt x="0" y="70404"/>
                    <a:pt x="10095" y="46033"/>
                    <a:pt x="28064" y="28064"/>
                  </a:cubicBezTo>
                  <a:cubicBezTo>
                    <a:pt x="46033" y="10095"/>
                    <a:pt x="70404" y="0"/>
                    <a:pt x="9581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" name="TextBox 27"/>
            <p:cNvSpPr txBox="1"/>
            <p:nvPr/>
          </p:nvSpPr>
          <p:spPr>
            <a:xfrm>
              <a:off x="0" y="-28575"/>
              <a:ext cx="619640" cy="1245406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8" name="Group 28"/>
          <p:cNvGrpSpPr/>
          <p:nvPr/>
        </p:nvGrpSpPr>
        <p:grpSpPr>
          <a:xfrm>
            <a:off x="2997404" y="1303206"/>
            <a:ext cx="1777592" cy="3539643"/>
            <a:chOff x="0" y="0"/>
            <a:chExt cx="619640" cy="1233863"/>
          </a:xfrm>
        </p:grpSpPr>
        <p:sp>
          <p:nvSpPr>
            <p:cNvPr id="29" name="Freeform 29"/>
            <p:cNvSpPr/>
            <p:nvPr/>
          </p:nvSpPr>
          <p:spPr>
            <a:xfrm>
              <a:off x="0" y="0"/>
              <a:ext cx="619640" cy="1233862"/>
            </a:xfrm>
            <a:custGeom>
              <a:avLst/>
              <a:gdLst/>
              <a:ahLst/>
              <a:cxnLst/>
              <a:rect l="l" t="t" r="r" b="b"/>
              <a:pathLst>
                <a:path w="619640" h="1233862">
                  <a:moveTo>
                    <a:pt x="95816" y="0"/>
                  </a:moveTo>
                  <a:lnTo>
                    <a:pt x="523824" y="0"/>
                  </a:lnTo>
                  <a:cubicBezTo>
                    <a:pt x="576741" y="0"/>
                    <a:pt x="619640" y="42898"/>
                    <a:pt x="619640" y="95816"/>
                  </a:cubicBezTo>
                  <a:lnTo>
                    <a:pt x="619640" y="1138046"/>
                  </a:lnTo>
                  <a:cubicBezTo>
                    <a:pt x="619640" y="1163458"/>
                    <a:pt x="609545" y="1187830"/>
                    <a:pt x="591576" y="1205798"/>
                  </a:cubicBezTo>
                  <a:cubicBezTo>
                    <a:pt x="573607" y="1223768"/>
                    <a:pt x="549236" y="1233862"/>
                    <a:pt x="523824" y="1233862"/>
                  </a:cubicBezTo>
                  <a:lnTo>
                    <a:pt x="95816" y="1233862"/>
                  </a:lnTo>
                  <a:cubicBezTo>
                    <a:pt x="42898" y="1233862"/>
                    <a:pt x="0" y="1190964"/>
                    <a:pt x="0" y="1138046"/>
                  </a:cubicBezTo>
                  <a:lnTo>
                    <a:pt x="0" y="95816"/>
                  </a:lnTo>
                  <a:cubicBezTo>
                    <a:pt x="0" y="70404"/>
                    <a:pt x="10095" y="46033"/>
                    <a:pt x="28064" y="28064"/>
                  </a:cubicBezTo>
                  <a:cubicBezTo>
                    <a:pt x="46033" y="10095"/>
                    <a:pt x="70404" y="0"/>
                    <a:pt x="95816" y="0"/>
                  </a:cubicBezTo>
                  <a:close/>
                </a:path>
              </a:pathLst>
            </a:custGeom>
            <a:solidFill>
              <a:srgbClr val="FCFCFC"/>
            </a:solidFill>
            <a:ln cap="rnd">
              <a:noFill/>
              <a:prstDash val="solid"/>
              <a:round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30" name="TextBox 30"/>
            <p:cNvSpPr txBox="1"/>
            <p:nvPr/>
          </p:nvSpPr>
          <p:spPr>
            <a:xfrm>
              <a:off x="0" y="-28575"/>
              <a:ext cx="619640" cy="1262438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marL="0" lvl="0" indent="0"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" name="Group 31"/>
          <p:cNvGrpSpPr/>
          <p:nvPr/>
        </p:nvGrpSpPr>
        <p:grpSpPr>
          <a:xfrm>
            <a:off x="5105877" y="1303206"/>
            <a:ext cx="1777592" cy="3539643"/>
            <a:chOff x="0" y="0"/>
            <a:chExt cx="619640" cy="1233863"/>
          </a:xfrm>
        </p:grpSpPr>
        <p:sp>
          <p:nvSpPr>
            <p:cNvPr id="32" name="Freeform 32"/>
            <p:cNvSpPr/>
            <p:nvPr/>
          </p:nvSpPr>
          <p:spPr>
            <a:xfrm>
              <a:off x="0" y="0"/>
              <a:ext cx="619640" cy="1233862"/>
            </a:xfrm>
            <a:custGeom>
              <a:avLst/>
              <a:gdLst/>
              <a:ahLst/>
              <a:cxnLst/>
              <a:rect l="l" t="t" r="r" b="b"/>
              <a:pathLst>
                <a:path w="619640" h="1233862">
                  <a:moveTo>
                    <a:pt x="95816" y="0"/>
                  </a:moveTo>
                  <a:lnTo>
                    <a:pt x="523824" y="0"/>
                  </a:lnTo>
                  <a:cubicBezTo>
                    <a:pt x="576741" y="0"/>
                    <a:pt x="619640" y="42898"/>
                    <a:pt x="619640" y="95816"/>
                  </a:cubicBezTo>
                  <a:lnTo>
                    <a:pt x="619640" y="1138046"/>
                  </a:lnTo>
                  <a:cubicBezTo>
                    <a:pt x="619640" y="1163458"/>
                    <a:pt x="609545" y="1187830"/>
                    <a:pt x="591576" y="1205798"/>
                  </a:cubicBezTo>
                  <a:cubicBezTo>
                    <a:pt x="573607" y="1223768"/>
                    <a:pt x="549236" y="1233862"/>
                    <a:pt x="523824" y="1233862"/>
                  </a:cubicBezTo>
                  <a:lnTo>
                    <a:pt x="95816" y="1233862"/>
                  </a:lnTo>
                  <a:cubicBezTo>
                    <a:pt x="42898" y="1233862"/>
                    <a:pt x="0" y="1190964"/>
                    <a:pt x="0" y="1138046"/>
                  </a:cubicBezTo>
                  <a:lnTo>
                    <a:pt x="0" y="95816"/>
                  </a:lnTo>
                  <a:cubicBezTo>
                    <a:pt x="0" y="70404"/>
                    <a:pt x="10095" y="46033"/>
                    <a:pt x="28064" y="28064"/>
                  </a:cubicBezTo>
                  <a:cubicBezTo>
                    <a:pt x="46033" y="10095"/>
                    <a:pt x="70404" y="0"/>
                    <a:pt x="95816" y="0"/>
                  </a:cubicBezTo>
                  <a:close/>
                </a:path>
              </a:pathLst>
            </a:custGeom>
            <a:solidFill>
              <a:srgbClr val="FCFCFC"/>
            </a:solidFill>
            <a:ln cap="rnd">
              <a:noFill/>
              <a:prstDash val="solid"/>
              <a:round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33" name="TextBox 33"/>
            <p:cNvSpPr txBox="1"/>
            <p:nvPr/>
          </p:nvSpPr>
          <p:spPr>
            <a:xfrm>
              <a:off x="0" y="-28575"/>
              <a:ext cx="619640" cy="1262438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marL="0" lvl="0" indent="0"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" name="Group 34"/>
          <p:cNvGrpSpPr/>
          <p:nvPr/>
        </p:nvGrpSpPr>
        <p:grpSpPr>
          <a:xfrm>
            <a:off x="888931" y="5625463"/>
            <a:ext cx="1777592" cy="3539643"/>
            <a:chOff x="0" y="0"/>
            <a:chExt cx="619640" cy="1233863"/>
          </a:xfrm>
        </p:grpSpPr>
        <p:sp>
          <p:nvSpPr>
            <p:cNvPr id="35" name="Freeform 35"/>
            <p:cNvSpPr/>
            <p:nvPr/>
          </p:nvSpPr>
          <p:spPr>
            <a:xfrm>
              <a:off x="0" y="0"/>
              <a:ext cx="619640" cy="1233862"/>
            </a:xfrm>
            <a:custGeom>
              <a:avLst/>
              <a:gdLst/>
              <a:ahLst/>
              <a:cxnLst/>
              <a:rect l="l" t="t" r="r" b="b"/>
              <a:pathLst>
                <a:path w="619640" h="1233862">
                  <a:moveTo>
                    <a:pt x="95816" y="0"/>
                  </a:moveTo>
                  <a:lnTo>
                    <a:pt x="523824" y="0"/>
                  </a:lnTo>
                  <a:cubicBezTo>
                    <a:pt x="576741" y="0"/>
                    <a:pt x="619640" y="42898"/>
                    <a:pt x="619640" y="95816"/>
                  </a:cubicBezTo>
                  <a:lnTo>
                    <a:pt x="619640" y="1138046"/>
                  </a:lnTo>
                  <a:cubicBezTo>
                    <a:pt x="619640" y="1163458"/>
                    <a:pt x="609545" y="1187830"/>
                    <a:pt x="591576" y="1205798"/>
                  </a:cubicBezTo>
                  <a:cubicBezTo>
                    <a:pt x="573607" y="1223768"/>
                    <a:pt x="549236" y="1233862"/>
                    <a:pt x="523824" y="1233862"/>
                  </a:cubicBezTo>
                  <a:lnTo>
                    <a:pt x="95816" y="1233862"/>
                  </a:lnTo>
                  <a:cubicBezTo>
                    <a:pt x="42898" y="1233862"/>
                    <a:pt x="0" y="1190964"/>
                    <a:pt x="0" y="1138046"/>
                  </a:cubicBezTo>
                  <a:lnTo>
                    <a:pt x="0" y="95816"/>
                  </a:lnTo>
                  <a:cubicBezTo>
                    <a:pt x="0" y="70404"/>
                    <a:pt x="10095" y="46033"/>
                    <a:pt x="28064" y="28064"/>
                  </a:cubicBezTo>
                  <a:cubicBezTo>
                    <a:pt x="46033" y="10095"/>
                    <a:pt x="70404" y="0"/>
                    <a:pt x="9581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" name="TextBox 36"/>
            <p:cNvSpPr txBox="1"/>
            <p:nvPr/>
          </p:nvSpPr>
          <p:spPr>
            <a:xfrm>
              <a:off x="0" y="-28575"/>
              <a:ext cx="619640" cy="1262438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7" name="Group 37"/>
          <p:cNvGrpSpPr/>
          <p:nvPr/>
        </p:nvGrpSpPr>
        <p:grpSpPr>
          <a:xfrm>
            <a:off x="2997736" y="5625463"/>
            <a:ext cx="1777592" cy="3539643"/>
            <a:chOff x="0" y="0"/>
            <a:chExt cx="619640" cy="1233863"/>
          </a:xfrm>
        </p:grpSpPr>
        <p:sp>
          <p:nvSpPr>
            <p:cNvPr id="38" name="Freeform 38"/>
            <p:cNvSpPr/>
            <p:nvPr/>
          </p:nvSpPr>
          <p:spPr>
            <a:xfrm>
              <a:off x="0" y="0"/>
              <a:ext cx="619640" cy="1233862"/>
            </a:xfrm>
            <a:custGeom>
              <a:avLst/>
              <a:gdLst/>
              <a:ahLst/>
              <a:cxnLst/>
              <a:rect l="l" t="t" r="r" b="b"/>
              <a:pathLst>
                <a:path w="619640" h="1233862">
                  <a:moveTo>
                    <a:pt x="95816" y="0"/>
                  </a:moveTo>
                  <a:lnTo>
                    <a:pt x="523824" y="0"/>
                  </a:lnTo>
                  <a:cubicBezTo>
                    <a:pt x="576741" y="0"/>
                    <a:pt x="619640" y="42898"/>
                    <a:pt x="619640" y="95816"/>
                  </a:cubicBezTo>
                  <a:lnTo>
                    <a:pt x="619640" y="1138046"/>
                  </a:lnTo>
                  <a:cubicBezTo>
                    <a:pt x="619640" y="1163458"/>
                    <a:pt x="609545" y="1187830"/>
                    <a:pt x="591576" y="1205798"/>
                  </a:cubicBezTo>
                  <a:cubicBezTo>
                    <a:pt x="573607" y="1223768"/>
                    <a:pt x="549236" y="1233862"/>
                    <a:pt x="523824" y="1233862"/>
                  </a:cubicBezTo>
                  <a:lnTo>
                    <a:pt x="95816" y="1233862"/>
                  </a:lnTo>
                  <a:cubicBezTo>
                    <a:pt x="42898" y="1233862"/>
                    <a:pt x="0" y="1190964"/>
                    <a:pt x="0" y="1138046"/>
                  </a:cubicBezTo>
                  <a:lnTo>
                    <a:pt x="0" y="95816"/>
                  </a:lnTo>
                  <a:cubicBezTo>
                    <a:pt x="0" y="70404"/>
                    <a:pt x="10095" y="46033"/>
                    <a:pt x="28064" y="28064"/>
                  </a:cubicBezTo>
                  <a:cubicBezTo>
                    <a:pt x="46033" y="10095"/>
                    <a:pt x="70404" y="0"/>
                    <a:pt x="9581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" name="TextBox 39"/>
            <p:cNvSpPr txBox="1"/>
            <p:nvPr/>
          </p:nvSpPr>
          <p:spPr>
            <a:xfrm>
              <a:off x="0" y="-28575"/>
              <a:ext cx="619640" cy="1262438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0" name="Group 40"/>
          <p:cNvGrpSpPr/>
          <p:nvPr/>
        </p:nvGrpSpPr>
        <p:grpSpPr>
          <a:xfrm>
            <a:off x="5105877" y="5625463"/>
            <a:ext cx="1777592" cy="3539643"/>
            <a:chOff x="0" y="0"/>
            <a:chExt cx="619640" cy="1233863"/>
          </a:xfrm>
        </p:grpSpPr>
        <p:sp>
          <p:nvSpPr>
            <p:cNvPr id="41" name="Freeform 41"/>
            <p:cNvSpPr/>
            <p:nvPr/>
          </p:nvSpPr>
          <p:spPr>
            <a:xfrm>
              <a:off x="0" y="0"/>
              <a:ext cx="619640" cy="1233862"/>
            </a:xfrm>
            <a:custGeom>
              <a:avLst/>
              <a:gdLst/>
              <a:ahLst/>
              <a:cxnLst/>
              <a:rect l="l" t="t" r="r" b="b"/>
              <a:pathLst>
                <a:path w="619640" h="1233862">
                  <a:moveTo>
                    <a:pt x="95816" y="0"/>
                  </a:moveTo>
                  <a:lnTo>
                    <a:pt x="523824" y="0"/>
                  </a:lnTo>
                  <a:cubicBezTo>
                    <a:pt x="576741" y="0"/>
                    <a:pt x="619640" y="42898"/>
                    <a:pt x="619640" y="95816"/>
                  </a:cubicBezTo>
                  <a:lnTo>
                    <a:pt x="619640" y="1138046"/>
                  </a:lnTo>
                  <a:cubicBezTo>
                    <a:pt x="619640" y="1163458"/>
                    <a:pt x="609545" y="1187830"/>
                    <a:pt x="591576" y="1205798"/>
                  </a:cubicBezTo>
                  <a:cubicBezTo>
                    <a:pt x="573607" y="1223768"/>
                    <a:pt x="549236" y="1233862"/>
                    <a:pt x="523824" y="1233862"/>
                  </a:cubicBezTo>
                  <a:lnTo>
                    <a:pt x="95816" y="1233862"/>
                  </a:lnTo>
                  <a:cubicBezTo>
                    <a:pt x="42898" y="1233862"/>
                    <a:pt x="0" y="1190964"/>
                    <a:pt x="0" y="1138046"/>
                  </a:cubicBezTo>
                  <a:lnTo>
                    <a:pt x="0" y="95816"/>
                  </a:lnTo>
                  <a:cubicBezTo>
                    <a:pt x="0" y="70404"/>
                    <a:pt x="10095" y="46033"/>
                    <a:pt x="28064" y="28064"/>
                  </a:cubicBezTo>
                  <a:cubicBezTo>
                    <a:pt x="46033" y="10095"/>
                    <a:pt x="70404" y="0"/>
                    <a:pt x="9581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" name="TextBox 42"/>
            <p:cNvSpPr txBox="1"/>
            <p:nvPr/>
          </p:nvSpPr>
          <p:spPr>
            <a:xfrm>
              <a:off x="0" y="-28575"/>
              <a:ext cx="619640" cy="1262438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43" name="TextBox 43"/>
          <p:cNvSpPr txBox="1"/>
          <p:nvPr/>
        </p:nvSpPr>
        <p:spPr>
          <a:xfrm>
            <a:off x="1055353" y="758045"/>
            <a:ext cx="1444748" cy="4907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3924"/>
              </a:lnSpc>
            </a:pPr>
            <a:r>
              <a:rPr lang="en-US" sz="280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Marzo</a:t>
            </a:r>
          </a:p>
        </p:txBody>
      </p:sp>
      <p:sp>
        <p:nvSpPr>
          <p:cNvPr id="44" name="TextBox 44"/>
          <p:cNvSpPr txBox="1"/>
          <p:nvPr/>
        </p:nvSpPr>
        <p:spPr>
          <a:xfrm>
            <a:off x="3164158" y="736095"/>
            <a:ext cx="1444748" cy="52379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204"/>
              </a:lnSpc>
            </a:pPr>
            <a:r>
              <a:rPr lang="en-US" sz="300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Abril</a:t>
            </a:r>
          </a:p>
        </p:txBody>
      </p:sp>
      <p:sp>
        <p:nvSpPr>
          <p:cNvPr id="45" name="TextBox 45"/>
          <p:cNvSpPr txBox="1"/>
          <p:nvPr/>
        </p:nvSpPr>
        <p:spPr>
          <a:xfrm>
            <a:off x="5277544" y="726570"/>
            <a:ext cx="1444748" cy="544215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44"/>
              </a:lnSpc>
            </a:pPr>
            <a:r>
              <a:rPr lang="en-US" sz="310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Mayo</a:t>
            </a:r>
          </a:p>
        </p:txBody>
      </p:sp>
      <p:sp>
        <p:nvSpPr>
          <p:cNvPr id="46" name="TextBox 46"/>
          <p:cNvSpPr txBox="1"/>
          <p:nvPr/>
        </p:nvSpPr>
        <p:spPr>
          <a:xfrm>
            <a:off x="1049703" y="5081300"/>
            <a:ext cx="1444748" cy="544215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44"/>
              </a:lnSpc>
            </a:pPr>
            <a:r>
              <a:rPr lang="en-US" sz="310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Junio</a:t>
            </a:r>
          </a:p>
        </p:txBody>
      </p:sp>
      <p:sp>
        <p:nvSpPr>
          <p:cNvPr id="47" name="TextBox 47"/>
          <p:cNvSpPr txBox="1"/>
          <p:nvPr/>
        </p:nvSpPr>
        <p:spPr>
          <a:xfrm>
            <a:off x="3163826" y="5081300"/>
            <a:ext cx="1444748" cy="544215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44"/>
              </a:lnSpc>
            </a:pPr>
            <a:r>
              <a:rPr lang="en-US" sz="310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Julio</a:t>
            </a:r>
          </a:p>
        </p:txBody>
      </p:sp>
      <p:sp>
        <p:nvSpPr>
          <p:cNvPr id="48" name="TextBox 48"/>
          <p:cNvSpPr txBox="1"/>
          <p:nvPr/>
        </p:nvSpPr>
        <p:spPr>
          <a:xfrm>
            <a:off x="5277544" y="5081300"/>
            <a:ext cx="1444748" cy="544215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44"/>
              </a:lnSpc>
            </a:pPr>
            <a:r>
              <a:rPr lang="en-US" sz="3103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Notas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" name="Freeform 3"/>
          <p:cNvSpPr/>
          <p:nvPr/>
        </p:nvSpPr>
        <p:spPr>
          <a:xfrm rot="2103690">
            <a:off x="5464359" y="7642830"/>
            <a:ext cx="636003" cy="3108770"/>
          </a:xfrm>
          <a:custGeom>
            <a:avLst/>
            <a:gdLst/>
            <a:ahLst/>
            <a:cxnLst/>
            <a:rect l="l" t="t" r="r" b="b"/>
            <a:pathLst>
              <a:path w="636003" h="3108770">
                <a:moveTo>
                  <a:pt x="0" y="0"/>
                </a:moveTo>
                <a:lnTo>
                  <a:pt x="636002" y="0"/>
                </a:lnTo>
                <a:lnTo>
                  <a:pt x="636002" y="3108770"/>
                </a:lnTo>
                <a:lnTo>
                  <a:pt x="0" y="31087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" name="Freeform 4"/>
          <p:cNvSpPr/>
          <p:nvPr/>
        </p:nvSpPr>
        <p:spPr>
          <a:xfrm rot="-762251">
            <a:off x="481403" y="300858"/>
            <a:ext cx="1428566" cy="1376618"/>
          </a:xfrm>
          <a:custGeom>
            <a:avLst/>
            <a:gdLst/>
            <a:ahLst/>
            <a:cxnLst/>
            <a:rect l="l" t="t" r="r" b="b"/>
            <a:pathLst>
              <a:path w="1428566" h="1376618">
                <a:moveTo>
                  <a:pt x="0" y="0"/>
                </a:moveTo>
                <a:lnTo>
                  <a:pt x="1428566" y="0"/>
                </a:lnTo>
                <a:lnTo>
                  <a:pt x="1428566" y="1376618"/>
                </a:lnTo>
                <a:lnTo>
                  <a:pt x="0" y="1376618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8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5" name="Freeform 5"/>
          <p:cNvSpPr/>
          <p:nvPr/>
        </p:nvSpPr>
        <p:spPr>
          <a:xfrm rot="-1098762">
            <a:off x="487159" y="2323115"/>
            <a:ext cx="916719" cy="878140"/>
          </a:xfrm>
          <a:custGeom>
            <a:avLst/>
            <a:gdLst/>
            <a:ahLst/>
            <a:cxnLst/>
            <a:rect l="l" t="t" r="r" b="b"/>
            <a:pathLst>
              <a:path w="916719" h="878140">
                <a:moveTo>
                  <a:pt x="0" y="0"/>
                </a:moveTo>
                <a:lnTo>
                  <a:pt x="916719" y="0"/>
                </a:lnTo>
                <a:lnTo>
                  <a:pt x="916719" y="878141"/>
                </a:lnTo>
                <a:lnTo>
                  <a:pt x="0" y="878141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alphaModFix amt="70000"/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6" name="Freeform 6"/>
          <p:cNvSpPr/>
          <p:nvPr/>
        </p:nvSpPr>
        <p:spPr>
          <a:xfrm rot="-4778494">
            <a:off x="6087985" y="5980092"/>
            <a:ext cx="1965724" cy="1348159"/>
          </a:xfrm>
          <a:custGeom>
            <a:avLst/>
            <a:gdLst/>
            <a:ahLst/>
            <a:cxnLst/>
            <a:rect l="l" t="t" r="r" b="b"/>
            <a:pathLst>
              <a:path w="1965724" h="1348159">
                <a:moveTo>
                  <a:pt x="0" y="0"/>
                </a:moveTo>
                <a:lnTo>
                  <a:pt x="1965724" y="0"/>
                </a:lnTo>
                <a:lnTo>
                  <a:pt x="1965724" y="1348159"/>
                </a:lnTo>
                <a:lnTo>
                  <a:pt x="0" y="1348159"/>
                </a:lnTo>
                <a:lnTo>
                  <a:pt x="0" y="0"/>
                </a:lnTo>
                <a:close/>
              </a:path>
            </a:pathLst>
          </a:custGeom>
          <a:blipFill>
            <a:blip r:embed="rId8">
              <a:alphaModFix amt="80000"/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7" name="TextBox 7"/>
          <p:cNvSpPr txBox="1"/>
          <p:nvPr/>
        </p:nvSpPr>
        <p:spPr>
          <a:xfrm>
            <a:off x="2469019" y="1458597"/>
            <a:ext cx="1339578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8" name="TextBox 8"/>
          <p:cNvSpPr txBox="1"/>
          <p:nvPr/>
        </p:nvSpPr>
        <p:spPr>
          <a:xfrm>
            <a:off x="3441711" y="1458597"/>
            <a:ext cx="1220946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v</a:t>
            </a:r>
          </a:p>
        </p:txBody>
      </p:sp>
      <p:sp>
        <p:nvSpPr>
          <p:cNvPr id="9" name="TextBox 9"/>
          <p:cNvSpPr txBox="1"/>
          <p:nvPr/>
        </p:nvSpPr>
        <p:spPr>
          <a:xfrm>
            <a:off x="4302493" y="1458597"/>
            <a:ext cx="112140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" name="TextBox 10"/>
          <p:cNvSpPr txBox="1"/>
          <p:nvPr/>
        </p:nvSpPr>
        <p:spPr>
          <a:xfrm>
            <a:off x="2197975" y="3374785"/>
            <a:ext cx="1325083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l</a:t>
            </a:r>
          </a:p>
        </p:txBody>
      </p:sp>
      <p:sp>
        <p:nvSpPr>
          <p:cNvPr id="11" name="TextBox 11"/>
          <p:cNvSpPr txBox="1"/>
          <p:nvPr/>
        </p:nvSpPr>
        <p:spPr>
          <a:xfrm>
            <a:off x="3160112" y="3372403"/>
            <a:ext cx="12060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u</a:t>
            </a:r>
          </a:p>
        </p:txBody>
      </p:sp>
      <p:sp>
        <p:nvSpPr>
          <p:cNvPr id="12" name="TextBox 12"/>
          <p:cNvSpPr txBox="1"/>
          <p:nvPr/>
        </p:nvSpPr>
        <p:spPr>
          <a:xfrm>
            <a:off x="4302493" y="3374785"/>
            <a:ext cx="11854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3" name="TextBox 13"/>
          <p:cNvSpPr txBox="1"/>
          <p:nvPr/>
        </p:nvSpPr>
        <p:spPr>
          <a:xfrm>
            <a:off x="2514168" y="5289979"/>
            <a:ext cx="11854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49691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14" name="TextBox 14"/>
          <p:cNvSpPr txBox="1"/>
          <p:nvPr/>
        </p:nvSpPr>
        <p:spPr>
          <a:xfrm>
            <a:off x="3459443" y="5289979"/>
            <a:ext cx="11854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5" name="TextBox 15"/>
          <p:cNvSpPr txBox="1"/>
          <p:nvPr/>
        </p:nvSpPr>
        <p:spPr>
          <a:xfrm>
            <a:off x="4338813" y="5289979"/>
            <a:ext cx="11854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o</a:t>
            </a:r>
          </a:p>
        </p:txBody>
      </p:sp>
      <p:sp>
        <p:nvSpPr>
          <p:cNvPr id="16" name="TextBox 16"/>
          <p:cNvSpPr txBox="1"/>
          <p:nvPr/>
        </p:nvSpPr>
        <p:spPr>
          <a:xfrm>
            <a:off x="2514385" y="6884633"/>
            <a:ext cx="11854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17" name="TextBox 17"/>
          <p:cNvSpPr txBox="1"/>
          <p:nvPr/>
        </p:nvSpPr>
        <p:spPr>
          <a:xfrm>
            <a:off x="3477175" y="6884633"/>
            <a:ext cx="11854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A69BCC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18" name="TextBox 18"/>
          <p:cNvSpPr txBox="1"/>
          <p:nvPr/>
        </p:nvSpPr>
        <p:spPr>
          <a:xfrm>
            <a:off x="4366193" y="6884633"/>
            <a:ext cx="11854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9" name="Freeform 19"/>
          <p:cNvSpPr/>
          <p:nvPr/>
        </p:nvSpPr>
        <p:spPr>
          <a:xfrm rot="-1098762">
            <a:off x="467088" y="3526051"/>
            <a:ext cx="647546" cy="620295"/>
          </a:xfrm>
          <a:custGeom>
            <a:avLst/>
            <a:gdLst/>
            <a:ahLst/>
            <a:cxnLst/>
            <a:rect l="l" t="t" r="r" b="b"/>
            <a:pathLst>
              <a:path w="647546" h="620295">
                <a:moveTo>
                  <a:pt x="0" y="0"/>
                </a:moveTo>
                <a:lnTo>
                  <a:pt x="647546" y="0"/>
                </a:lnTo>
                <a:lnTo>
                  <a:pt x="647546" y="620295"/>
                </a:lnTo>
                <a:lnTo>
                  <a:pt x="0" y="620295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alphaModFix amt="70000"/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62083" y="2415097"/>
            <a:ext cx="2590125" cy="376548"/>
            <a:chOff x="0" y="0"/>
            <a:chExt cx="9028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3409357" y="2415097"/>
            <a:ext cx="859764" cy="376548"/>
            <a:chOff x="0" y="0"/>
            <a:chExt cx="299700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4323421" y="2415097"/>
            <a:ext cx="859764" cy="376548"/>
            <a:chOff x="0" y="0"/>
            <a:chExt cx="299700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2083" y="2878731"/>
            <a:ext cx="2590125" cy="376548"/>
            <a:chOff x="0" y="0"/>
            <a:chExt cx="9028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409357" y="2878731"/>
            <a:ext cx="859764" cy="376548"/>
            <a:chOff x="0" y="0"/>
            <a:chExt cx="299700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4323421" y="2878731"/>
            <a:ext cx="859764" cy="376548"/>
            <a:chOff x="0" y="0"/>
            <a:chExt cx="299700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762083" y="3342365"/>
            <a:ext cx="2590125" cy="376548"/>
            <a:chOff x="0" y="0"/>
            <a:chExt cx="9028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3409357" y="3342365"/>
            <a:ext cx="859764" cy="376548"/>
            <a:chOff x="0" y="0"/>
            <a:chExt cx="299700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4323421" y="3342365"/>
            <a:ext cx="859764" cy="376548"/>
            <a:chOff x="0" y="0"/>
            <a:chExt cx="299700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762083" y="3805999"/>
            <a:ext cx="2590125" cy="376548"/>
            <a:chOff x="0" y="0"/>
            <a:chExt cx="9028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3409357" y="3805999"/>
            <a:ext cx="859764" cy="376548"/>
            <a:chOff x="0" y="0"/>
            <a:chExt cx="299700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4323421" y="3805999"/>
            <a:ext cx="859764" cy="376548"/>
            <a:chOff x="0" y="0"/>
            <a:chExt cx="299700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762083" y="4269633"/>
            <a:ext cx="2590125" cy="376548"/>
            <a:chOff x="0" y="0"/>
            <a:chExt cx="9028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3409357" y="4269633"/>
            <a:ext cx="859764" cy="376548"/>
            <a:chOff x="0" y="0"/>
            <a:chExt cx="299700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4323421" y="4269633"/>
            <a:ext cx="859764" cy="376548"/>
            <a:chOff x="0" y="0"/>
            <a:chExt cx="299700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762083" y="4733267"/>
            <a:ext cx="2590125" cy="376548"/>
            <a:chOff x="0" y="0"/>
            <a:chExt cx="9028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3409357" y="4733267"/>
            <a:ext cx="859764" cy="376548"/>
            <a:chOff x="0" y="0"/>
            <a:chExt cx="299700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323421" y="4733267"/>
            <a:ext cx="859764" cy="376548"/>
            <a:chOff x="0" y="0"/>
            <a:chExt cx="299700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762083" y="5196901"/>
            <a:ext cx="2590125" cy="376548"/>
            <a:chOff x="0" y="0"/>
            <a:chExt cx="9028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3409357" y="5196901"/>
            <a:ext cx="859764" cy="376548"/>
            <a:chOff x="0" y="0"/>
            <a:chExt cx="299700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323421" y="5196901"/>
            <a:ext cx="859764" cy="376548"/>
            <a:chOff x="0" y="0"/>
            <a:chExt cx="299700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762083" y="5660535"/>
            <a:ext cx="2590125" cy="376548"/>
            <a:chOff x="0" y="0"/>
            <a:chExt cx="9028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3409357" y="5660535"/>
            <a:ext cx="859764" cy="376548"/>
            <a:chOff x="0" y="0"/>
            <a:chExt cx="299700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323421" y="5660535"/>
            <a:ext cx="859764" cy="376548"/>
            <a:chOff x="0" y="0"/>
            <a:chExt cx="299700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762083" y="6124169"/>
            <a:ext cx="2590125" cy="376548"/>
            <a:chOff x="0" y="0"/>
            <a:chExt cx="9028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3409357" y="6124169"/>
            <a:ext cx="859764" cy="376548"/>
            <a:chOff x="0" y="0"/>
            <a:chExt cx="299700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4323421" y="6124169"/>
            <a:ext cx="859764" cy="376548"/>
            <a:chOff x="0" y="0"/>
            <a:chExt cx="299700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762083" y="6587803"/>
            <a:ext cx="2590125" cy="376548"/>
            <a:chOff x="0" y="0"/>
            <a:chExt cx="9028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3409357" y="6587803"/>
            <a:ext cx="859764" cy="376548"/>
            <a:chOff x="0" y="0"/>
            <a:chExt cx="299700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4323421" y="6587803"/>
            <a:ext cx="859764" cy="376548"/>
            <a:chOff x="0" y="0"/>
            <a:chExt cx="299700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762083" y="7051437"/>
            <a:ext cx="2590125" cy="376548"/>
            <a:chOff x="0" y="0"/>
            <a:chExt cx="9028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3409357" y="7051437"/>
            <a:ext cx="859764" cy="376548"/>
            <a:chOff x="0" y="0"/>
            <a:chExt cx="299700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4323421" y="7051437"/>
            <a:ext cx="859764" cy="376548"/>
            <a:chOff x="0" y="0"/>
            <a:chExt cx="299700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762083" y="7515071"/>
            <a:ext cx="2590125" cy="376548"/>
            <a:chOff x="0" y="0"/>
            <a:chExt cx="9028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3409357" y="7515071"/>
            <a:ext cx="859764" cy="376548"/>
            <a:chOff x="0" y="0"/>
            <a:chExt cx="299700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4323421" y="7515071"/>
            <a:ext cx="859764" cy="376548"/>
            <a:chOff x="0" y="0"/>
            <a:chExt cx="299700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762083" y="7978705"/>
            <a:ext cx="2590125" cy="376548"/>
            <a:chOff x="0" y="0"/>
            <a:chExt cx="9028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3409357" y="7978705"/>
            <a:ext cx="859764" cy="376548"/>
            <a:chOff x="0" y="0"/>
            <a:chExt cx="299700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4323421" y="7978705"/>
            <a:ext cx="859764" cy="376548"/>
            <a:chOff x="0" y="0"/>
            <a:chExt cx="299700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762083" y="8442339"/>
            <a:ext cx="2590125" cy="376548"/>
            <a:chOff x="0" y="0"/>
            <a:chExt cx="9028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3409357" y="8442339"/>
            <a:ext cx="859764" cy="376548"/>
            <a:chOff x="0" y="0"/>
            <a:chExt cx="299700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4323421" y="8442339"/>
            <a:ext cx="859764" cy="376548"/>
            <a:chOff x="0" y="0"/>
            <a:chExt cx="299700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5236489" y="2415097"/>
            <a:ext cx="859764" cy="376548"/>
            <a:chOff x="0" y="0"/>
            <a:chExt cx="299700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6150553" y="2415097"/>
            <a:ext cx="859764" cy="376548"/>
            <a:chOff x="0" y="0"/>
            <a:chExt cx="299700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5236489" y="2878731"/>
            <a:ext cx="859764" cy="376548"/>
            <a:chOff x="0" y="0"/>
            <a:chExt cx="299700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6150553" y="2878731"/>
            <a:ext cx="859764" cy="376548"/>
            <a:chOff x="0" y="0"/>
            <a:chExt cx="299700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5236489" y="3342365"/>
            <a:ext cx="859764" cy="376548"/>
            <a:chOff x="0" y="0"/>
            <a:chExt cx="299700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6150553" y="3342365"/>
            <a:ext cx="859764" cy="376548"/>
            <a:chOff x="0" y="0"/>
            <a:chExt cx="299700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5236489" y="3805999"/>
            <a:ext cx="859764" cy="376548"/>
            <a:chOff x="0" y="0"/>
            <a:chExt cx="299700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6150553" y="3805999"/>
            <a:ext cx="859764" cy="376548"/>
            <a:chOff x="0" y="0"/>
            <a:chExt cx="299700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5236489" y="4269633"/>
            <a:ext cx="859764" cy="376548"/>
            <a:chOff x="0" y="0"/>
            <a:chExt cx="299700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6150553" y="4269633"/>
            <a:ext cx="859764" cy="376548"/>
            <a:chOff x="0" y="0"/>
            <a:chExt cx="299700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5236489" y="4733267"/>
            <a:ext cx="859764" cy="376548"/>
            <a:chOff x="0" y="0"/>
            <a:chExt cx="299700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6150553" y="4733267"/>
            <a:ext cx="859764" cy="376548"/>
            <a:chOff x="0" y="0"/>
            <a:chExt cx="299700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5236489" y="5196901"/>
            <a:ext cx="859764" cy="376548"/>
            <a:chOff x="0" y="0"/>
            <a:chExt cx="299700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6150553" y="5196901"/>
            <a:ext cx="859764" cy="376548"/>
            <a:chOff x="0" y="0"/>
            <a:chExt cx="299700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5236489" y="5660535"/>
            <a:ext cx="859764" cy="376548"/>
            <a:chOff x="0" y="0"/>
            <a:chExt cx="299700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6150553" y="5660535"/>
            <a:ext cx="859764" cy="376548"/>
            <a:chOff x="0" y="0"/>
            <a:chExt cx="299700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5236489" y="6124169"/>
            <a:ext cx="859764" cy="376548"/>
            <a:chOff x="0" y="0"/>
            <a:chExt cx="299700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6150553" y="6124169"/>
            <a:ext cx="859764" cy="376548"/>
            <a:chOff x="0" y="0"/>
            <a:chExt cx="299700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5236489" y="6587803"/>
            <a:ext cx="859764" cy="376548"/>
            <a:chOff x="0" y="0"/>
            <a:chExt cx="299700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6150553" y="6587803"/>
            <a:ext cx="859764" cy="376548"/>
            <a:chOff x="0" y="0"/>
            <a:chExt cx="299700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5236489" y="7051437"/>
            <a:ext cx="859764" cy="376548"/>
            <a:chOff x="0" y="0"/>
            <a:chExt cx="299700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6150553" y="7051437"/>
            <a:ext cx="859764" cy="376548"/>
            <a:chOff x="0" y="0"/>
            <a:chExt cx="299700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5236489" y="7515071"/>
            <a:ext cx="859764" cy="376548"/>
            <a:chOff x="0" y="0"/>
            <a:chExt cx="299700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6150553" y="7515071"/>
            <a:ext cx="859764" cy="376548"/>
            <a:chOff x="0" y="0"/>
            <a:chExt cx="299700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5236489" y="7978705"/>
            <a:ext cx="859764" cy="376548"/>
            <a:chOff x="0" y="0"/>
            <a:chExt cx="299700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6150553" y="7978705"/>
            <a:ext cx="859764" cy="376548"/>
            <a:chOff x="0" y="0"/>
            <a:chExt cx="299700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5236489" y="8442339"/>
            <a:ext cx="859764" cy="376548"/>
            <a:chOff x="0" y="0"/>
            <a:chExt cx="299700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6150553" y="8442339"/>
            <a:ext cx="859764" cy="376548"/>
            <a:chOff x="0" y="0"/>
            <a:chExt cx="299700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762083" y="1952824"/>
            <a:ext cx="2590125" cy="376548"/>
            <a:chOff x="0" y="0"/>
            <a:chExt cx="9028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409357" y="1952824"/>
            <a:ext cx="859764" cy="376548"/>
            <a:chOff x="0" y="0"/>
            <a:chExt cx="299700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4323421" y="1952824"/>
            <a:ext cx="859764" cy="376548"/>
            <a:chOff x="0" y="0"/>
            <a:chExt cx="299700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5236489" y="1952824"/>
            <a:ext cx="859764" cy="376548"/>
            <a:chOff x="0" y="0"/>
            <a:chExt cx="299700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6150553" y="1952824"/>
            <a:ext cx="859764" cy="376548"/>
            <a:chOff x="0" y="0"/>
            <a:chExt cx="299700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762083" y="8904612"/>
            <a:ext cx="2590125" cy="376548"/>
            <a:chOff x="0" y="0"/>
            <a:chExt cx="9028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409357" y="8904612"/>
            <a:ext cx="859764" cy="376548"/>
            <a:chOff x="0" y="0"/>
            <a:chExt cx="299700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4323421" y="8904612"/>
            <a:ext cx="859764" cy="376548"/>
            <a:chOff x="0" y="0"/>
            <a:chExt cx="299700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5236489" y="8904612"/>
            <a:ext cx="859764" cy="376548"/>
            <a:chOff x="0" y="0"/>
            <a:chExt cx="299700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6150553" y="8904612"/>
            <a:ext cx="859764" cy="376548"/>
            <a:chOff x="0" y="0"/>
            <a:chExt cx="299700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243" name="Freeform 243"/>
          <p:cNvSpPr/>
          <p:nvPr/>
        </p:nvSpPr>
        <p:spPr>
          <a:xfrm>
            <a:off x="6447979" y="440363"/>
            <a:ext cx="907782" cy="953887"/>
          </a:xfrm>
          <a:custGeom>
            <a:avLst/>
            <a:gdLst/>
            <a:ahLst/>
            <a:cxnLst/>
            <a:rect l="l" t="t" r="r" b="b"/>
            <a:pathLst>
              <a:path w="907782" h="953887">
                <a:moveTo>
                  <a:pt x="0" y="0"/>
                </a:moveTo>
                <a:lnTo>
                  <a:pt x="907782" y="0"/>
                </a:lnTo>
                <a:lnTo>
                  <a:pt x="907782" y="953887"/>
                </a:lnTo>
                <a:lnTo>
                  <a:pt x="0" y="953887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7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244" name="Freeform 244"/>
          <p:cNvSpPr/>
          <p:nvPr/>
        </p:nvSpPr>
        <p:spPr>
          <a:xfrm>
            <a:off x="-253196" y="689863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245" name="TextBox 245"/>
          <p:cNvSpPr txBox="1"/>
          <p:nvPr/>
        </p:nvSpPr>
        <p:spPr>
          <a:xfrm>
            <a:off x="1906085" y="613663"/>
            <a:ext cx="577417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246" name="TextBox 246"/>
          <p:cNvSpPr txBox="1"/>
          <p:nvPr/>
        </p:nvSpPr>
        <p:spPr>
          <a:xfrm>
            <a:off x="2494370" y="613663"/>
            <a:ext cx="303307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x</a:t>
            </a:r>
          </a:p>
        </p:txBody>
      </p:sp>
      <p:sp>
        <p:nvSpPr>
          <p:cNvPr id="247" name="TextBox 247"/>
          <p:cNvSpPr txBox="1"/>
          <p:nvPr/>
        </p:nvSpPr>
        <p:spPr>
          <a:xfrm>
            <a:off x="3073333" y="623188"/>
            <a:ext cx="539892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á</a:t>
            </a:r>
          </a:p>
        </p:txBody>
      </p:sp>
      <p:sp>
        <p:nvSpPr>
          <p:cNvPr id="248" name="TextBox 248"/>
          <p:cNvSpPr txBox="1"/>
          <p:nvPr/>
        </p:nvSpPr>
        <p:spPr>
          <a:xfrm>
            <a:off x="3671367" y="617761"/>
            <a:ext cx="850568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m</a:t>
            </a:r>
          </a:p>
        </p:txBody>
      </p:sp>
      <p:sp>
        <p:nvSpPr>
          <p:cNvPr id="249" name="TextBox 249"/>
          <p:cNvSpPr txBox="1"/>
          <p:nvPr/>
        </p:nvSpPr>
        <p:spPr>
          <a:xfrm>
            <a:off x="4521935" y="623188"/>
            <a:ext cx="603469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250" name="TextBox 250"/>
          <p:cNvSpPr txBox="1"/>
          <p:nvPr/>
        </p:nvSpPr>
        <p:spPr>
          <a:xfrm>
            <a:off x="5117107" y="613663"/>
            <a:ext cx="549264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251" name="TextBox 251"/>
          <p:cNvSpPr txBox="1"/>
          <p:nvPr/>
        </p:nvSpPr>
        <p:spPr>
          <a:xfrm>
            <a:off x="2127337" y="1001565"/>
            <a:ext cx="3420040" cy="69011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513"/>
              </a:lnSpc>
            </a:pPr>
            <a:r>
              <a:rPr lang="en-US" sz="3938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diagnóstico</a:t>
            </a:r>
          </a:p>
        </p:txBody>
      </p:sp>
      <p:sp>
        <p:nvSpPr>
          <p:cNvPr id="252" name="TextBox 252"/>
          <p:cNvSpPr txBox="1"/>
          <p:nvPr/>
        </p:nvSpPr>
        <p:spPr>
          <a:xfrm>
            <a:off x="3589944" y="2070061"/>
            <a:ext cx="524345" cy="123624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 dirty="0" err="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Lenguajes</a:t>
            </a:r>
            <a:endParaRPr lang="en-US" sz="1214" dirty="0">
              <a:solidFill>
                <a:srgbClr val="545454"/>
              </a:solidFill>
              <a:latin typeface="KG Primary Penmanship"/>
              <a:ea typeface="KG Primary Penmanship"/>
              <a:cs typeface="KG Primary Penmanship"/>
              <a:sym typeface="KG Primary Penmanship"/>
            </a:endParaRPr>
          </a:p>
        </p:txBody>
      </p:sp>
      <p:sp>
        <p:nvSpPr>
          <p:cNvPr id="253" name="TextBox 253"/>
          <p:cNvSpPr txBox="1"/>
          <p:nvPr/>
        </p:nvSpPr>
        <p:spPr>
          <a:xfrm>
            <a:off x="4389998" y="2105390"/>
            <a:ext cx="724614" cy="22621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 dirty="0" err="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Saberes</a:t>
            </a:r>
            <a:r>
              <a:rPr lang="en-US" sz="1214" dirty="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 y P C</a:t>
            </a:r>
          </a:p>
        </p:txBody>
      </p:sp>
      <p:sp>
        <p:nvSpPr>
          <p:cNvPr id="254" name="TextBox 254"/>
          <p:cNvSpPr txBox="1"/>
          <p:nvPr/>
        </p:nvSpPr>
        <p:spPr>
          <a:xfrm>
            <a:off x="5365054" y="2105390"/>
            <a:ext cx="602635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 dirty="0" err="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Ética</a:t>
            </a:r>
            <a:r>
              <a:rPr lang="en-US" sz="1214" dirty="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, N y S</a:t>
            </a:r>
          </a:p>
        </p:txBody>
      </p:sp>
      <p:sp>
        <p:nvSpPr>
          <p:cNvPr id="255" name="TextBox 255"/>
          <p:cNvSpPr txBox="1"/>
          <p:nvPr/>
        </p:nvSpPr>
        <p:spPr>
          <a:xfrm>
            <a:off x="6232564" y="2106533"/>
            <a:ext cx="695742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De lo H y lo C</a:t>
            </a:r>
          </a:p>
        </p:txBody>
      </p:sp>
      <p:sp>
        <p:nvSpPr>
          <p:cNvPr id="256" name="TextBox 256"/>
          <p:cNvSpPr txBox="1"/>
          <p:nvPr/>
        </p:nvSpPr>
        <p:spPr>
          <a:xfrm>
            <a:off x="1768956" y="2073204"/>
            <a:ext cx="576378" cy="2097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1321"/>
              </a:lnSpc>
            </a:pPr>
            <a:r>
              <a:rPr lang="en-US" sz="19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62083" y="2415097"/>
            <a:ext cx="2590125" cy="376548"/>
            <a:chOff x="0" y="0"/>
            <a:chExt cx="9028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3409357" y="2415097"/>
            <a:ext cx="859764" cy="376548"/>
            <a:chOff x="0" y="0"/>
            <a:chExt cx="299700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4323421" y="2415097"/>
            <a:ext cx="859764" cy="376548"/>
            <a:chOff x="0" y="0"/>
            <a:chExt cx="299700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2083" y="2878731"/>
            <a:ext cx="2590125" cy="376548"/>
            <a:chOff x="0" y="0"/>
            <a:chExt cx="9028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409357" y="2878731"/>
            <a:ext cx="859764" cy="376548"/>
            <a:chOff x="0" y="0"/>
            <a:chExt cx="299700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4323421" y="2878731"/>
            <a:ext cx="859764" cy="376548"/>
            <a:chOff x="0" y="0"/>
            <a:chExt cx="299700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762083" y="3342365"/>
            <a:ext cx="2590125" cy="376548"/>
            <a:chOff x="0" y="0"/>
            <a:chExt cx="9028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3409357" y="3342365"/>
            <a:ext cx="859764" cy="376548"/>
            <a:chOff x="0" y="0"/>
            <a:chExt cx="299700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4323421" y="3342365"/>
            <a:ext cx="859764" cy="376548"/>
            <a:chOff x="0" y="0"/>
            <a:chExt cx="299700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762083" y="3805999"/>
            <a:ext cx="2590125" cy="376548"/>
            <a:chOff x="0" y="0"/>
            <a:chExt cx="9028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3409357" y="3805999"/>
            <a:ext cx="859764" cy="376548"/>
            <a:chOff x="0" y="0"/>
            <a:chExt cx="299700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4323421" y="3805999"/>
            <a:ext cx="859764" cy="376548"/>
            <a:chOff x="0" y="0"/>
            <a:chExt cx="299700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762083" y="4269633"/>
            <a:ext cx="2590125" cy="376548"/>
            <a:chOff x="0" y="0"/>
            <a:chExt cx="9028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3409357" y="4269633"/>
            <a:ext cx="859764" cy="376548"/>
            <a:chOff x="0" y="0"/>
            <a:chExt cx="299700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4323421" y="4269633"/>
            <a:ext cx="859764" cy="376548"/>
            <a:chOff x="0" y="0"/>
            <a:chExt cx="299700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762083" y="4733267"/>
            <a:ext cx="2590125" cy="376548"/>
            <a:chOff x="0" y="0"/>
            <a:chExt cx="9028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3409357" y="4733267"/>
            <a:ext cx="859764" cy="376548"/>
            <a:chOff x="0" y="0"/>
            <a:chExt cx="299700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323421" y="4733267"/>
            <a:ext cx="859764" cy="376548"/>
            <a:chOff x="0" y="0"/>
            <a:chExt cx="299700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762083" y="5196901"/>
            <a:ext cx="2590125" cy="376548"/>
            <a:chOff x="0" y="0"/>
            <a:chExt cx="9028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3409357" y="5196901"/>
            <a:ext cx="859764" cy="376548"/>
            <a:chOff x="0" y="0"/>
            <a:chExt cx="299700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323421" y="5196901"/>
            <a:ext cx="859764" cy="376548"/>
            <a:chOff x="0" y="0"/>
            <a:chExt cx="299700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762083" y="5660535"/>
            <a:ext cx="2590125" cy="376548"/>
            <a:chOff x="0" y="0"/>
            <a:chExt cx="9028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3409357" y="5660535"/>
            <a:ext cx="859764" cy="376548"/>
            <a:chOff x="0" y="0"/>
            <a:chExt cx="299700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323421" y="5660535"/>
            <a:ext cx="859764" cy="376548"/>
            <a:chOff x="0" y="0"/>
            <a:chExt cx="299700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762083" y="6124169"/>
            <a:ext cx="2590125" cy="376548"/>
            <a:chOff x="0" y="0"/>
            <a:chExt cx="9028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3409357" y="6124169"/>
            <a:ext cx="859764" cy="376548"/>
            <a:chOff x="0" y="0"/>
            <a:chExt cx="299700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4323421" y="6124169"/>
            <a:ext cx="859764" cy="376548"/>
            <a:chOff x="0" y="0"/>
            <a:chExt cx="299700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762083" y="6587803"/>
            <a:ext cx="2590125" cy="376548"/>
            <a:chOff x="0" y="0"/>
            <a:chExt cx="9028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3409357" y="6587803"/>
            <a:ext cx="859764" cy="376548"/>
            <a:chOff x="0" y="0"/>
            <a:chExt cx="299700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4323421" y="6587803"/>
            <a:ext cx="859764" cy="376548"/>
            <a:chOff x="0" y="0"/>
            <a:chExt cx="299700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762083" y="7051437"/>
            <a:ext cx="2590125" cy="376548"/>
            <a:chOff x="0" y="0"/>
            <a:chExt cx="9028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3409357" y="7051437"/>
            <a:ext cx="859764" cy="376548"/>
            <a:chOff x="0" y="0"/>
            <a:chExt cx="299700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4323421" y="7051437"/>
            <a:ext cx="859764" cy="376548"/>
            <a:chOff x="0" y="0"/>
            <a:chExt cx="299700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762083" y="7515071"/>
            <a:ext cx="2590125" cy="376548"/>
            <a:chOff x="0" y="0"/>
            <a:chExt cx="9028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3409357" y="7515071"/>
            <a:ext cx="859764" cy="376548"/>
            <a:chOff x="0" y="0"/>
            <a:chExt cx="299700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4323421" y="7515071"/>
            <a:ext cx="859764" cy="376548"/>
            <a:chOff x="0" y="0"/>
            <a:chExt cx="299700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762083" y="7978705"/>
            <a:ext cx="2590125" cy="376548"/>
            <a:chOff x="0" y="0"/>
            <a:chExt cx="9028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3409357" y="7978705"/>
            <a:ext cx="859764" cy="376548"/>
            <a:chOff x="0" y="0"/>
            <a:chExt cx="299700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4323421" y="7978705"/>
            <a:ext cx="859764" cy="376548"/>
            <a:chOff x="0" y="0"/>
            <a:chExt cx="299700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762083" y="8442339"/>
            <a:ext cx="2590125" cy="376548"/>
            <a:chOff x="0" y="0"/>
            <a:chExt cx="9028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3409357" y="8442339"/>
            <a:ext cx="859764" cy="376548"/>
            <a:chOff x="0" y="0"/>
            <a:chExt cx="299700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4323421" y="8442339"/>
            <a:ext cx="859764" cy="376548"/>
            <a:chOff x="0" y="0"/>
            <a:chExt cx="299700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5236489" y="2415097"/>
            <a:ext cx="859764" cy="376548"/>
            <a:chOff x="0" y="0"/>
            <a:chExt cx="299700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6150553" y="2415097"/>
            <a:ext cx="859764" cy="376548"/>
            <a:chOff x="0" y="0"/>
            <a:chExt cx="299700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5236489" y="2878731"/>
            <a:ext cx="859764" cy="376548"/>
            <a:chOff x="0" y="0"/>
            <a:chExt cx="299700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6150553" y="2878731"/>
            <a:ext cx="859764" cy="376548"/>
            <a:chOff x="0" y="0"/>
            <a:chExt cx="299700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5236489" y="3342365"/>
            <a:ext cx="859764" cy="376548"/>
            <a:chOff x="0" y="0"/>
            <a:chExt cx="299700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6150553" y="3342365"/>
            <a:ext cx="859764" cy="376548"/>
            <a:chOff x="0" y="0"/>
            <a:chExt cx="299700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5236489" y="3805999"/>
            <a:ext cx="859764" cy="376548"/>
            <a:chOff x="0" y="0"/>
            <a:chExt cx="299700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6150553" y="3805999"/>
            <a:ext cx="859764" cy="376548"/>
            <a:chOff x="0" y="0"/>
            <a:chExt cx="299700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5236489" y="4269633"/>
            <a:ext cx="859764" cy="376548"/>
            <a:chOff x="0" y="0"/>
            <a:chExt cx="299700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6150553" y="4269633"/>
            <a:ext cx="859764" cy="376548"/>
            <a:chOff x="0" y="0"/>
            <a:chExt cx="299700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5236489" y="4733267"/>
            <a:ext cx="859764" cy="376548"/>
            <a:chOff x="0" y="0"/>
            <a:chExt cx="299700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6150553" y="4733267"/>
            <a:ext cx="859764" cy="376548"/>
            <a:chOff x="0" y="0"/>
            <a:chExt cx="299700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5236489" y="5196901"/>
            <a:ext cx="859764" cy="376548"/>
            <a:chOff x="0" y="0"/>
            <a:chExt cx="299700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6150553" y="5196901"/>
            <a:ext cx="859764" cy="376548"/>
            <a:chOff x="0" y="0"/>
            <a:chExt cx="299700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5236489" y="5660535"/>
            <a:ext cx="859764" cy="376548"/>
            <a:chOff x="0" y="0"/>
            <a:chExt cx="299700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6150553" y="5660535"/>
            <a:ext cx="859764" cy="376548"/>
            <a:chOff x="0" y="0"/>
            <a:chExt cx="299700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5236489" y="6124169"/>
            <a:ext cx="859764" cy="376548"/>
            <a:chOff x="0" y="0"/>
            <a:chExt cx="299700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6150553" y="6124169"/>
            <a:ext cx="859764" cy="376548"/>
            <a:chOff x="0" y="0"/>
            <a:chExt cx="299700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5236489" y="6587803"/>
            <a:ext cx="859764" cy="376548"/>
            <a:chOff x="0" y="0"/>
            <a:chExt cx="299700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6150553" y="6587803"/>
            <a:ext cx="859764" cy="376548"/>
            <a:chOff x="0" y="0"/>
            <a:chExt cx="299700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5236489" y="7051437"/>
            <a:ext cx="859764" cy="376548"/>
            <a:chOff x="0" y="0"/>
            <a:chExt cx="299700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6150553" y="7051437"/>
            <a:ext cx="859764" cy="376548"/>
            <a:chOff x="0" y="0"/>
            <a:chExt cx="299700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5236489" y="7515071"/>
            <a:ext cx="859764" cy="376548"/>
            <a:chOff x="0" y="0"/>
            <a:chExt cx="299700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6150553" y="7515071"/>
            <a:ext cx="859764" cy="376548"/>
            <a:chOff x="0" y="0"/>
            <a:chExt cx="299700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5236489" y="7978705"/>
            <a:ext cx="859764" cy="376548"/>
            <a:chOff x="0" y="0"/>
            <a:chExt cx="299700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6150553" y="7978705"/>
            <a:ext cx="859764" cy="376548"/>
            <a:chOff x="0" y="0"/>
            <a:chExt cx="299700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5236489" y="8442339"/>
            <a:ext cx="859764" cy="376548"/>
            <a:chOff x="0" y="0"/>
            <a:chExt cx="299700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6150553" y="8442339"/>
            <a:ext cx="859764" cy="376548"/>
            <a:chOff x="0" y="0"/>
            <a:chExt cx="299700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762083" y="1952824"/>
            <a:ext cx="2590125" cy="376548"/>
            <a:chOff x="0" y="0"/>
            <a:chExt cx="9028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409357" y="1952824"/>
            <a:ext cx="859764" cy="376548"/>
            <a:chOff x="0" y="0"/>
            <a:chExt cx="299700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4323421" y="1952824"/>
            <a:ext cx="859764" cy="376548"/>
            <a:chOff x="0" y="0"/>
            <a:chExt cx="299700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5236489" y="1952824"/>
            <a:ext cx="859764" cy="376548"/>
            <a:chOff x="0" y="0"/>
            <a:chExt cx="299700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6150553" y="1952824"/>
            <a:ext cx="859764" cy="376548"/>
            <a:chOff x="0" y="0"/>
            <a:chExt cx="299700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762083" y="8904612"/>
            <a:ext cx="2590125" cy="376548"/>
            <a:chOff x="0" y="0"/>
            <a:chExt cx="9028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409357" y="8904612"/>
            <a:ext cx="859764" cy="376548"/>
            <a:chOff x="0" y="0"/>
            <a:chExt cx="299700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4323421" y="8904612"/>
            <a:ext cx="859764" cy="376548"/>
            <a:chOff x="0" y="0"/>
            <a:chExt cx="299700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5236489" y="8904612"/>
            <a:ext cx="859764" cy="376548"/>
            <a:chOff x="0" y="0"/>
            <a:chExt cx="299700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6150553" y="8904612"/>
            <a:ext cx="859764" cy="376548"/>
            <a:chOff x="0" y="0"/>
            <a:chExt cx="299700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243" name="Freeform 243"/>
          <p:cNvSpPr/>
          <p:nvPr/>
        </p:nvSpPr>
        <p:spPr>
          <a:xfrm>
            <a:off x="6447979" y="440363"/>
            <a:ext cx="907782" cy="953887"/>
          </a:xfrm>
          <a:custGeom>
            <a:avLst/>
            <a:gdLst/>
            <a:ahLst/>
            <a:cxnLst/>
            <a:rect l="l" t="t" r="r" b="b"/>
            <a:pathLst>
              <a:path w="907782" h="953887">
                <a:moveTo>
                  <a:pt x="0" y="0"/>
                </a:moveTo>
                <a:lnTo>
                  <a:pt x="907782" y="0"/>
                </a:lnTo>
                <a:lnTo>
                  <a:pt x="907782" y="953887"/>
                </a:lnTo>
                <a:lnTo>
                  <a:pt x="0" y="953887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7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244" name="Freeform 244"/>
          <p:cNvSpPr/>
          <p:nvPr/>
        </p:nvSpPr>
        <p:spPr>
          <a:xfrm>
            <a:off x="-253196" y="689863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245" name="TextBox 245"/>
          <p:cNvSpPr txBox="1"/>
          <p:nvPr/>
        </p:nvSpPr>
        <p:spPr>
          <a:xfrm>
            <a:off x="1906085" y="613663"/>
            <a:ext cx="577417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246" name="TextBox 246"/>
          <p:cNvSpPr txBox="1"/>
          <p:nvPr/>
        </p:nvSpPr>
        <p:spPr>
          <a:xfrm>
            <a:off x="2494370" y="613663"/>
            <a:ext cx="303307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x</a:t>
            </a:r>
          </a:p>
        </p:txBody>
      </p:sp>
      <p:sp>
        <p:nvSpPr>
          <p:cNvPr id="247" name="TextBox 247"/>
          <p:cNvSpPr txBox="1"/>
          <p:nvPr/>
        </p:nvSpPr>
        <p:spPr>
          <a:xfrm>
            <a:off x="3073333" y="623188"/>
            <a:ext cx="539892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á</a:t>
            </a:r>
          </a:p>
        </p:txBody>
      </p:sp>
      <p:sp>
        <p:nvSpPr>
          <p:cNvPr id="248" name="TextBox 248"/>
          <p:cNvSpPr txBox="1"/>
          <p:nvPr/>
        </p:nvSpPr>
        <p:spPr>
          <a:xfrm>
            <a:off x="3671367" y="617761"/>
            <a:ext cx="850568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m</a:t>
            </a:r>
          </a:p>
        </p:txBody>
      </p:sp>
      <p:sp>
        <p:nvSpPr>
          <p:cNvPr id="249" name="TextBox 249"/>
          <p:cNvSpPr txBox="1"/>
          <p:nvPr/>
        </p:nvSpPr>
        <p:spPr>
          <a:xfrm>
            <a:off x="4521935" y="623188"/>
            <a:ext cx="603469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250" name="TextBox 250"/>
          <p:cNvSpPr txBox="1"/>
          <p:nvPr/>
        </p:nvSpPr>
        <p:spPr>
          <a:xfrm>
            <a:off x="5117107" y="613663"/>
            <a:ext cx="549264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251" name="TextBox 251"/>
          <p:cNvSpPr txBox="1"/>
          <p:nvPr/>
        </p:nvSpPr>
        <p:spPr>
          <a:xfrm>
            <a:off x="2127337" y="1001565"/>
            <a:ext cx="3420040" cy="69011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513"/>
              </a:lnSpc>
            </a:pPr>
            <a:r>
              <a:rPr lang="en-US" sz="3938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diagnóstico</a:t>
            </a:r>
          </a:p>
        </p:txBody>
      </p:sp>
      <p:sp>
        <p:nvSpPr>
          <p:cNvPr id="252" name="TextBox 252"/>
          <p:cNvSpPr txBox="1"/>
          <p:nvPr/>
        </p:nvSpPr>
        <p:spPr>
          <a:xfrm>
            <a:off x="3560343" y="2090012"/>
            <a:ext cx="602634" cy="123624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 dirty="0" err="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Lenguajes</a:t>
            </a:r>
            <a:endParaRPr lang="en-US" sz="1214" dirty="0">
              <a:solidFill>
                <a:srgbClr val="545454"/>
              </a:solidFill>
              <a:latin typeface="KG Primary Penmanship"/>
              <a:ea typeface="KG Primary Penmanship"/>
              <a:cs typeface="KG Primary Penmanship"/>
              <a:sym typeface="KG Primary Penmanship"/>
            </a:endParaRPr>
          </a:p>
        </p:txBody>
      </p:sp>
      <p:sp>
        <p:nvSpPr>
          <p:cNvPr id="253" name="TextBox 253"/>
          <p:cNvSpPr txBox="1"/>
          <p:nvPr/>
        </p:nvSpPr>
        <p:spPr>
          <a:xfrm>
            <a:off x="4389998" y="2105390"/>
            <a:ext cx="724614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Saberes y P C</a:t>
            </a:r>
          </a:p>
        </p:txBody>
      </p:sp>
      <p:sp>
        <p:nvSpPr>
          <p:cNvPr id="254" name="TextBox 254"/>
          <p:cNvSpPr txBox="1"/>
          <p:nvPr/>
        </p:nvSpPr>
        <p:spPr>
          <a:xfrm>
            <a:off x="5365054" y="2105390"/>
            <a:ext cx="602635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Ética, N y S</a:t>
            </a:r>
          </a:p>
        </p:txBody>
      </p:sp>
      <p:sp>
        <p:nvSpPr>
          <p:cNvPr id="255" name="TextBox 255"/>
          <p:cNvSpPr txBox="1"/>
          <p:nvPr/>
        </p:nvSpPr>
        <p:spPr>
          <a:xfrm>
            <a:off x="6232564" y="2106533"/>
            <a:ext cx="695742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De lo H y lo C</a:t>
            </a:r>
          </a:p>
        </p:txBody>
      </p:sp>
      <p:sp>
        <p:nvSpPr>
          <p:cNvPr id="256" name="TextBox 256"/>
          <p:cNvSpPr txBox="1"/>
          <p:nvPr/>
        </p:nvSpPr>
        <p:spPr>
          <a:xfrm>
            <a:off x="1768956" y="2073204"/>
            <a:ext cx="576378" cy="2097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1321"/>
              </a:lnSpc>
            </a:pPr>
            <a:r>
              <a:rPr lang="en-US" sz="19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62083" y="2415097"/>
            <a:ext cx="2590125" cy="376548"/>
            <a:chOff x="0" y="0"/>
            <a:chExt cx="9028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3409357" y="2415097"/>
            <a:ext cx="859764" cy="376548"/>
            <a:chOff x="0" y="0"/>
            <a:chExt cx="299700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4323421" y="2415097"/>
            <a:ext cx="859764" cy="376548"/>
            <a:chOff x="0" y="0"/>
            <a:chExt cx="299700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2083" y="2878731"/>
            <a:ext cx="2590125" cy="376548"/>
            <a:chOff x="0" y="0"/>
            <a:chExt cx="9028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409357" y="2878731"/>
            <a:ext cx="859764" cy="376548"/>
            <a:chOff x="0" y="0"/>
            <a:chExt cx="299700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4323421" y="2878731"/>
            <a:ext cx="859764" cy="376548"/>
            <a:chOff x="0" y="0"/>
            <a:chExt cx="299700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762083" y="3342365"/>
            <a:ext cx="2590125" cy="376548"/>
            <a:chOff x="0" y="0"/>
            <a:chExt cx="9028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3409357" y="3342365"/>
            <a:ext cx="859764" cy="376548"/>
            <a:chOff x="0" y="0"/>
            <a:chExt cx="299700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4323421" y="3342365"/>
            <a:ext cx="859764" cy="376548"/>
            <a:chOff x="0" y="0"/>
            <a:chExt cx="299700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762083" y="3805999"/>
            <a:ext cx="2590125" cy="376548"/>
            <a:chOff x="0" y="0"/>
            <a:chExt cx="9028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3409357" y="3805999"/>
            <a:ext cx="859764" cy="376548"/>
            <a:chOff x="0" y="0"/>
            <a:chExt cx="299700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4323421" y="3805999"/>
            <a:ext cx="859764" cy="376548"/>
            <a:chOff x="0" y="0"/>
            <a:chExt cx="299700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762083" y="4269633"/>
            <a:ext cx="2590125" cy="376548"/>
            <a:chOff x="0" y="0"/>
            <a:chExt cx="9028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3409357" y="4269633"/>
            <a:ext cx="859764" cy="376548"/>
            <a:chOff x="0" y="0"/>
            <a:chExt cx="299700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4323421" y="4269633"/>
            <a:ext cx="859764" cy="376548"/>
            <a:chOff x="0" y="0"/>
            <a:chExt cx="299700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762083" y="4733267"/>
            <a:ext cx="2590125" cy="376548"/>
            <a:chOff x="0" y="0"/>
            <a:chExt cx="9028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3409357" y="4733267"/>
            <a:ext cx="859764" cy="376548"/>
            <a:chOff x="0" y="0"/>
            <a:chExt cx="299700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323421" y="4733267"/>
            <a:ext cx="859764" cy="376548"/>
            <a:chOff x="0" y="0"/>
            <a:chExt cx="299700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762083" y="5196901"/>
            <a:ext cx="2590125" cy="376548"/>
            <a:chOff x="0" y="0"/>
            <a:chExt cx="9028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3409357" y="5196901"/>
            <a:ext cx="859764" cy="376548"/>
            <a:chOff x="0" y="0"/>
            <a:chExt cx="299700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323421" y="5196901"/>
            <a:ext cx="859764" cy="376548"/>
            <a:chOff x="0" y="0"/>
            <a:chExt cx="299700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762083" y="5660535"/>
            <a:ext cx="2590125" cy="376548"/>
            <a:chOff x="0" y="0"/>
            <a:chExt cx="9028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3409357" y="5660535"/>
            <a:ext cx="859764" cy="376548"/>
            <a:chOff x="0" y="0"/>
            <a:chExt cx="299700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323421" y="5660535"/>
            <a:ext cx="859764" cy="376548"/>
            <a:chOff x="0" y="0"/>
            <a:chExt cx="299700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762083" y="6124169"/>
            <a:ext cx="2590125" cy="376548"/>
            <a:chOff x="0" y="0"/>
            <a:chExt cx="9028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3409357" y="6124169"/>
            <a:ext cx="859764" cy="376548"/>
            <a:chOff x="0" y="0"/>
            <a:chExt cx="299700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4323421" y="6124169"/>
            <a:ext cx="859764" cy="376548"/>
            <a:chOff x="0" y="0"/>
            <a:chExt cx="299700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762083" y="6587803"/>
            <a:ext cx="2590125" cy="376548"/>
            <a:chOff x="0" y="0"/>
            <a:chExt cx="9028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3409357" y="6587803"/>
            <a:ext cx="859764" cy="376548"/>
            <a:chOff x="0" y="0"/>
            <a:chExt cx="299700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4323421" y="6587803"/>
            <a:ext cx="859764" cy="376548"/>
            <a:chOff x="0" y="0"/>
            <a:chExt cx="299700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762083" y="7051437"/>
            <a:ext cx="2590125" cy="376548"/>
            <a:chOff x="0" y="0"/>
            <a:chExt cx="9028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3409357" y="7051437"/>
            <a:ext cx="859764" cy="376548"/>
            <a:chOff x="0" y="0"/>
            <a:chExt cx="299700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4323421" y="7051437"/>
            <a:ext cx="859764" cy="376548"/>
            <a:chOff x="0" y="0"/>
            <a:chExt cx="299700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762083" y="7515071"/>
            <a:ext cx="2590125" cy="376548"/>
            <a:chOff x="0" y="0"/>
            <a:chExt cx="9028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3409357" y="7515071"/>
            <a:ext cx="859764" cy="376548"/>
            <a:chOff x="0" y="0"/>
            <a:chExt cx="299700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4323421" y="7515071"/>
            <a:ext cx="859764" cy="376548"/>
            <a:chOff x="0" y="0"/>
            <a:chExt cx="299700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762083" y="7978705"/>
            <a:ext cx="2590125" cy="376548"/>
            <a:chOff x="0" y="0"/>
            <a:chExt cx="9028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3409357" y="7978705"/>
            <a:ext cx="859764" cy="376548"/>
            <a:chOff x="0" y="0"/>
            <a:chExt cx="299700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4323421" y="7978705"/>
            <a:ext cx="859764" cy="376548"/>
            <a:chOff x="0" y="0"/>
            <a:chExt cx="299700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762083" y="8442339"/>
            <a:ext cx="2590125" cy="376548"/>
            <a:chOff x="0" y="0"/>
            <a:chExt cx="9028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3409357" y="8442339"/>
            <a:ext cx="859764" cy="376548"/>
            <a:chOff x="0" y="0"/>
            <a:chExt cx="299700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4323421" y="8442339"/>
            <a:ext cx="859764" cy="376548"/>
            <a:chOff x="0" y="0"/>
            <a:chExt cx="299700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5236489" y="2415097"/>
            <a:ext cx="859764" cy="376548"/>
            <a:chOff x="0" y="0"/>
            <a:chExt cx="299700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6150553" y="2415097"/>
            <a:ext cx="859764" cy="376548"/>
            <a:chOff x="0" y="0"/>
            <a:chExt cx="299700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5236489" y="2878731"/>
            <a:ext cx="859764" cy="376548"/>
            <a:chOff x="0" y="0"/>
            <a:chExt cx="299700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6150553" y="2878731"/>
            <a:ext cx="859764" cy="376548"/>
            <a:chOff x="0" y="0"/>
            <a:chExt cx="299700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5236489" y="3342365"/>
            <a:ext cx="859764" cy="376548"/>
            <a:chOff x="0" y="0"/>
            <a:chExt cx="299700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6150553" y="3342365"/>
            <a:ext cx="859764" cy="376548"/>
            <a:chOff x="0" y="0"/>
            <a:chExt cx="299700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5236489" y="3805999"/>
            <a:ext cx="859764" cy="376548"/>
            <a:chOff x="0" y="0"/>
            <a:chExt cx="299700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6150553" y="3805999"/>
            <a:ext cx="859764" cy="376548"/>
            <a:chOff x="0" y="0"/>
            <a:chExt cx="299700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5236489" y="4269633"/>
            <a:ext cx="859764" cy="376548"/>
            <a:chOff x="0" y="0"/>
            <a:chExt cx="299700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6150553" y="4269633"/>
            <a:ext cx="859764" cy="376548"/>
            <a:chOff x="0" y="0"/>
            <a:chExt cx="299700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5236489" y="4733267"/>
            <a:ext cx="859764" cy="376548"/>
            <a:chOff x="0" y="0"/>
            <a:chExt cx="299700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6150553" y="4733267"/>
            <a:ext cx="859764" cy="376548"/>
            <a:chOff x="0" y="0"/>
            <a:chExt cx="299700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5236489" y="5196901"/>
            <a:ext cx="859764" cy="376548"/>
            <a:chOff x="0" y="0"/>
            <a:chExt cx="299700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6150553" y="5196901"/>
            <a:ext cx="859764" cy="376548"/>
            <a:chOff x="0" y="0"/>
            <a:chExt cx="299700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5236489" y="5660535"/>
            <a:ext cx="859764" cy="376548"/>
            <a:chOff x="0" y="0"/>
            <a:chExt cx="299700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6150553" y="5660535"/>
            <a:ext cx="859764" cy="376548"/>
            <a:chOff x="0" y="0"/>
            <a:chExt cx="299700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5236489" y="6124169"/>
            <a:ext cx="859764" cy="376548"/>
            <a:chOff x="0" y="0"/>
            <a:chExt cx="299700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6150553" y="6124169"/>
            <a:ext cx="859764" cy="376548"/>
            <a:chOff x="0" y="0"/>
            <a:chExt cx="299700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5236489" y="6587803"/>
            <a:ext cx="859764" cy="376548"/>
            <a:chOff x="0" y="0"/>
            <a:chExt cx="299700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6150553" y="6587803"/>
            <a:ext cx="859764" cy="376548"/>
            <a:chOff x="0" y="0"/>
            <a:chExt cx="299700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5236489" y="7051437"/>
            <a:ext cx="859764" cy="376548"/>
            <a:chOff x="0" y="0"/>
            <a:chExt cx="299700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6150553" y="7051437"/>
            <a:ext cx="859764" cy="376548"/>
            <a:chOff x="0" y="0"/>
            <a:chExt cx="299700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5236489" y="7515071"/>
            <a:ext cx="859764" cy="376548"/>
            <a:chOff x="0" y="0"/>
            <a:chExt cx="299700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6150553" y="7515071"/>
            <a:ext cx="859764" cy="376548"/>
            <a:chOff x="0" y="0"/>
            <a:chExt cx="299700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5236489" y="7978705"/>
            <a:ext cx="859764" cy="376548"/>
            <a:chOff x="0" y="0"/>
            <a:chExt cx="299700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6150553" y="7978705"/>
            <a:ext cx="859764" cy="376548"/>
            <a:chOff x="0" y="0"/>
            <a:chExt cx="299700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5236489" y="8442339"/>
            <a:ext cx="859764" cy="376548"/>
            <a:chOff x="0" y="0"/>
            <a:chExt cx="299700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6150553" y="8442339"/>
            <a:ext cx="859764" cy="376548"/>
            <a:chOff x="0" y="0"/>
            <a:chExt cx="299700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762083" y="1952824"/>
            <a:ext cx="2590125" cy="376548"/>
            <a:chOff x="0" y="0"/>
            <a:chExt cx="9028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409357" y="1952824"/>
            <a:ext cx="859764" cy="376548"/>
            <a:chOff x="0" y="0"/>
            <a:chExt cx="299700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4323421" y="1952824"/>
            <a:ext cx="859764" cy="376548"/>
            <a:chOff x="0" y="0"/>
            <a:chExt cx="299700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5236489" y="1952824"/>
            <a:ext cx="859764" cy="376548"/>
            <a:chOff x="0" y="0"/>
            <a:chExt cx="299700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6150553" y="1952824"/>
            <a:ext cx="859764" cy="376548"/>
            <a:chOff x="0" y="0"/>
            <a:chExt cx="299700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762083" y="8904612"/>
            <a:ext cx="2590125" cy="376548"/>
            <a:chOff x="0" y="0"/>
            <a:chExt cx="9028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409357" y="8904612"/>
            <a:ext cx="859764" cy="376548"/>
            <a:chOff x="0" y="0"/>
            <a:chExt cx="299700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4323421" y="8904612"/>
            <a:ext cx="859764" cy="376548"/>
            <a:chOff x="0" y="0"/>
            <a:chExt cx="299700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5236489" y="8904612"/>
            <a:ext cx="859764" cy="376548"/>
            <a:chOff x="0" y="0"/>
            <a:chExt cx="299700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6150553" y="8904612"/>
            <a:ext cx="859764" cy="376548"/>
            <a:chOff x="0" y="0"/>
            <a:chExt cx="299700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243" name="Freeform 243"/>
          <p:cNvSpPr/>
          <p:nvPr/>
        </p:nvSpPr>
        <p:spPr>
          <a:xfrm>
            <a:off x="6447979" y="440363"/>
            <a:ext cx="907782" cy="953887"/>
          </a:xfrm>
          <a:custGeom>
            <a:avLst/>
            <a:gdLst/>
            <a:ahLst/>
            <a:cxnLst/>
            <a:rect l="l" t="t" r="r" b="b"/>
            <a:pathLst>
              <a:path w="907782" h="953887">
                <a:moveTo>
                  <a:pt x="0" y="0"/>
                </a:moveTo>
                <a:lnTo>
                  <a:pt x="907782" y="0"/>
                </a:lnTo>
                <a:lnTo>
                  <a:pt x="907782" y="953887"/>
                </a:lnTo>
                <a:lnTo>
                  <a:pt x="0" y="953887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7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244" name="Freeform 244"/>
          <p:cNvSpPr/>
          <p:nvPr/>
        </p:nvSpPr>
        <p:spPr>
          <a:xfrm>
            <a:off x="-253196" y="689863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245" name="TextBox 245"/>
          <p:cNvSpPr txBox="1"/>
          <p:nvPr/>
        </p:nvSpPr>
        <p:spPr>
          <a:xfrm>
            <a:off x="1906085" y="613663"/>
            <a:ext cx="577417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246" name="TextBox 246"/>
          <p:cNvSpPr txBox="1"/>
          <p:nvPr/>
        </p:nvSpPr>
        <p:spPr>
          <a:xfrm>
            <a:off x="2494370" y="613663"/>
            <a:ext cx="303307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x</a:t>
            </a:r>
          </a:p>
        </p:txBody>
      </p:sp>
      <p:sp>
        <p:nvSpPr>
          <p:cNvPr id="247" name="TextBox 247"/>
          <p:cNvSpPr txBox="1"/>
          <p:nvPr/>
        </p:nvSpPr>
        <p:spPr>
          <a:xfrm>
            <a:off x="3073333" y="623188"/>
            <a:ext cx="539892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á</a:t>
            </a:r>
          </a:p>
        </p:txBody>
      </p:sp>
      <p:sp>
        <p:nvSpPr>
          <p:cNvPr id="248" name="TextBox 248"/>
          <p:cNvSpPr txBox="1"/>
          <p:nvPr/>
        </p:nvSpPr>
        <p:spPr>
          <a:xfrm>
            <a:off x="3671367" y="617761"/>
            <a:ext cx="850568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m</a:t>
            </a:r>
          </a:p>
        </p:txBody>
      </p:sp>
      <p:sp>
        <p:nvSpPr>
          <p:cNvPr id="249" name="TextBox 249"/>
          <p:cNvSpPr txBox="1"/>
          <p:nvPr/>
        </p:nvSpPr>
        <p:spPr>
          <a:xfrm>
            <a:off x="4521935" y="623188"/>
            <a:ext cx="603469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250" name="TextBox 250"/>
          <p:cNvSpPr txBox="1"/>
          <p:nvPr/>
        </p:nvSpPr>
        <p:spPr>
          <a:xfrm>
            <a:off x="5117107" y="613663"/>
            <a:ext cx="549264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251" name="TextBox 251"/>
          <p:cNvSpPr txBox="1"/>
          <p:nvPr/>
        </p:nvSpPr>
        <p:spPr>
          <a:xfrm>
            <a:off x="2127337" y="1001565"/>
            <a:ext cx="3420040" cy="69009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513"/>
              </a:lnSpc>
            </a:pPr>
            <a:r>
              <a:rPr lang="en-US" sz="3938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Primer trimestre</a:t>
            </a:r>
          </a:p>
        </p:txBody>
      </p:sp>
      <p:sp>
        <p:nvSpPr>
          <p:cNvPr id="252" name="TextBox 252"/>
          <p:cNvSpPr txBox="1"/>
          <p:nvPr/>
        </p:nvSpPr>
        <p:spPr>
          <a:xfrm>
            <a:off x="3568393" y="2097500"/>
            <a:ext cx="576377" cy="123624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 dirty="0" err="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Lenguajes</a:t>
            </a:r>
            <a:endParaRPr lang="en-US" sz="1214" dirty="0">
              <a:solidFill>
                <a:srgbClr val="545454"/>
              </a:solidFill>
              <a:latin typeface="KG Primary Penmanship"/>
              <a:ea typeface="KG Primary Penmanship"/>
              <a:cs typeface="KG Primary Penmanship"/>
              <a:sym typeface="KG Primary Penmanship"/>
            </a:endParaRPr>
          </a:p>
        </p:txBody>
      </p:sp>
      <p:sp>
        <p:nvSpPr>
          <p:cNvPr id="253" name="TextBox 253"/>
          <p:cNvSpPr txBox="1"/>
          <p:nvPr/>
        </p:nvSpPr>
        <p:spPr>
          <a:xfrm>
            <a:off x="4389998" y="2105390"/>
            <a:ext cx="724614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Saberes y P C</a:t>
            </a:r>
          </a:p>
        </p:txBody>
      </p:sp>
      <p:sp>
        <p:nvSpPr>
          <p:cNvPr id="254" name="TextBox 254"/>
          <p:cNvSpPr txBox="1"/>
          <p:nvPr/>
        </p:nvSpPr>
        <p:spPr>
          <a:xfrm>
            <a:off x="5365054" y="2105390"/>
            <a:ext cx="602635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Ética, N y S</a:t>
            </a:r>
          </a:p>
        </p:txBody>
      </p:sp>
      <p:sp>
        <p:nvSpPr>
          <p:cNvPr id="255" name="TextBox 255"/>
          <p:cNvSpPr txBox="1"/>
          <p:nvPr/>
        </p:nvSpPr>
        <p:spPr>
          <a:xfrm>
            <a:off x="6232564" y="2106533"/>
            <a:ext cx="695742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De lo H y lo C</a:t>
            </a:r>
          </a:p>
        </p:txBody>
      </p:sp>
      <p:sp>
        <p:nvSpPr>
          <p:cNvPr id="256" name="TextBox 256"/>
          <p:cNvSpPr txBox="1"/>
          <p:nvPr/>
        </p:nvSpPr>
        <p:spPr>
          <a:xfrm>
            <a:off x="1768956" y="2073204"/>
            <a:ext cx="576378" cy="2097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1321"/>
              </a:lnSpc>
            </a:pPr>
            <a:r>
              <a:rPr lang="en-US" sz="19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62083" y="2415097"/>
            <a:ext cx="2590125" cy="376548"/>
            <a:chOff x="0" y="0"/>
            <a:chExt cx="9028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3409357" y="2415097"/>
            <a:ext cx="859764" cy="376548"/>
            <a:chOff x="0" y="0"/>
            <a:chExt cx="299700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4323421" y="2415097"/>
            <a:ext cx="859764" cy="376548"/>
            <a:chOff x="0" y="0"/>
            <a:chExt cx="299700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2083" y="2878731"/>
            <a:ext cx="2590125" cy="376548"/>
            <a:chOff x="0" y="0"/>
            <a:chExt cx="9028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409357" y="2878731"/>
            <a:ext cx="859764" cy="376548"/>
            <a:chOff x="0" y="0"/>
            <a:chExt cx="299700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4323421" y="2878731"/>
            <a:ext cx="859764" cy="376548"/>
            <a:chOff x="0" y="0"/>
            <a:chExt cx="299700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762083" y="3342365"/>
            <a:ext cx="2590125" cy="376548"/>
            <a:chOff x="0" y="0"/>
            <a:chExt cx="9028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3409357" y="3342365"/>
            <a:ext cx="859764" cy="376548"/>
            <a:chOff x="0" y="0"/>
            <a:chExt cx="299700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4323421" y="3342365"/>
            <a:ext cx="859764" cy="376548"/>
            <a:chOff x="0" y="0"/>
            <a:chExt cx="299700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762083" y="3805999"/>
            <a:ext cx="2590125" cy="376548"/>
            <a:chOff x="0" y="0"/>
            <a:chExt cx="9028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3409357" y="3805999"/>
            <a:ext cx="859764" cy="376548"/>
            <a:chOff x="0" y="0"/>
            <a:chExt cx="299700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4323421" y="3805999"/>
            <a:ext cx="859764" cy="376548"/>
            <a:chOff x="0" y="0"/>
            <a:chExt cx="299700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762083" y="4269633"/>
            <a:ext cx="2590125" cy="376548"/>
            <a:chOff x="0" y="0"/>
            <a:chExt cx="9028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3409357" y="4269633"/>
            <a:ext cx="859764" cy="376548"/>
            <a:chOff x="0" y="0"/>
            <a:chExt cx="299700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4323421" y="4269633"/>
            <a:ext cx="859764" cy="376548"/>
            <a:chOff x="0" y="0"/>
            <a:chExt cx="299700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762083" y="4733267"/>
            <a:ext cx="2590125" cy="376548"/>
            <a:chOff x="0" y="0"/>
            <a:chExt cx="9028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3409357" y="4733267"/>
            <a:ext cx="859764" cy="376548"/>
            <a:chOff x="0" y="0"/>
            <a:chExt cx="299700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323421" y="4733267"/>
            <a:ext cx="859764" cy="376548"/>
            <a:chOff x="0" y="0"/>
            <a:chExt cx="299700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762083" y="5196901"/>
            <a:ext cx="2590125" cy="376548"/>
            <a:chOff x="0" y="0"/>
            <a:chExt cx="9028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3409357" y="5196901"/>
            <a:ext cx="859764" cy="376548"/>
            <a:chOff x="0" y="0"/>
            <a:chExt cx="299700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323421" y="5196901"/>
            <a:ext cx="859764" cy="376548"/>
            <a:chOff x="0" y="0"/>
            <a:chExt cx="299700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762083" y="5660535"/>
            <a:ext cx="2590125" cy="376548"/>
            <a:chOff x="0" y="0"/>
            <a:chExt cx="9028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3409357" y="5660535"/>
            <a:ext cx="859764" cy="376548"/>
            <a:chOff x="0" y="0"/>
            <a:chExt cx="299700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323421" y="5660535"/>
            <a:ext cx="859764" cy="376548"/>
            <a:chOff x="0" y="0"/>
            <a:chExt cx="299700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762083" y="6124169"/>
            <a:ext cx="2590125" cy="376548"/>
            <a:chOff x="0" y="0"/>
            <a:chExt cx="9028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3409357" y="6124169"/>
            <a:ext cx="859764" cy="376548"/>
            <a:chOff x="0" y="0"/>
            <a:chExt cx="299700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4323421" y="6124169"/>
            <a:ext cx="859764" cy="376548"/>
            <a:chOff x="0" y="0"/>
            <a:chExt cx="299700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762083" y="6587803"/>
            <a:ext cx="2590125" cy="376548"/>
            <a:chOff x="0" y="0"/>
            <a:chExt cx="9028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3409357" y="6587803"/>
            <a:ext cx="859764" cy="376548"/>
            <a:chOff x="0" y="0"/>
            <a:chExt cx="299700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4323421" y="6587803"/>
            <a:ext cx="859764" cy="376548"/>
            <a:chOff x="0" y="0"/>
            <a:chExt cx="299700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762083" y="7051437"/>
            <a:ext cx="2590125" cy="376548"/>
            <a:chOff x="0" y="0"/>
            <a:chExt cx="9028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3409357" y="7051437"/>
            <a:ext cx="859764" cy="376548"/>
            <a:chOff x="0" y="0"/>
            <a:chExt cx="299700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4323421" y="7051437"/>
            <a:ext cx="859764" cy="376548"/>
            <a:chOff x="0" y="0"/>
            <a:chExt cx="299700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762083" y="7515071"/>
            <a:ext cx="2590125" cy="376548"/>
            <a:chOff x="0" y="0"/>
            <a:chExt cx="9028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3409357" y="7515071"/>
            <a:ext cx="859764" cy="376548"/>
            <a:chOff x="0" y="0"/>
            <a:chExt cx="299700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4323421" y="7515071"/>
            <a:ext cx="859764" cy="376548"/>
            <a:chOff x="0" y="0"/>
            <a:chExt cx="299700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762083" y="7978705"/>
            <a:ext cx="2590125" cy="376548"/>
            <a:chOff x="0" y="0"/>
            <a:chExt cx="9028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3409357" y="7978705"/>
            <a:ext cx="859764" cy="376548"/>
            <a:chOff x="0" y="0"/>
            <a:chExt cx="299700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4323421" y="7978705"/>
            <a:ext cx="859764" cy="376548"/>
            <a:chOff x="0" y="0"/>
            <a:chExt cx="299700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762083" y="8442339"/>
            <a:ext cx="2590125" cy="376548"/>
            <a:chOff x="0" y="0"/>
            <a:chExt cx="9028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3409357" y="8442339"/>
            <a:ext cx="859764" cy="376548"/>
            <a:chOff x="0" y="0"/>
            <a:chExt cx="299700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4323421" y="8442339"/>
            <a:ext cx="859764" cy="376548"/>
            <a:chOff x="0" y="0"/>
            <a:chExt cx="299700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5236489" y="2415097"/>
            <a:ext cx="859764" cy="376548"/>
            <a:chOff x="0" y="0"/>
            <a:chExt cx="299700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6150553" y="2415097"/>
            <a:ext cx="859764" cy="376548"/>
            <a:chOff x="0" y="0"/>
            <a:chExt cx="299700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5236489" y="2878731"/>
            <a:ext cx="859764" cy="376548"/>
            <a:chOff x="0" y="0"/>
            <a:chExt cx="299700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6150553" y="2878731"/>
            <a:ext cx="859764" cy="376548"/>
            <a:chOff x="0" y="0"/>
            <a:chExt cx="299700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5236489" y="3342365"/>
            <a:ext cx="859764" cy="376548"/>
            <a:chOff x="0" y="0"/>
            <a:chExt cx="299700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6150553" y="3342365"/>
            <a:ext cx="859764" cy="376548"/>
            <a:chOff x="0" y="0"/>
            <a:chExt cx="299700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5236489" y="3805999"/>
            <a:ext cx="859764" cy="376548"/>
            <a:chOff x="0" y="0"/>
            <a:chExt cx="299700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6150553" y="3805999"/>
            <a:ext cx="859764" cy="376548"/>
            <a:chOff x="0" y="0"/>
            <a:chExt cx="299700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5236489" y="4269633"/>
            <a:ext cx="859764" cy="376548"/>
            <a:chOff x="0" y="0"/>
            <a:chExt cx="299700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6150553" y="4269633"/>
            <a:ext cx="859764" cy="376548"/>
            <a:chOff x="0" y="0"/>
            <a:chExt cx="299700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5236489" y="4733267"/>
            <a:ext cx="859764" cy="376548"/>
            <a:chOff x="0" y="0"/>
            <a:chExt cx="299700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6150553" y="4733267"/>
            <a:ext cx="859764" cy="376548"/>
            <a:chOff x="0" y="0"/>
            <a:chExt cx="299700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5236489" y="5196901"/>
            <a:ext cx="859764" cy="376548"/>
            <a:chOff x="0" y="0"/>
            <a:chExt cx="299700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6150553" y="5196901"/>
            <a:ext cx="859764" cy="376548"/>
            <a:chOff x="0" y="0"/>
            <a:chExt cx="299700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5236489" y="5660535"/>
            <a:ext cx="859764" cy="376548"/>
            <a:chOff x="0" y="0"/>
            <a:chExt cx="299700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6150553" y="5660535"/>
            <a:ext cx="859764" cy="376548"/>
            <a:chOff x="0" y="0"/>
            <a:chExt cx="299700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5236489" y="6124169"/>
            <a:ext cx="859764" cy="376548"/>
            <a:chOff x="0" y="0"/>
            <a:chExt cx="299700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6150553" y="6124169"/>
            <a:ext cx="859764" cy="376548"/>
            <a:chOff x="0" y="0"/>
            <a:chExt cx="299700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5236489" y="6587803"/>
            <a:ext cx="859764" cy="376548"/>
            <a:chOff x="0" y="0"/>
            <a:chExt cx="299700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6150553" y="6587803"/>
            <a:ext cx="859764" cy="376548"/>
            <a:chOff x="0" y="0"/>
            <a:chExt cx="299700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5236489" y="7051437"/>
            <a:ext cx="859764" cy="376548"/>
            <a:chOff x="0" y="0"/>
            <a:chExt cx="299700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6150553" y="7051437"/>
            <a:ext cx="859764" cy="376548"/>
            <a:chOff x="0" y="0"/>
            <a:chExt cx="299700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5236489" y="7515071"/>
            <a:ext cx="859764" cy="376548"/>
            <a:chOff x="0" y="0"/>
            <a:chExt cx="299700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6150553" y="7515071"/>
            <a:ext cx="859764" cy="376548"/>
            <a:chOff x="0" y="0"/>
            <a:chExt cx="299700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5236489" y="7978705"/>
            <a:ext cx="859764" cy="376548"/>
            <a:chOff x="0" y="0"/>
            <a:chExt cx="299700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6150553" y="7978705"/>
            <a:ext cx="859764" cy="376548"/>
            <a:chOff x="0" y="0"/>
            <a:chExt cx="299700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5236489" y="8442339"/>
            <a:ext cx="859764" cy="376548"/>
            <a:chOff x="0" y="0"/>
            <a:chExt cx="299700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6150553" y="8442339"/>
            <a:ext cx="859764" cy="376548"/>
            <a:chOff x="0" y="0"/>
            <a:chExt cx="299700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762083" y="1952824"/>
            <a:ext cx="2590125" cy="376548"/>
            <a:chOff x="0" y="0"/>
            <a:chExt cx="9028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409357" y="1952824"/>
            <a:ext cx="859764" cy="376548"/>
            <a:chOff x="0" y="0"/>
            <a:chExt cx="299700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4323421" y="1952824"/>
            <a:ext cx="859764" cy="376548"/>
            <a:chOff x="0" y="0"/>
            <a:chExt cx="299700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5236489" y="1952824"/>
            <a:ext cx="859764" cy="376548"/>
            <a:chOff x="0" y="0"/>
            <a:chExt cx="299700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6150553" y="1952824"/>
            <a:ext cx="859764" cy="376548"/>
            <a:chOff x="0" y="0"/>
            <a:chExt cx="299700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762083" y="8904612"/>
            <a:ext cx="2590125" cy="376548"/>
            <a:chOff x="0" y="0"/>
            <a:chExt cx="9028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409357" y="8904612"/>
            <a:ext cx="859764" cy="376548"/>
            <a:chOff x="0" y="0"/>
            <a:chExt cx="299700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4323421" y="8904612"/>
            <a:ext cx="859764" cy="376548"/>
            <a:chOff x="0" y="0"/>
            <a:chExt cx="299700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5236489" y="8904612"/>
            <a:ext cx="859764" cy="376548"/>
            <a:chOff x="0" y="0"/>
            <a:chExt cx="299700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6150553" y="8904612"/>
            <a:ext cx="859764" cy="376548"/>
            <a:chOff x="0" y="0"/>
            <a:chExt cx="299700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243" name="Freeform 243"/>
          <p:cNvSpPr/>
          <p:nvPr/>
        </p:nvSpPr>
        <p:spPr>
          <a:xfrm>
            <a:off x="6447979" y="440363"/>
            <a:ext cx="907782" cy="953887"/>
          </a:xfrm>
          <a:custGeom>
            <a:avLst/>
            <a:gdLst/>
            <a:ahLst/>
            <a:cxnLst/>
            <a:rect l="l" t="t" r="r" b="b"/>
            <a:pathLst>
              <a:path w="907782" h="953887">
                <a:moveTo>
                  <a:pt x="0" y="0"/>
                </a:moveTo>
                <a:lnTo>
                  <a:pt x="907782" y="0"/>
                </a:lnTo>
                <a:lnTo>
                  <a:pt x="907782" y="953887"/>
                </a:lnTo>
                <a:lnTo>
                  <a:pt x="0" y="953887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7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244" name="Freeform 244"/>
          <p:cNvSpPr/>
          <p:nvPr/>
        </p:nvSpPr>
        <p:spPr>
          <a:xfrm>
            <a:off x="-253196" y="689863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245" name="TextBox 245"/>
          <p:cNvSpPr txBox="1"/>
          <p:nvPr/>
        </p:nvSpPr>
        <p:spPr>
          <a:xfrm>
            <a:off x="1906085" y="613663"/>
            <a:ext cx="577417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246" name="TextBox 246"/>
          <p:cNvSpPr txBox="1"/>
          <p:nvPr/>
        </p:nvSpPr>
        <p:spPr>
          <a:xfrm>
            <a:off x="2494370" y="613663"/>
            <a:ext cx="303307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x</a:t>
            </a:r>
          </a:p>
        </p:txBody>
      </p:sp>
      <p:sp>
        <p:nvSpPr>
          <p:cNvPr id="247" name="TextBox 247"/>
          <p:cNvSpPr txBox="1"/>
          <p:nvPr/>
        </p:nvSpPr>
        <p:spPr>
          <a:xfrm>
            <a:off x="3073333" y="623188"/>
            <a:ext cx="539892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á</a:t>
            </a:r>
          </a:p>
        </p:txBody>
      </p:sp>
      <p:sp>
        <p:nvSpPr>
          <p:cNvPr id="248" name="TextBox 248"/>
          <p:cNvSpPr txBox="1"/>
          <p:nvPr/>
        </p:nvSpPr>
        <p:spPr>
          <a:xfrm>
            <a:off x="3671367" y="617761"/>
            <a:ext cx="850568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m</a:t>
            </a:r>
          </a:p>
        </p:txBody>
      </p:sp>
      <p:sp>
        <p:nvSpPr>
          <p:cNvPr id="249" name="TextBox 249"/>
          <p:cNvSpPr txBox="1"/>
          <p:nvPr/>
        </p:nvSpPr>
        <p:spPr>
          <a:xfrm>
            <a:off x="4521935" y="623188"/>
            <a:ext cx="603469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250" name="TextBox 250"/>
          <p:cNvSpPr txBox="1"/>
          <p:nvPr/>
        </p:nvSpPr>
        <p:spPr>
          <a:xfrm>
            <a:off x="5117107" y="613663"/>
            <a:ext cx="549264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251" name="TextBox 251"/>
          <p:cNvSpPr txBox="1"/>
          <p:nvPr/>
        </p:nvSpPr>
        <p:spPr>
          <a:xfrm>
            <a:off x="2127337" y="1001565"/>
            <a:ext cx="3420040" cy="69009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513"/>
              </a:lnSpc>
            </a:pPr>
            <a:r>
              <a:rPr lang="en-US" sz="3938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Primer trimestre</a:t>
            </a:r>
          </a:p>
        </p:txBody>
      </p:sp>
      <p:sp>
        <p:nvSpPr>
          <p:cNvPr id="252" name="TextBox 252"/>
          <p:cNvSpPr txBox="1"/>
          <p:nvPr/>
        </p:nvSpPr>
        <p:spPr>
          <a:xfrm>
            <a:off x="3589944" y="2086176"/>
            <a:ext cx="524345" cy="123624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 dirty="0" err="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Lenguajes</a:t>
            </a:r>
            <a:endParaRPr lang="en-US" sz="1214" dirty="0">
              <a:solidFill>
                <a:srgbClr val="545454"/>
              </a:solidFill>
              <a:latin typeface="KG Primary Penmanship"/>
              <a:ea typeface="KG Primary Penmanship"/>
              <a:cs typeface="KG Primary Penmanship"/>
              <a:sym typeface="KG Primary Penmanship"/>
            </a:endParaRPr>
          </a:p>
        </p:txBody>
      </p:sp>
      <p:sp>
        <p:nvSpPr>
          <p:cNvPr id="253" name="TextBox 253"/>
          <p:cNvSpPr txBox="1"/>
          <p:nvPr/>
        </p:nvSpPr>
        <p:spPr>
          <a:xfrm>
            <a:off x="4389998" y="2105390"/>
            <a:ext cx="724614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Saberes y P C</a:t>
            </a:r>
          </a:p>
        </p:txBody>
      </p:sp>
      <p:sp>
        <p:nvSpPr>
          <p:cNvPr id="254" name="TextBox 254"/>
          <p:cNvSpPr txBox="1"/>
          <p:nvPr/>
        </p:nvSpPr>
        <p:spPr>
          <a:xfrm>
            <a:off x="5365054" y="2105390"/>
            <a:ext cx="602635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Ética, N y S</a:t>
            </a:r>
          </a:p>
        </p:txBody>
      </p:sp>
      <p:sp>
        <p:nvSpPr>
          <p:cNvPr id="255" name="TextBox 255"/>
          <p:cNvSpPr txBox="1"/>
          <p:nvPr/>
        </p:nvSpPr>
        <p:spPr>
          <a:xfrm>
            <a:off x="6232564" y="2106533"/>
            <a:ext cx="695742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De lo H y lo C</a:t>
            </a:r>
          </a:p>
        </p:txBody>
      </p:sp>
      <p:sp>
        <p:nvSpPr>
          <p:cNvPr id="256" name="TextBox 256"/>
          <p:cNvSpPr txBox="1"/>
          <p:nvPr/>
        </p:nvSpPr>
        <p:spPr>
          <a:xfrm>
            <a:off x="1768956" y="2073204"/>
            <a:ext cx="576378" cy="2097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1321"/>
              </a:lnSpc>
            </a:pPr>
            <a:r>
              <a:rPr lang="en-US" sz="19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62083" y="2415097"/>
            <a:ext cx="2590125" cy="376548"/>
            <a:chOff x="0" y="0"/>
            <a:chExt cx="9028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3409357" y="2415097"/>
            <a:ext cx="859764" cy="376548"/>
            <a:chOff x="0" y="0"/>
            <a:chExt cx="299700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4323421" y="2415097"/>
            <a:ext cx="859764" cy="376548"/>
            <a:chOff x="0" y="0"/>
            <a:chExt cx="299700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2083" y="2878731"/>
            <a:ext cx="2590125" cy="376548"/>
            <a:chOff x="0" y="0"/>
            <a:chExt cx="9028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409357" y="2878731"/>
            <a:ext cx="859764" cy="376548"/>
            <a:chOff x="0" y="0"/>
            <a:chExt cx="299700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4323421" y="2878731"/>
            <a:ext cx="859764" cy="376548"/>
            <a:chOff x="0" y="0"/>
            <a:chExt cx="299700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762083" y="3342365"/>
            <a:ext cx="2590125" cy="376548"/>
            <a:chOff x="0" y="0"/>
            <a:chExt cx="9028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3409357" y="3342365"/>
            <a:ext cx="859764" cy="376548"/>
            <a:chOff x="0" y="0"/>
            <a:chExt cx="299700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4323421" y="3342365"/>
            <a:ext cx="859764" cy="376548"/>
            <a:chOff x="0" y="0"/>
            <a:chExt cx="299700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762083" y="3805999"/>
            <a:ext cx="2590125" cy="376548"/>
            <a:chOff x="0" y="0"/>
            <a:chExt cx="9028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3409357" y="3805999"/>
            <a:ext cx="859764" cy="376548"/>
            <a:chOff x="0" y="0"/>
            <a:chExt cx="299700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4323421" y="3805999"/>
            <a:ext cx="859764" cy="376548"/>
            <a:chOff x="0" y="0"/>
            <a:chExt cx="299700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762083" y="4269633"/>
            <a:ext cx="2590125" cy="376548"/>
            <a:chOff x="0" y="0"/>
            <a:chExt cx="9028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3409357" y="4269633"/>
            <a:ext cx="859764" cy="376548"/>
            <a:chOff x="0" y="0"/>
            <a:chExt cx="299700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4323421" y="4269633"/>
            <a:ext cx="859764" cy="376548"/>
            <a:chOff x="0" y="0"/>
            <a:chExt cx="299700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762083" y="4733267"/>
            <a:ext cx="2590125" cy="376548"/>
            <a:chOff x="0" y="0"/>
            <a:chExt cx="9028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3409357" y="4733267"/>
            <a:ext cx="859764" cy="376548"/>
            <a:chOff x="0" y="0"/>
            <a:chExt cx="299700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323421" y="4733267"/>
            <a:ext cx="859764" cy="376548"/>
            <a:chOff x="0" y="0"/>
            <a:chExt cx="299700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762083" y="5196901"/>
            <a:ext cx="2590125" cy="376548"/>
            <a:chOff x="0" y="0"/>
            <a:chExt cx="9028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3409357" y="5196901"/>
            <a:ext cx="859764" cy="376548"/>
            <a:chOff x="0" y="0"/>
            <a:chExt cx="299700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323421" y="5196901"/>
            <a:ext cx="859764" cy="376548"/>
            <a:chOff x="0" y="0"/>
            <a:chExt cx="299700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762083" y="5660535"/>
            <a:ext cx="2590125" cy="376548"/>
            <a:chOff x="0" y="0"/>
            <a:chExt cx="9028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3409357" y="5660535"/>
            <a:ext cx="859764" cy="376548"/>
            <a:chOff x="0" y="0"/>
            <a:chExt cx="299700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323421" y="5660535"/>
            <a:ext cx="859764" cy="376548"/>
            <a:chOff x="0" y="0"/>
            <a:chExt cx="299700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762083" y="6124169"/>
            <a:ext cx="2590125" cy="376548"/>
            <a:chOff x="0" y="0"/>
            <a:chExt cx="9028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3409357" y="6124169"/>
            <a:ext cx="859764" cy="376548"/>
            <a:chOff x="0" y="0"/>
            <a:chExt cx="299700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4323421" y="6124169"/>
            <a:ext cx="859764" cy="376548"/>
            <a:chOff x="0" y="0"/>
            <a:chExt cx="299700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762083" y="6587803"/>
            <a:ext cx="2590125" cy="376548"/>
            <a:chOff x="0" y="0"/>
            <a:chExt cx="9028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3409357" y="6587803"/>
            <a:ext cx="859764" cy="376548"/>
            <a:chOff x="0" y="0"/>
            <a:chExt cx="299700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4323421" y="6587803"/>
            <a:ext cx="859764" cy="376548"/>
            <a:chOff x="0" y="0"/>
            <a:chExt cx="299700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762083" y="7051437"/>
            <a:ext cx="2590125" cy="376548"/>
            <a:chOff x="0" y="0"/>
            <a:chExt cx="9028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3409357" y="7051437"/>
            <a:ext cx="859764" cy="376548"/>
            <a:chOff x="0" y="0"/>
            <a:chExt cx="299700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4323421" y="7051437"/>
            <a:ext cx="859764" cy="376548"/>
            <a:chOff x="0" y="0"/>
            <a:chExt cx="299700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762083" y="7515071"/>
            <a:ext cx="2590125" cy="376548"/>
            <a:chOff x="0" y="0"/>
            <a:chExt cx="9028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3409357" y="7515071"/>
            <a:ext cx="859764" cy="376548"/>
            <a:chOff x="0" y="0"/>
            <a:chExt cx="299700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4323421" y="7515071"/>
            <a:ext cx="859764" cy="376548"/>
            <a:chOff x="0" y="0"/>
            <a:chExt cx="299700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762083" y="7978705"/>
            <a:ext cx="2590125" cy="376548"/>
            <a:chOff x="0" y="0"/>
            <a:chExt cx="9028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3409357" y="7978705"/>
            <a:ext cx="859764" cy="376548"/>
            <a:chOff x="0" y="0"/>
            <a:chExt cx="299700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4323421" y="7978705"/>
            <a:ext cx="859764" cy="376548"/>
            <a:chOff x="0" y="0"/>
            <a:chExt cx="299700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762083" y="8442339"/>
            <a:ext cx="2590125" cy="376548"/>
            <a:chOff x="0" y="0"/>
            <a:chExt cx="9028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3409357" y="8442339"/>
            <a:ext cx="859764" cy="376548"/>
            <a:chOff x="0" y="0"/>
            <a:chExt cx="299700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4323421" y="8442339"/>
            <a:ext cx="859764" cy="376548"/>
            <a:chOff x="0" y="0"/>
            <a:chExt cx="299700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5236489" y="2415097"/>
            <a:ext cx="859764" cy="376548"/>
            <a:chOff x="0" y="0"/>
            <a:chExt cx="299700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6150553" y="2415097"/>
            <a:ext cx="859764" cy="376548"/>
            <a:chOff x="0" y="0"/>
            <a:chExt cx="299700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5236489" y="2878731"/>
            <a:ext cx="859764" cy="376548"/>
            <a:chOff x="0" y="0"/>
            <a:chExt cx="299700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6150553" y="2878731"/>
            <a:ext cx="859764" cy="376548"/>
            <a:chOff x="0" y="0"/>
            <a:chExt cx="299700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5236489" y="3342365"/>
            <a:ext cx="859764" cy="376548"/>
            <a:chOff x="0" y="0"/>
            <a:chExt cx="299700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6150553" y="3342365"/>
            <a:ext cx="859764" cy="376548"/>
            <a:chOff x="0" y="0"/>
            <a:chExt cx="299700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5236489" y="3805999"/>
            <a:ext cx="859764" cy="376548"/>
            <a:chOff x="0" y="0"/>
            <a:chExt cx="299700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6150553" y="3805999"/>
            <a:ext cx="859764" cy="376548"/>
            <a:chOff x="0" y="0"/>
            <a:chExt cx="299700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5236489" y="4269633"/>
            <a:ext cx="859764" cy="376548"/>
            <a:chOff x="0" y="0"/>
            <a:chExt cx="299700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6150553" y="4269633"/>
            <a:ext cx="859764" cy="376548"/>
            <a:chOff x="0" y="0"/>
            <a:chExt cx="299700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5236489" y="4733267"/>
            <a:ext cx="859764" cy="376548"/>
            <a:chOff x="0" y="0"/>
            <a:chExt cx="299700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6150553" y="4733267"/>
            <a:ext cx="859764" cy="376548"/>
            <a:chOff x="0" y="0"/>
            <a:chExt cx="299700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5236489" y="5196901"/>
            <a:ext cx="859764" cy="376548"/>
            <a:chOff x="0" y="0"/>
            <a:chExt cx="299700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6150553" y="5196901"/>
            <a:ext cx="859764" cy="376548"/>
            <a:chOff x="0" y="0"/>
            <a:chExt cx="299700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5236489" y="5660535"/>
            <a:ext cx="859764" cy="376548"/>
            <a:chOff x="0" y="0"/>
            <a:chExt cx="299700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6150553" y="5660535"/>
            <a:ext cx="859764" cy="376548"/>
            <a:chOff x="0" y="0"/>
            <a:chExt cx="299700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5236489" y="6124169"/>
            <a:ext cx="859764" cy="376548"/>
            <a:chOff x="0" y="0"/>
            <a:chExt cx="299700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6150553" y="6124169"/>
            <a:ext cx="859764" cy="376548"/>
            <a:chOff x="0" y="0"/>
            <a:chExt cx="299700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5236489" y="6587803"/>
            <a:ext cx="859764" cy="376548"/>
            <a:chOff x="0" y="0"/>
            <a:chExt cx="299700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6150553" y="6587803"/>
            <a:ext cx="859764" cy="376548"/>
            <a:chOff x="0" y="0"/>
            <a:chExt cx="299700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5236489" y="7051437"/>
            <a:ext cx="859764" cy="376548"/>
            <a:chOff x="0" y="0"/>
            <a:chExt cx="299700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6150553" y="7051437"/>
            <a:ext cx="859764" cy="376548"/>
            <a:chOff x="0" y="0"/>
            <a:chExt cx="299700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5236489" y="7515071"/>
            <a:ext cx="859764" cy="376548"/>
            <a:chOff x="0" y="0"/>
            <a:chExt cx="299700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6150553" y="7515071"/>
            <a:ext cx="859764" cy="376548"/>
            <a:chOff x="0" y="0"/>
            <a:chExt cx="299700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5236489" y="7978705"/>
            <a:ext cx="859764" cy="376548"/>
            <a:chOff x="0" y="0"/>
            <a:chExt cx="299700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6150553" y="7978705"/>
            <a:ext cx="859764" cy="376548"/>
            <a:chOff x="0" y="0"/>
            <a:chExt cx="299700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5236489" y="8442339"/>
            <a:ext cx="859764" cy="376548"/>
            <a:chOff x="0" y="0"/>
            <a:chExt cx="299700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6150553" y="8442339"/>
            <a:ext cx="859764" cy="376548"/>
            <a:chOff x="0" y="0"/>
            <a:chExt cx="299700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762083" y="1952824"/>
            <a:ext cx="2590125" cy="376548"/>
            <a:chOff x="0" y="0"/>
            <a:chExt cx="9028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409357" y="1952824"/>
            <a:ext cx="859764" cy="376548"/>
            <a:chOff x="0" y="0"/>
            <a:chExt cx="299700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4323421" y="1952824"/>
            <a:ext cx="859764" cy="376548"/>
            <a:chOff x="0" y="0"/>
            <a:chExt cx="299700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5236489" y="1952824"/>
            <a:ext cx="859764" cy="376548"/>
            <a:chOff x="0" y="0"/>
            <a:chExt cx="299700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6150553" y="1952824"/>
            <a:ext cx="859764" cy="376548"/>
            <a:chOff x="0" y="0"/>
            <a:chExt cx="299700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762083" y="8904612"/>
            <a:ext cx="2590125" cy="376548"/>
            <a:chOff x="0" y="0"/>
            <a:chExt cx="9028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409357" y="8904612"/>
            <a:ext cx="859764" cy="376548"/>
            <a:chOff x="0" y="0"/>
            <a:chExt cx="299700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4323421" y="8904612"/>
            <a:ext cx="859764" cy="376548"/>
            <a:chOff x="0" y="0"/>
            <a:chExt cx="299700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5236489" y="8904612"/>
            <a:ext cx="859764" cy="376548"/>
            <a:chOff x="0" y="0"/>
            <a:chExt cx="299700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6150553" y="8904612"/>
            <a:ext cx="859764" cy="376548"/>
            <a:chOff x="0" y="0"/>
            <a:chExt cx="299700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243" name="Freeform 243"/>
          <p:cNvSpPr/>
          <p:nvPr/>
        </p:nvSpPr>
        <p:spPr>
          <a:xfrm>
            <a:off x="6447979" y="440363"/>
            <a:ext cx="907782" cy="953887"/>
          </a:xfrm>
          <a:custGeom>
            <a:avLst/>
            <a:gdLst/>
            <a:ahLst/>
            <a:cxnLst/>
            <a:rect l="l" t="t" r="r" b="b"/>
            <a:pathLst>
              <a:path w="907782" h="953887">
                <a:moveTo>
                  <a:pt x="0" y="0"/>
                </a:moveTo>
                <a:lnTo>
                  <a:pt x="907782" y="0"/>
                </a:lnTo>
                <a:lnTo>
                  <a:pt x="907782" y="953887"/>
                </a:lnTo>
                <a:lnTo>
                  <a:pt x="0" y="953887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7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244" name="Freeform 244"/>
          <p:cNvSpPr/>
          <p:nvPr/>
        </p:nvSpPr>
        <p:spPr>
          <a:xfrm>
            <a:off x="-253196" y="689863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245" name="TextBox 245"/>
          <p:cNvSpPr txBox="1"/>
          <p:nvPr/>
        </p:nvSpPr>
        <p:spPr>
          <a:xfrm>
            <a:off x="1906085" y="613663"/>
            <a:ext cx="577417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246" name="TextBox 246"/>
          <p:cNvSpPr txBox="1"/>
          <p:nvPr/>
        </p:nvSpPr>
        <p:spPr>
          <a:xfrm>
            <a:off x="2494370" y="613663"/>
            <a:ext cx="303307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x</a:t>
            </a:r>
          </a:p>
        </p:txBody>
      </p:sp>
      <p:sp>
        <p:nvSpPr>
          <p:cNvPr id="247" name="TextBox 247"/>
          <p:cNvSpPr txBox="1"/>
          <p:nvPr/>
        </p:nvSpPr>
        <p:spPr>
          <a:xfrm>
            <a:off x="3073333" y="623188"/>
            <a:ext cx="539892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á</a:t>
            </a:r>
          </a:p>
        </p:txBody>
      </p:sp>
      <p:sp>
        <p:nvSpPr>
          <p:cNvPr id="248" name="TextBox 248"/>
          <p:cNvSpPr txBox="1"/>
          <p:nvPr/>
        </p:nvSpPr>
        <p:spPr>
          <a:xfrm>
            <a:off x="3671367" y="617761"/>
            <a:ext cx="850568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m</a:t>
            </a:r>
          </a:p>
        </p:txBody>
      </p:sp>
      <p:sp>
        <p:nvSpPr>
          <p:cNvPr id="249" name="TextBox 249"/>
          <p:cNvSpPr txBox="1"/>
          <p:nvPr/>
        </p:nvSpPr>
        <p:spPr>
          <a:xfrm>
            <a:off x="4521935" y="623188"/>
            <a:ext cx="603469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250" name="TextBox 250"/>
          <p:cNvSpPr txBox="1"/>
          <p:nvPr/>
        </p:nvSpPr>
        <p:spPr>
          <a:xfrm>
            <a:off x="5117107" y="613663"/>
            <a:ext cx="549264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251" name="TextBox 251"/>
          <p:cNvSpPr txBox="1"/>
          <p:nvPr/>
        </p:nvSpPr>
        <p:spPr>
          <a:xfrm>
            <a:off x="2127337" y="1001565"/>
            <a:ext cx="3420040" cy="69009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513"/>
              </a:lnSpc>
            </a:pPr>
            <a:r>
              <a:rPr lang="en-US" sz="3938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Segundo trimestre</a:t>
            </a:r>
          </a:p>
        </p:txBody>
      </p:sp>
      <p:sp>
        <p:nvSpPr>
          <p:cNvPr id="252" name="TextBox 252"/>
          <p:cNvSpPr txBox="1"/>
          <p:nvPr/>
        </p:nvSpPr>
        <p:spPr>
          <a:xfrm>
            <a:off x="3589944" y="2105390"/>
            <a:ext cx="576377" cy="12629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 dirty="0" err="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Lenguajes</a:t>
            </a:r>
            <a:endParaRPr lang="en-US" sz="1214" dirty="0">
              <a:solidFill>
                <a:srgbClr val="545454"/>
              </a:solidFill>
              <a:latin typeface="KG Primary Penmanship"/>
              <a:ea typeface="KG Primary Penmanship"/>
              <a:cs typeface="KG Primary Penmanship"/>
              <a:sym typeface="KG Primary Penmanship"/>
            </a:endParaRPr>
          </a:p>
        </p:txBody>
      </p:sp>
      <p:sp>
        <p:nvSpPr>
          <p:cNvPr id="253" name="TextBox 253"/>
          <p:cNvSpPr txBox="1"/>
          <p:nvPr/>
        </p:nvSpPr>
        <p:spPr>
          <a:xfrm>
            <a:off x="4389998" y="2105390"/>
            <a:ext cx="724614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Saberes y P C</a:t>
            </a:r>
          </a:p>
        </p:txBody>
      </p:sp>
      <p:sp>
        <p:nvSpPr>
          <p:cNvPr id="254" name="TextBox 254"/>
          <p:cNvSpPr txBox="1"/>
          <p:nvPr/>
        </p:nvSpPr>
        <p:spPr>
          <a:xfrm>
            <a:off x="5365054" y="2105390"/>
            <a:ext cx="602635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Ética, N y S</a:t>
            </a:r>
          </a:p>
        </p:txBody>
      </p:sp>
      <p:sp>
        <p:nvSpPr>
          <p:cNvPr id="255" name="TextBox 255"/>
          <p:cNvSpPr txBox="1"/>
          <p:nvPr/>
        </p:nvSpPr>
        <p:spPr>
          <a:xfrm>
            <a:off x="6232564" y="2106533"/>
            <a:ext cx="695742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De lo H y lo C</a:t>
            </a:r>
          </a:p>
        </p:txBody>
      </p:sp>
      <p:sp>
        <p:nvSpPr>
          <p:cNvPr id="256" name="TextBox 256"/>
          <p:cNvSpPr txBox="1"/>
          <p:nvPr/>
        </p:nvSpPr>
        <p:spPr>
          <a:xfrm>
            <a:off x="1768956" y="2073204"/>
            <a:ext cx="576378" cy="2097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1321"/>
              </a:lnSpc>
            </a:pPr>
            <a:r>
              <a:rPr lang="en-US" sz="19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62083" y="2415097"/>
            <a:ext cx="2590125" cy="376548"/>
            <a:chOff x="0" y="0"/>
            <a:chExt cx="9028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3409357" y="2415097"/>
            <a:ext cx="859764" cy="376548"/>
            <a:chOff x="0" y="0"/>
            <a:chExt cx="299700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4323421" y="2415097"/>
            <a:ext cx="859764" cy="376548"/>
            <a:chOff x="0" y="0"/>
            <a:chExt cx="299700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2083" y="2878731"/>
            <a:ext cx="2590125" cy="376548"/>
            <a:chOff x="0" y="0"/>
            <a:chExt cx="9028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409357" y="2878731"/>
            <a:ext cx="859764" cy="376548"/>
            <a:chOff x="0" y="0"/>
            <a:chExt cx="299700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4323421" y="2878731"/>
            <a:ext cx="859764" cy="376548"/>
            <a:chOff x="0" y="0"/>
            <a:chExt cx="299700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762083" y="3342365"/>
            <a:ext cx="2590125" cy="376548"/>
            <a:chOff x="0" y="0"/>
            <a:chExt cx="9028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3409357" y="3342365"/>
            <a:ext cx="859764" cy="376548"/>
            <a:chOff x="0" y="0"/>
            <a:chExt cx="299700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4323421" y="3342365"/>
            <a:ext cx="859764" cy="376548"/>
            <a:chOff x="0" y="0"/>
            <a:chExt cx="299700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762083" y="3805999"/>
            <a:ext cx="2590125" cy="376548"/>
            <a:chOff x="0" y="0"/>
            <a:chExt cx="9028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3409357" y="3805999"/>
            <a:ext cx="859764" cy="376548"/>
            <a:chOff x="0" y="0"/>
            <a:chExt cx="299700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4323421" y="3805999"/>
            <a:ext cx="859764" cy="376548"/>
            <a:chOff x="0" y="0"/>
            <a:chExt cx="299700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762083" y="4269633"/>
            <a:ext cx="2590125" cy="376548"/>
            <a:chOff x="0" y="0"/>
            <a:chExt cx="9028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3409357" y="4269633"/>
            <a:ext cx="859764" cy="376548"/>
            <a:chOff x="0" y="0"/>
            <a:chExt cx="299700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4323421" y="4269633"/>
            <a:ext cx="859764" cy="376548"/>
            <a:chOff x="0" y="0"/>
            <a:chExt cx="299700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762083" y="4733267"/>
            <a:ext cx="2590125" cy="376548"/>
            <a:chOff x="0" y="0"/>
            <a:chExt cx="9028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3409357" y="4733267"/>
            <a:ext cx="859764" cy="376548"/>
            <a:chOff x="0" y="0"/>
            <a:chExt cx="299700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323421" y="4733267"/>
            <a:ext cx="859764" cy="376548"/>
            <a:chOff x="0" y="0"/>
            <a:chExt cx="299700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762083" y="5196901"/>
            <a:ext cx="2590125" cy="376548"/>
            <a:chOff x="0" y="0"/>
            <a:chExt cx="9028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3409357" y="5196901"/>
            <a:ext cx="859764" cy="376548"/>
            <a:chOff x="0" y="0"/>
            <a:chExt cx="299700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323421" y="5196901"/>
            <a:ext cx="859764" cy="376548"/>
            <a:chOff x="0" y="0"/>
            <a:chExt cx="299700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762083" y="5660535"/>
            <a:ext cx="2590125" cy="376548"/>
            <a:chOff x="0" y="0"/>
            <a:chExt cx="9028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3409357" y="5660535"/>
            <a:ext cx="859764" cy="376548"/>
            <a:chOff x="0" y="0"/>
            <a:chExt cx="299700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323421" y="5660535"/>
            <a:ext cx="859764" cy="376548"/>
            <a:chOff x="0" y="0"/>
            <a:chExt cx="299700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762083" y="6124169"/>
            <a:ext cx="2590125" cy="376548"/>
            <a:chOff x="0" y="0"/>
            <a:chExt cx="9028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3409357" y="6124169"/>
            <a:ext cx="859764" cy="376548"/>
            <a:chOff x="0" y="0"/>
            <a:chExt cx="299700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4323421" y="6124169"/>
            <a:ext cx="859764" cy="376548"/>
            <a:chOff x="0" y="0"/>
            <a:chExt cx="299700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762083" y="6587803"/>
            <a:ext cx="2590125" cy="376548"/>
            <a:chOff x="0" y="0"/>
            <a:chExt cx="9028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3409357" y="6587803"/>
            <a:ext cx="859764" cy="376548"/>
            <a:chOff x="0" y="0"/>
            <a:chExt cx="299700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4323421" y="6587803"/>
            <a:ext cx="859764" cy="376548"/>
            <a:chOff x="0" y="0"/>
            <a:chExt cx="299700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762083" y="7051437"/>
            <a:ext cx="2590125" cy="376548"/>
            <a:chOff x="0" y="0"/>
            <a:chExt cx="9028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3409357" y="7051437"/>
            <a:ext cx="859764" cy="376548"/>
            <a:chOff x="0" y="0"/>
            <a:chExt cx="299700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4323421" y="7051437"/>
            <a:ext cx="859764" cy="376548"/>
            <a:chOff x="0" y="0"/>
            <a:chExt cx="299700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762083" y="7515071"/>
            <a:ext cx="2590125" cy="376548"/>
            <a:chOff x="0" y="0"/>
            <a:chExt cx="9028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3409357" y="7515071"/>
            <a:ext cx="859764" cy="376548"/>
            <a:chOff x="0" y="0"/>
            <a:chExt cx="299700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4323421" y="7515071"/>
            <a:ext cx="859764" cy="376548"/>
            <a:chOff x="0" y="0"/>
            <a:chExt cx="299700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762083" y="7978705"/>
            <a:ext cx="2590125" cy="376548"/>
            <a:chOff x="0" y="0"/>
            <a:chExt cx="9028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3409357" y="7978705"/>
            <a:ext cx="859764" cy="376548"/>
            <a:chOff x="0" y="0"/>
            <a:chExt cx="299700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4323421" y="7978705"/>
            <a:ext cx="859764" cy="376548"/>
            <a:chOff x="0" y="0"/>
            <a:chExt cx="299700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762083" y="8442339"/>
            <a:ext cx="2590125" cy="376548"/>
            <a:chOff x="0" y="0"/>
            <a:chExt cx="9028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3409357" y="8442339"/>
            <a:ext cx="859764" cy="376548"/>
            <a:chOff x="0" y="0"/>
            <a:chExt cx="299700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4323421" y="8442339"/>
            <a:ext cx="859764" cy="376548"/>
            <a:chOff x="0" y="0"/>
            <a:chExt cx="299700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5236489" y="2415097"/>
            <a:ext cx="859764" cy="376548"/>
            <a:chOff x="0" y="0"/>
            <a:chExt cx="299700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6150553" y="2415097"/>
            <a:ext cx="859764" cy="376548"/>
            <a:chOff x="0" y="0"/>
            <a:chExt cx="299700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5236489" y="2878731"/>
            <a:ext cx="859764" cy="376548"/>
            <a:chOff x="0" y="0"/>
            <a:chExt cx="299700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6150553" y="2878731"/>
            <a:ext cx="859764" cy="376548"/>
            <a:chOff x="0" y="0"/>
            <a:chExt cx="299700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5236489" y="3342365"/>
            <a:ext cx="859764" cy="376548"/>
            <a:chOff x="0" y="0"/>
            <a:chExt cx="299700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6150553" y="3342365"/>
            <a:ext cx="859764" cy="376548"/>
            <a:chOff x="0" y="0"/>
            <a:chExt cx="299700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5236489" y="3805999"/>
            <a:ext cx="859764" cy="376548"/>
            <a:chOff x="0" y="0"/>
            <a:chExt cx="299700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6150553" y="3805999"/>
            <a:ext cx="859764" cy="376548"/>
            <a:chOff x="0" y="0"/>
            <a:chExt cx="299700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5236489" y="4269633"/>
            <a:ext cx="859764" cy="376548"/>
            <a:chOff x="0" y="0"/>
            <a:chExt cx="299700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6150553" y="4269633"/>
            <a:ext cx="859764" cy="376548"/>
            <a:chOff x="0" y="0"/>
            <a:chExt cx="299700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5236489" y="4733267"/>
            <a:ext cx="859764" cy="376548"/>
            <a:chOff x="0" y="0"/>
            <a:chExt cx="299700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6150553" y="4733267"/>
            <a:ext cx="859764" cy="376548"/>
            <a:chOff x="0" y="0"/>
            <a:chExt cx="299700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5236489" y="5196901"/>
            <a:ext cx="859764" cy="376548"/>
            <a:chOff x="0" y="0"/>
            <a:chExt cx="299700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6150553" y="5196901"/>
            <a:ext cx="859764" cy="376548"/>
            <a:chOff x="0" y="0"/>
            <a:chExt cx="299700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5236489" y="5660535"/>
            <a:ext cx="859764" cy="376548"/>
            <a:chOff x="0" y="0"/>
            <a:chExt cx="299700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6150553" y="5660535"/>
            <a:ext cx="859764" cy="376548"/>
            <a:chOff x="0" y="0"/>
            <a:chExt cx="299700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5236489" y="6124169"/>
            <a:ext cx="859764" cy="376548"/>
            <a:chOff x="0" y="0"/>
            <a:chExt cx="299700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6150553" y="6124169"/>
            <a:ext cx="859764" cy="376548"/>
            <a:chOff x="0" y="0"/>
            <a:chExt cx="299700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5236489" y="6587803"/>
            <a:ext cx="859764" cy="376548"/>
            <a:chOff x="0" y="0"/>
            <a:chExt cx="299700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6150553" y="6587803"/>
            <a:ext cx="859764" cy="376548"/>
            <a:chOff x="0" y="0"/>
            <a:chExt cx="299700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5236489" y="7051437"/>
            <a:ext cx="859764" cy="376548"/>
            <a:chOff x="0" y="0"/>
            <a:chExt cx="299700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6150553" y="7051437"/>
            <a:ext cx="859764" cy="376548"/>
            <a:chOff x="0" y="0"/>
            <a:chExt cx="299700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5236489" y="7515071"/>
            <a:ext cx="859764" cy="376548"/>
            <a:chOff x="0" y="0"/>
            <a:chExt cx="299700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6150553" y="7515071"/>
            <a:ext cx="859764" cy="376548"/>
            <a:chOff x="0" y="0"/>
            <a:chExt cx="299700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5236489" y="7978705"/>
            <a:ext cx="859764" cy="376548"/>
            <a:chOff x="0" y="0"/>
            <a:chExt cx="299700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6150553" y="7978705"/>
            <a:ext cx="859764" cy="376548"/>
            <a:chOff x="0" y="0"/>
            <a:chExt cx="299700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5236489" y="8442339"/>
            <a:ext cx="859764" cy="376548"/>
            <a:chOff x="0" y="0"/>
            <a:chExt cx="299700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6150553" y="8442339"/>
            <a:ext cx="859764" cy="376548"/>
            <a:chOff x="0" y="0"/>
            <a:chExt cx="299700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762083" y="1952824"/>
            <a:ext cx="2590125" cy="376548"/>
            <a:chOff x="0" y="0"/>
            <a:chExt cx="9028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409357" y="1952824"/>
            <a:ext cx="859764" cy="376548"/>
            <a:chOff x="0" y="0"/>
            <a:chExt cx="299700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4323421" y="1952824"/>
            <a:ext cx="859764" cy="376548"/>
            <a:chOff x="0" y="0"/>
            <a:chExt cx="299700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5236489" y="1952824"/>
            <a:ext cx="859764" cy="376548"/>
            <a:chOff x="0" y="0"/>
            <a:chExt cx="299700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6150553" y="1952824"/>
            <a:ext cx="859764" cy="376548"/>
            <a:chOff x="0" y="0"/>
            <a:chExt cx="299700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762083" y="8904612"/>
            <a:ext cx="2590125" cy="376548"/>
            <a:chOff x="0" y="0"/>
            <a:chExt cx="9028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409357" y="8904612"/>
            <a:ext cx="859764" cy="376548"/>
            <a:chOff x="0" y="0"/>
            <a:chExt cx="299700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4323421" y="8904612"/>
            <a:ext cx="859764" cy="376548"/>
            <a:chOff x="0" y="0"/>
            <a:chExt cx="299700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5236489" y="8904612"/>
            <a:ext cx="859764" cy="376548"/>
            <a:chOff x="0" y="0"/>
            <a:chExt cx="299700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6150553" y="8904612"/>
            <a:ext cx="859764" cy="376548"/>
            <a:chOff x="0" y="0"/>
            <a:chExt cx="299700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243" name="Freeform 243"/>
          <p:cNvSpPr/>
          <p:nvPr/>
        </p:nvSpPr>
        <p:spPr>
          <a:xfrm>
            <a:off x="6447979" y="440363"/>
            <a:ext cx="907782" cy="953887"/>
          </a:xfrm>
          <a:custGeom>
            <a:avLst/>
            <a:gdLst/>
            <a:ahLst/>
            <a:cxnLst/>
            <a:rect l="l" t="t" r="r" b="b"/>
            <a:pathLst>
              <a:path w="907782" h="953887">
                <a:moveTo>
                  <a:pt x="0" y="0"/>
                </a:moveTo>
                <a:lnTo>
                  <a:pt x="907782" y="0"/>
                </a:lnTo>
                <a:lnTo>
                  <a:pt x="907782" y="953887"/>
                </a:lnTo>
                <a:lnTo>
                  <a:pt x="0" y="953887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7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244" name="Freeform 244"/>
          <p:cNvSpPr/>
          <p:nvPr/>
        </p:nvSpPr>
        <p:spPr>
          <a:xfrm>
            <a:off x="-253196" y="689863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245" name="TextBox 245"/>
          <p:cNvSpPr txBox="1"/>
          <p:nvPr/>
        </p:nvSpPr>
        <p:spPr>
          <a:xfrm>
            <a:off x="1906085" y="613663"/>
            <a:ext cx="577417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246" name="TextBox 246"/>
          <p:cNvSpPr txBox="1"/>
          <p:nvPr/>
        </p:nvSpPr>
        <p:spPr>
          <a:xfrm>
            <a:off x="2494370" y="613663"/>
            <a:ext cx="303307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x</a:t>
            </a:r>
          </a:p>
        </p:txBody>
      </p:sp>
      <p:sp>
        <p:nvSpPr>
          <p:cNvPr id="247" name="TextBox 247"/>
          <p:cNvSpPr txBox="1"/>
          <p:nvPr/>
        </p:nvSpPr>
        <p:spPr>
          <a:xfrm>
            <a:off x="3073333" y="623188"/>
            <a:ext cx="539892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á</a:t>
            </a:r>
          </a:p>
        </p:txBody>
      </p:sp>
      <p:sp>
        <p:nvSpPr>
          <p:cNvPr id="248" name="TextBox 248"/>
          <p:cNvSpPr txBox="1"/>
          <p:nvPr/>
        </p:nvSpPr>
        <p:spPr>
          <a:xfrm>
            <a:off x="3671367" y="617761"/>
            <a:ext cx="850568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m</a:t>
            </a:r>
          </a:p>
        </p:txBody>
      </p:sp>
      <p:sp>
        <p:nvSpPr>
          <p:cNvPr id="249" name="TextBox 249"/>
          <p:cNvSpPr txBox="1"/>
          <p:nvPr/>
        </p:nvSpPr>
        <p:spPr>
          <a:xfrm>
            <a:off x="4521935" y="623188"/>
            <a:ext cx="603469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250" name="TextBox 250"/>
          <p:cNvSpPr txBox="1"/>
          <p:nvPr/>
        </p:nvSpPr>
        <p:spPr>
          <a:xfrm>
            <a:off x="5117107" y="613663"/>
            <a:ext cx="549264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251" name="TextBox 251"/>
          <p:cNvSpPr txBox="1"/>
          <p:nvPr/>
        </p:nvSpPr>
        <p:spPr>
          <a:xfrm>
            <a:off x="2127337" y="1001565"/>
            <a:ext cx="3420040" cy="69009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513"/>
              </a:lnSpc>
            </a:pPr>
            <a:r>
              <a:rPr lang="en-US" sz="3938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Segundo trimestre</a:t>
            </a:r>
          </a:p>
        </p:txBody>
      </p:sp>
      <p:sp>
        <p:nvSpPr>
          <p:cNvPr id="252" name="TextBox 252"/>
          <p:cNvSpPr txBox="1"/>
          <p:nvPr/>
        </p:nvSpPr>
        <p:spPr>
          <a:xfrm>
            <a:off x="3589944" y="2105390"/>
            <a:ext cx="576377" cy="12629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 dirty="0" err="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Lenguajes</a:t>
            </a:r>
            <a:endParaRPr lang="en-US" sz="1214" dirty="0">
              <a:solidFill>
                <a:srgbClr val="545454"/>
              </a:solidFill>
              <a:latin typeface="KG Primary Penmanship"/>
              <a:ea typeface="KG Primary Penmanship"/>
              <a:cs typeface="KG Primary Penmanship"/>
              <a:sym typeface="KG Primary Penmanship"/>
            </a:endParaRPr>
          </a:p>
        </p:txBody>
      </p:sp>
      <p:sp>
        <p:nvSpPr>
          <p:cNvPr id="253" name="TextBox 253"/>
          <p:cNvSpPr txBox="1"/>
          <p:nvPr/>
        </p:nvSpPr>
        <p:spPr>
          <a:xfrm>
            <a:off x="4389998" y="2105390"/>
            <a:ext cx="724614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Saberes y P C</a:t>
            </a:r>
          </a:p>
        </p:txBody>
      </p:sp>
      <p:sp>
        <p:nvSpPr>
          <p:cNvPr id="254" name="TextBox 254"/>
          <p:cNvSpPr txBox="1"/>
          <p:nvPr/>
        </p:nvSpPr>
        <p:spPr>
          <a:xfrm>
            <a:off x="5365054" y="2105390"/>
            <a:ext cx="602635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Ética, N y S</a:t>
            </a:r>
          </a:p>
        </p:txBody>
      </p:sp>
      <p:sp>
        <p:nvSpPr>
          <p:cNvPr id="255" name="TextBox 255"/>
          <p:cNvSpPr txBox="1"/>
          <p:nvPr/>
        </p:nvSpPr>
        <p:spPr>
          <a:xfrm>
            <a:off x="6232564" y="2106533"/>
            <a:ext cx="695742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De lo H y lo C</a:t>
            </a:r>
          </a:p>
        </p:txBody>
      </p:sp>
      <p:sp>
        <p:nvSpPr>
          <p:cNvPr id="256" name="TextBox 256"/>
          <p:cNvSpPr txBox="1"/>
          <p:nvPr/>
        </p:nvSpPr>
        <p:spPr>
          <a:xfrm>
            <a:off x="1768956" y="2073204"/>
            <a:ext cx="576378" cy="2097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1321"/>
              </a:lnSpc>
            </a:pPr>
            <a:r>
              <a:rPr lang="en-US" sz="19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62083" y="2415097"/>
            <a:ext cx="2590125" cy="376548"/>
            <a:chOff x="0" y="0"/>
            <a:chExt cx="9028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3409357" y="2415097"/>
            <a:ext cx="859764" cy="376548"/>
            <a:chOff x="0" y="0"/>
            <a:chExt cx="299700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4323421" y="2415097"/>
            <a:ext cx="859764" cy="376548"/>
            <a:chOff x="0" y="0"/>
            <a:chExt cx="299700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2083" y="2878731"/>
            <a:ext cx="2590125" cy="376548"/>
            <a:chOff x="0" y="0"/>
            <a:chExt cx="9028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409357" y="2878731"/>
            <a:ext cx="859764" cy="376548"/>
            <a:chOff x="0" y="0"/>
            <a:chExt cx="299700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4323421" y="2878731"/>
            <a:ext cx="859764" cy="376548"/>
            <a:chOff x="0" y="0"/>
            <a:chExt cx="299700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762083" y="3342365"/>
            <a:ext cx="2590125" cy="376548"/>
            <a:chOff x="0" y="0"/>
            <a:chExt cx="9028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3409357" y="3342365"/>
            <a:ext cx="859764" cy="376548"/>
            <a:chOff x="0" y="0"/>
            <a:chExt cx="299700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4323421" y="3342365"/>
            <a:ext cx="859764" cy="376548"/>
            <a:chOff x="0" y="0"/>
            <a:chExt cx="299700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762083" y="3805999"/>
            <a:ext cx="2590125" cy="376548"/>
            <a:chOff x="0" y="0"/>
            <a:chExt cx="9028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3409357" y="3805999"/>
            <a:ext cx="859764" cy="376548"/>
            <a:chOff x="0" y="0"/>
            <a:chExt cx="299700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4323421" y="3805999"/>
            <a:ext cx="859764" cy="376548"/>
            <a:chOff x="0" y="0"/>
            <a:chExt cx="299700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762083" y="4269633"/>
            <a:ext cx="2590125" cy="376548"/>
            <a:chOff x="0" y="0"/>
            <a:chExt cx="9028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3409357" y="4269633"/>
            <a:ext cx="859764" cy="376548"/>
            <a:chOff x="0" y="0"/>
            <a:chExt cx="299700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4323421" y="4269633"/>
            <a:ext cx="859764" cy="376548"/>
            <a:chOff x="0" y="0"/>
            <a:chExt cx="299700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762083" y="4733267"/>
            <a:ext cx="2590125" cy="376548"/>
            <a:chOff x="0" y="0"/>
            <a:chExt cx="9028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3409357" y="4733267"/>
            <a:ext cx="859764" cy="376548"/>
            <a:chOff x="0" y="0"/>
            <a:chExt cx="299700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323421" y="4733267"/>
            <a:ext cx="859764" cy="376548"/>
            <a:chOff x="0" y="0"/>
            <a:chExt cx="299700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762083" y="5196901"/>
            <a:ext cx="2590125" cy="376548"/>
            <a:chOff x="0" y="0"/>
            <a:chExt cx="9028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3409357" y="5196901"/>
            <a:ext cx="859764" cy="376548"/>
            <a:chOff x="0" y="0"/>
            <a:chExt cx="299700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323421" y="5196901"/>
            <a:ext cx="859764" cy="376548"/>
            <a:chOff x="0" y="0"/>
            <a:chExt cx="299700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762083" y="5660535"/>
            <a:ext cx="2590125" cy="376548"/>
            <a:chOff x="0" y="0"/>
            <a:chExt cx="9028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3409357" y="5660535"/>
            <a:ext cx="859764" cy="376548"/>
            <a:chOff x="0" y="0"/>
            <a:chExt cx="299700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323421" y="5660535"/>
            <a:ext cx="859764" cy="376548"/>
            <a:chOff x="0" y="0"/>
            <a:chExt cx="299700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762083" y="6124169"/>
            <a:ext cx="2590125" cy="376548"/>
            <a:chOff x="0" y="0"/>
            <a:chExt cx="9028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3409357" y="6124169"/>
            <a:ext cx="859764" cy="376548"/>
            <a:chOff x="0" y="0"/>
            <a:chExt cx="299700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4323421" y="6124169"/>
            <a:ext cx="859764" cy="376548"/>
            <a:chOff x="0" y="0"/>
            <a:chExt cx="299700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762083" y="6587803"/>
            <a:ext cx="2590125" cy="376548"/>
            <a:chOff x="0" y="0"/>
            <a:chExt cx="9028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3409357" y="6587803"/>
            <a:ext cx="859764" cy="376548"/>
            <a:chOff x="0" y="0"/>
            <a:chExt cx="299700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4323421" y="6587803"/>
            <a:ext cx="859764" cy="376548"/>
            <a:chOff x="0" y="0"/>
            <a:chExt cx="299700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762083" y="7051437"/>
            <a:ext cx="2590125" cy="376548"/>
            <a:chOff x="0" y="0"/>
            <a:chExt cx="9028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3409357" y="7051437"/>
            <a:ext cx="859764" cy="376548"/>
            <a:chOff x="0" y="0"/>
            <a:chExt cx="299700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4323421" y="7051437"/>
            <a:ext cx="859764" cy="376548"/>
            <a:chOff x="0" y="0"/>
            <a:chExt cx="299700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762083" y="7515071"/>
            <a:ext cx="2590125" cy="376548"/>
            <a:chOff x="0" y="0"/>
            <a:chExt cx="9028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3409357" y="7515071"/>
            <a:ext cx="859764" cy="376548"/>
            <a:chOff x="0" y="0"/>
            <a:chExt cx="299700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4323421" y="7515071"/>
            <a:ext cx="859764" cy="376548"/>
            <a:chOff x="0" y="0"/>
            <a:chExt cx="299700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762083" y="7978705"/>
            <a:ext cx="2590125" cy="376548"/>
            <a:chOff x="0" y="0"/>
            <a:chExt cx="9028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3409357" y="7978705"/>
            <a:ext cx="859764" cy="376548"/>
            <a:chOff x="0" y="0"/>
            <a:chExt cx="299700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4323421" y="7978705"/>
            <a:ext cx="859764" cy="376548"/>
            <a:chOff x="0" y="0"/>
            <a:chExt cx="299700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762083" y="8442339"/>
            <a:ext cx="2590125" cy="376548"/>
            <a:chOff x="0" y="0"/>
            <a:chExt cx="9028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3409357" y="8442339"/>
            <a:ext cx="859764" cy="376548"/>
            <a:chOff x="0" y="0"/>
            <a:chExt cx="299700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4323421" y="8442339"/>
            <a:ext cx="859764" cy="376548"/>
            <a:chOff x="0" y="0"/>
            <a:chExt cx="299700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5236489" y="2415097"/>
            <a:ext cx="859764" cy="376548"/>
            <a:chOff x="0" y="0"/>
            <a:chExt cx="299700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6150553" y="2415097"/>
            <a:ext cx="859764" cy="376548"/>
            <a:chOff x="0" y="0"/>
            <a:chExt cx="299700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5236489" y="2878731"/>
            <a:ext cx="859764" cy="376548"/>
            <a:chOff x="0" y="0"/>
            <a:chExt cx="299700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6150553" y="2878731"/>
            <a:ext cx="859764" cy="376548"/>
            <a:chOff x="0" y="0"/>
            <a:chExt cx="299700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5236489" y="3342365"/>
            <a:ext cx="859764" cy="376548"/>
            <a:chOff x="0" y="0"/>
            <a:chExt cx="299700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6150553" y="3342365"/>
            <a:ext cx="859764" cy="376548"/>
            <a:chOff x="0" y="0"/>
            <a:chExt cx="299700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5236489" y="3805999"/>
            <a:ext cx="859764" cy="376548"/>
            <a:chOff x="0" y="0"/>
            <a:chExt cx="299700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6150553" y="3805999"/>
            <a:ext cx="859764" cy="376548"/>
            <a:chOff x="0" y="0"/>
            <a:chExt cx="299700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5236489" y="4269633"/>
            <a:ext cx="859764" cy="376548"/>
            <a:chOff x="0" y="0"/>
            <a:chExt cx="299700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6150553" y="4269633"/>
            <a:ext cx="859764" cy="376548"/>
            <a:chOff x="0" y="0"/>
            <a:chExt cx="299700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5236489" y="4733267"/>
            <a:ext cx="859764" cy="376548"/>
            <a:chOff x="0" y="0"/>
            <a:chExt cx="299700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6150553" y="4733267"/>
            <a:ext cx="859764" cy="376548"/>
            <a:chOff x="0" y="0"/>
            <a:chExt cx="299700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5236489" y="5196901"/>
            <a:ext cx="859764" cy="376548"/>
            <a:chOff x="0" y="0"/>
            <a:chExt cx="299700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6150553" y="5196901"/>
            <a:ext cx="859764" cy="376548"/>
            <a:chOff x="0" y="0"/>
            <a:chExt cx="299700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5236489" y="5660535"/>
            <a:ext cx="859764" cy="376548"/>
            <a:chOff x="0" y="0"/>
            <a:chExt cx="299700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6150553" y="5660535"/>
            <a:ext cx="859764" cy="376548"/>
            <a:chOff x="0" y="0"/>
            <a:chExt cx="299700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5236489" y="6124169"/>
            <a:ext cx="859764" cy="376548"/>
            <a:chOff x="0" y="0"/>
            <a:chExt cx="299700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6150553" y="6124169"/>
            <a:ext cx="859764" cy="376548"/>
            <a:chOff x="0" y="0"/>
            <a:chExt cx="299700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5236489" y="6587803"/>
            <a:ext cx="859764" cy="376548"/>
            <a:chOff x="0" y="0"/>
            <a:chExt cx="299700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6150553" y="6587803"/>
            <a:ext cx="859764" cy="376548"/>
            <a:chOff x="0" y="0"/>
            <a:chExt cx="299700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5236489" y="7051437"/>
            <a:ext cx="859764" cy="376548"/>
            <a:chOff x="0" y="0"/>
            <a:chExt cx="299700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6150553" y="7051437"/>
            <a:ext cx="859764" cy="376548"/>
            <a:chOff x="0" y="0"/>
            <a:chExt cx="299700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5236489" y="7515071"/>
            <a:ext cx="859764" cy="376548"/>
            <a:chOff x="0" y="0"/>
            <a:chExt cx="299700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6150553" y="7515071"/>
            <a:ext cx="859764" cy="376548"/>
            <a:chOff x="0" y="0"/>
            <a:chExt cx="299700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5236489" y="7978705"/>
            <a:ext cx="859764" cy="376548"/>
            <a:chOff x="0" y="0"/>
            <a:chExt cx="299700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6150553" y="7978705"/>
            <a:ext cx="859764" cy="376548"/>
            <a:chOff x="0" y="0"/>
            <a:chExt cx="299700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5236489" y="8442339"/>
            <a:ext cx="859764" cy="376548"/>
            <a:chOff x="0" y="0"/>
            <a:chExt cx="299700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6150553" y="8442339"/>
            <a:ext cx="859764" cy="376548"/>
            <a:chOff x="0" y="0"/>
            <a:chExt cx="299700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762083" y="1952824"/>
            <a:ext cx="2590125" cy="376548"/>
            <a:chOff x="0" y="0"/>
            <a:chExt cx="9028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409357" y="1952824"/>
            <a:ext cx="859764" cy="376548"/>
            <a:chOff x="0" y="0"/>
            <a:chExt cx="299700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4323421" y="1952824"/>
            <a:ext cx="859764" cy="376548"/>
            <a:chOff x="0" y="0"/>
            <a:chExt cx="299700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5236489" y="1952824"/>
            <a:ext cx="859764" cy="376548"/>
            <a:chOff x="0" y="0"/>
            <a:chExt cx="299700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6150553" y="1952824"/>
            <a:ext cx="859764" cy="376548"/>
            <a:chOff x="0" y="0"/>
            <a:chExt cx="299700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762083" y="8904612"/>
            <a:ext cx="2590125" cy="376548"/>
            <a:chOff x="0" y="0"/>
            <a:chExt cx="9028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409357" y="8904612"/>
            <a:ext cx="859764" cy="376548"/>
            <a:chOff x="0" y="0"/>
            <a:chExt cx="299700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4323421" y="8904612"/>
            <a:ext cx="859764" cy="376548"/>
            <a:chOff x="0" y="0"/>
            <a:chExt cx="299700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5236489" y="8904612"/>
            <a:ext cx="859764" cy="376548"/>
            <a:chOff x="0" y="0"/>
            <a:chExt cx="299700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6150553" y="8904612"/>
            <a:ext cx="859764" cy="376548"/>
            <a:chOff x="0" y="0"/>
            <a:chExt cx="299700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243" name="Freeform 243"/>
          <p:cNvSpPr/>
          <p:nvPr/>
        </p:nvSpPr>
        <p:spPr>
          <a:xfrm>
            <a:off x="6447979" y="440363"/>
            <a:ext cx="907782" cy="953887"/>
          </a:xfrm>
          <a:custGeom>
            <a:avLst/>
            <a:gdLst/>
            <a:ahLst/>
            <a:cxnLst/>
            <a:rect l="l" t="t" r="r" b="b"/>
            <a:pathLst>
              <a:path w="907782" h="953887">
                <a:moveTo>
                  <a:pt x="0" y="0"/>
                </a:moveTo>
                <a:lnTo>
                  <a:pt x="907782" y="0"/>
                </a:lnTo>
                <a:lnTo>
                  <a:pt x="907782" y="953887"/>
                </a:lnTo>
                <a:lnTo>
                  <a:pt x="0" y="953887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7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244" name="Freeform 244"/>
          <p:cNvSpPr/>
          <p:nvPr/>
        </p:nvSpPr>
        <p:spPr>
          <a:xfrm>
            <a:off x="-253196" y="689863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245" name="TextBox 245"/>
          <p:cNvSpPr txBox="1"/>
          <p:nvPr/>
        </p:nvSpPr>
        <p:spPr>
          <a:xfrm>
            <a:off x="1906085" y="613663"/>
            <a:ext cx="577417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246" name="TextBox 246"/>
          <p:cNvSpPr txBox="1"/>
          <p:nvPr/>
        </p:nvSpPr>
        <p:spPr>
          <a:xfrm>
            <a:off x="2494370" y="613663"/>
            <a:ext cx="303307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x</a:t>
            </a:r>
          </a:p>
        </p:txBody>
      </p:sp>
      <p:sp>
        <p:nvSpPr>
          <p:cNvPr id="247" name="TextBox 247"/>
          <p:cNvSpPr txBox="1"/>
          <p:nvPr/>
        </p:nvSpPr>
        <p:spPr>
          <a:xfrm>
            <a:off x="3073333" y="623188"/>
            <a:ext cx="539892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á</a:t>
            </a:r>
          </a:p>
        </p:txBody>
      </p:sp>
      <p:sp>
        <p:nvSpPr>
          <p:cNvPr id="248" name="TextBox 248"/>
          <p:cNvSpPr txBox="1"/>
          <p:nvPr/>
        </p:nvSpPr>
        <p:spPr>
          <a:xfrm>
            <a:off x="3671367" y="617761"/>
            <a:ext cx="850568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m</a:t>
            </a:r>
          </a:p>
        </p:txBody>
      </p:sp>
      <p:sp>
        <p:nvSpPr>
          <p:cNvPr id="249" name="TextBox 249"/>
          <p:cNvSpPr txBox="1"/>
          <p:nvPr/>
        </p:nvSpPr>
        <p:spPr>
          <a:xfrm>
            <a:off x="4521935" y="623188"/>
            <a:ext cx="603469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250" name="TextBox 250"/>
          <p:cNvSpPr txBox="1"/>
          <p:nvPr/>
        </p:nvSpPr>
        <p:spPr>
          <a:xfrm>
            <a:off x="5117107" y="613663"/>
            <a:ext cx="549264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251" name="TextBox 251"/>
          <p:cNvSpPr txBox="1"/>
          <p:nvPr/>
        </p:nvSpPr>
        <p:spPr>
          <a:xfrm>
            <a:off x="2127337" y="1001565"/>
            <a:ext cx="3420040" cy="69009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513"/>
              </a:lnSpc>
            </a:pPr>
            <a:r>
              <a:rPr lang="en-US" sz="3938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Tercer trimestre</a:t>
            </a:r>
          </a:p>
        </p:txBody>
      </p:sp>
      <p:sp>
        <p:nvSpPr>
          <p:cNvPr id="252" name="TextBox 252"/>
          <p:cNvSpPr txBox="1"/>
          <p:nvPr/>
        </p:nvSpPr>
        <p:spPr>
          <a:xfrm>
            <a:off x="3589944" y="2070040"/>
            <a:ext cx="549611" cy="123624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 dirty="0" err="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Lenguajes</a:t>
            </a:r>
            <a:endParaRPr lang="en-US" sz="1214" dirty="0">
              <a:solidFill>
                <a:srgbClr val="545454"/>
              </a:solidFill>
              <a:latin typeface="KG Primary Penmanship"/>
              <a:ea typeface="KG Primary Penmanship"/>
              <a:cs typeface="KG Primary Penmanship"/>
              <a:sym typeface="KG Primary Penmanship"/>
            </a:endParaRPr>
          </a:p>
        </p:txBody>
      </p:sp>
      <p:sp>
        <p:nvSpPr>
          <p:cNvPr id="253" name="TextBox 253"/>
          <p:cNvSpPr txBox="1"/>
          <p:nvPr/>
        </p:nvSpPr>
        <p:spPr>
          <a:xfrm>
            <a:off x="4389998" y="2105390"/>
            <a:ext cx="724614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Saberes y P C</a:t>
            </a:r>
          </a:p>
        </p:txBody>
      </p:sp>
      <p:sp>
        <p:nvSpPr>
          <p:cNvPr id="254" name="TextBox 254"/>
          <p:cNvSpPr txBox="1"/>
          <p:nvPr/>
        </p:nvSpPr>
        <p:spPr>
          <a:xfrm>
            <a:off x="5365054" y="2105390"/>
            <a:ext cx="602635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Ética, N y S</a:t>
            </a:r>
          </a:p>
        </p:txBody>
      </p:sp>
      <p:sp>
        <p:nvSpPr>
          <p:cNvPr id="255" name="TextBox 255"/>
          <p:cNvSpPr txBox="1"/>
          <p:nvPr/>
        </p:nvSpPr>
        <p:spPr>
          <a:xfrm>
            <a:off x="6232564" y="2106533"/>
            <a:ext cx="695742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De lo H y lo C</a:t>
            </a:r>
          </a:p>
        </p:txBody>
      </p:sp>
      <p:sp>
        <p:nvSpPr>
          <p:cNvPr id="256" name="TextBox 256"/>
          <p:cNvSpPr txBox="1"/>
          <p:nvPr/>
        </p:nvSpPr>
        <p:spPr>
          <a:xfrm>
            <a:off x="1768956" y="2073204"/>
            <a:ext cx="576378" cy="2097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1321"/>
              </a:lnSpc>
            </a:pPr>
            <a:r>
              <a:rPr lang="en-US" sz="19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62083" y="2415097"/>
            <a:ext cx="2590125" cy="376548"/>
            <a:chOff x="0" y="0"/>
            <a:chExt cx="9028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3409357" y="2415097"/>
            <a:ext cx="859764" cy="376548"/>
            <a:chOff x="0" y="0"/>
            <a:chExt cx="299700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4323421" y="2415097"/>
            <a:ext cx="859764" cy="376548"/>
            <a:chOff x="0" y="0"/>
            <a:chExt cx="299700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2083" y="2878731"/>
            <a:ext cx="2590125" cy="376548"/>
            <a:chOff x="0" y="0"/>
            <a:chExt cx="9028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409357" y="2878731"/>
            <a:ext cx="859764" cy="376548"/>
            <a:chOff x="0" y="0"/>
            <a:chExt cx="299700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4323421" y="2878731"/>
            <a:ext cx="859764" cy="376548"/>
            <a:chOff x="0" y="0"/>
            <a:chExt cx="299700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762083" y="3342365"/>
            <a:ext cx="2590125" cy="376548"/>
            <a:chOff x="0" y="0"/>
            <a:chExt cx="9028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3409357" y="3342365"/>
            <a:ext cx="859764" cy="376548"/>
            <a:chOff x="0" y="0"/>
            <a:chExt cx="299700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4323421" y="3342365"/>
            <a:ext cx="859764" cy="376548"/>
            <a:chOff x="0" y="0"/>
            <a:chExt cx="299700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762083" y="3805999"/>
            <a:ext cx="2590125" cy="376548"/>
            <a:chOff x="0" y="0"/>
            <a:chExt cx="9028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3409357" y="3805999"/>
            <a:ext cx="859764" cy="376548"/>
            <a:chOff x="0" y="0"/>
            <a:chExt cx="299700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4323421" y="3805999"/>
            <a:ext cx="859764" cy="376548"/>
            <a:chOff x="0" y="0"/>
            <a:chExt cx="299700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762083" y="4269633"/>
            <a:ext cx="2590125" cy="376548"/>
            <a:chOff x="0" y="0"/>
            <a:chExt cx="9028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3409357" y="4269633"/>
            <a:ext cx="859764" cy="376548"/>
            <a:chOff x="0" y="0"/>
            <a:chExt cx="299700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4323421" y="4269633"/>
            <a:ext cx="859764" cy="376548"/>
            <a:chOff x="0" y="0"/>
            <a:chExt cx="299700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762083" y="4733267"/>
            <a:ext cx="2590125" cy="376548"/>
            <a:chOff x="0" y="0"/>
            <a:chExt cx="9028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3409357" y="4733267"/>
            <a:ext cx="859764" cy="376548"/>
            <a:chOff x="0" y="0"/>
            <a:chExt cx="299700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323421" y="4733267"/>
            <a:ext cx="859764" cy="376548"/>
            <a:chOff x="0" y="0"/>
            <a:chExt cx="299700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762083" y="5196901"/>
            <a:ext cx="2590125" cy="376548"/>
            <a:chOff x="0" y="0"/>
            <a:chExt cx="9028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3409357" y="5196901"/>
            <a:ext cx="859764" cy="376548"/>
            <a:chOff x="0" y="0"/>
            <a:chExt cx="299700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323421" y="5196901"/>
            <a:ext cx="859764" cy="376548"/>
            <a:chOff x="0" y="0"/>
            <a:chExt cx="299700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762083" y="5660535"/>
            <a:ext cx="2590125" cy="376548"/>
            <a:chOff x="0" y="0"/>
            <a:chExt cx="9028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3409357" y="5660535"/>
            <a:ext cx="859764" cy="376548"/>
            <a:chOff x="0" y="0"/>
            <a:chExt cx="299700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323421" y="5660535"/>
            <a:ext cx="859764" cy="376548"/>
            <a:chOff x="0" y="0"/>
            <a:chExt cx="299700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762083" y="6124169"/>
            <a:ext cx="2590125" cy="376548"/>
            <a:chOff x="0" y="0"/>
            <a:chExt cx="9028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3409357" y="6124169"/>
            <a:ext cx="859764" cy="376548"/>
            <a:chOff x="0" y="0"/>
            <a:chExt cx="299700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4323421" y="6124169"/>
            <a:ext cx="859764" cy="376548"/>
            <a:chOff x="0" y="0"/>
            <a:chExt cx="299700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762083" y="6587803"/>
            <a:ext cx="2590125" cy="376548"/>
            <a:chOff x="0" y="0"/>
            <a:chExt cx="9028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3409357" y="6587803"/>
            <a:ext cx="859764" cy="376548"/>
            <a:chOff x="0" y="0"/>
            <a:chExt cx="299700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4323421" y="6587803"/>
            <a:ext cx="859764" cy="376548"/>
            <a:chOff x="0" y="0"/>
            <a:chExt cx="299700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762083" y="7051437"/>
            <a:ext cx="2590125" cy="376548"/>
            <a:chOff x="0" y="0"/>
            <a:chExt cx="9028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3409357" y="7051437"/>
            <a:ext cx="859764" cy="376548"/>
            <a:chOff x="0" y="0"/>
            <a:chExt cx="299700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4323421" y="7051437"/>
            <a:ext cx="859764" cy="376548"/>
            <a:chOff x="0" y="0"/>
            <a:chExt cx="299700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762083" y="7515071"/>
            <a:ext cx="2590125" cy="376548"/>
            <a:chOff x="0" y="0"/>
            <a:chExt cx="9028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3409357" y="7515071"/>
            <a:ext cx="859764" cy="376548"/>
            <a:chOff x="0" y="0"/>
            <a:chExt cx="299700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4323421" y="7515071"/>
            <a:ext cx="859764" cy="376548"/>
            <a:chOff x="0" y="0"/>
            <a:chExt cx="299700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762083" y="7978705"/>
            <a:ext cx="2590125" cy="376548"/>
            <a:chOff x="0" y="0"/>
            <a:chExt cx="9028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3409357" y="7978705"/>
            <a:ext cx="859764" cy="376548"/>
            <a:chOff x="0" y="0"/>
            <a:chExt cx="299700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4323421" y="7978705"/>
            <a:ext cx="859764" cy="376548"/>
            <a:chOff x="0" y="0"/>
            <a:chExt cx="299700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762083" y="8442339"/>
            <a:ext cx="2590125" cy="376548"/>
            <a:chOff x="0" y="0"/>
            <a:chExt cx="9028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3409357" y="8442339"/>
            <a:ext cx="859764" cy="376548"/>
            <a:chOff x="0" y="0"/>
            <a:chExt cx="299700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4323421" y="8442339"/>
            <a:ext cx="859764" cy="376548"/>
            <a:chOff x="0" y="0"/>
            <a:chExt cx="299700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5236489" y="2415097"/>
            <a:ext cx="859764" cy="376548"/>
            <a:chOff x="0" y="0"/>
            <a:chExt cx="299700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6150553" y="2415097"/>
            <a:ext cx="859764" cy="376548"/>
            <a:chOff x="0" y="0"/>
            <a:chExt cx="299700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5236489" y="2878731"/>
            <a:ext cx="859764" cy="376548"/>
            <a:chOff x="0" y="0"/>
            <a:chExt cx="299700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6150553" y="2878731"/>
            <a:ext cx="859764" cy="376548"/>
            <a:chOff x="0" y="0"/>
            <a:chExt cx="299700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5236489" y="3342365"/>
            <a:ext cx="859764" cy="376548"/>
            <a:chOff x="0" y="0"/>
            <a:chExt cx="299700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6150553" y="3342365"/>
            <a:ext cx="859764" cy="376548"/>
            <a:chOff x="0" y="0"/>
            <a:chExt cx="299700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5236489" y="3805999"/>
            <a:ext cx="859764" cy="376548"/>
            <a:chOff x="0" y="0"/>
            <a:chExt cx="299700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6150553" y="3805999"/>
            <a:ext cx="859764" cy="376548"/>
            <a:chOff x="0" y="0"/>
            <a:chExt cx="299700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5236489" y="4269633"/>
            <a:ext cx="859764" cy="376548"/>
            <a:chOff x="0" y="0"/>
            <a:chExt cx="299700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6150553" y="4269633"/>
            <a:ext cx="859764" cy="376548"/>
            <a:chOff x="0" y="0"/>
            <a:chExt cx="299700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5236489" y="4733267"/>
            <a:ext cx="859764" cy="376548"/>
            <a:chOff x="0" y="0"/>
            <a:chExt cx="299700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6150553" y="4733267"/>
            <a:ext cx="859764" cy="376548"/>
            <a:chOff x="0" y="0"/>
            <a:chExt cx="299700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5236489" y="5196901"/>
            <a:ext cx="859764" cy="376548"/>
            <a:chOff x="0" y="0"/>
            <a:chExt cx="299700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6150553" y="5196901"/>
            <a:ext cx="859764" cy="376548"/>
            <a:chOff x="0" y="0"/>
            <a:chExt cx="299700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5236489" y="5660535"/>
            <a:ext cx="859764" cy="376548"/>
            <a:chOff x="0" y="0"/>
            <a:chExt cx="299700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6150553" y="5660535"/>
            <a:ext cx="859764" cy="376548"/>
            <a:chOff x="0" y="0"/>
            <a:chExt cx="299700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5236489" y="6124169"/>
            <a:ext cx="859764" cy="376548"/>
            <a:chOff x="0" y="0"/>
            <a:chExt cx="299700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6150553" y="6124169"/>
            <a:ext cx="859764" cy="376548"/>
            <a:chOff x="0" y="0"/>
            <a:chExt cx="299700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5236489" y="6587803"/>
            <a:ext cx="859764" cy="376548"/>
            <a:chOff x="0" y="0"/>
            <a:chExt cx="299700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6150553" y="6587803"/>
            <a:ext cx="859764" cy="376548"/>
            <a:chOff x="0" y="0"/>
            <a:chExt cx="299700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5236489" y="7051437"/>
            <a:ext cx="859764" cy="376548"/>
            <a:chOff x="0" y="0"/>
            <a:chExt cx="299700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6150553" y="7051437"/>
            <a:ext cx="859764" cy="376548"/>
            <a:chOff x="0" y="0"/>
            <a:chExt cx="299700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5236489" y="7515071"/>
            <a:ext cx="859764" cy="376548"/>
            <a:chOff x="0" y="0"/>
            <a:chExt cx="299700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6150553" y="7515071"/>
            <a:ext cx="859764" cy="376548"/>
            <a:chOff x="0" y="0"/>
            <a:chExt cx="299700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5236489" y="7978705"/>
            <a:ext cx="859764" cy="376548"/>
            <a:chOff x="0" y="0"/>
            <a:chExt cx="299700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6150553" y="7978705"/>
            <a:ext cx="859764" cy="376548"/>
            <a:chOff x="0" y="0"/>
            <a:chExt cx="299700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5236489" y="8442339"/>
            <a:ext cx="859764" cy="376548"/>
            <a:chOff x="0" y="0"/>
            <a:chExt cx="299700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6150553" y="8442339"/>
            <a:ext cx="859764" cy="376548"/>
            <a:chOff x="0" y="0"/>
            <a:chExt cx="299700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762083" y="1952824"/>
            <a:ext cx="2590125" cy="376548"/>
            <a:chOff x="0" y="0"/>
            <a:chExt cx="9028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409357" y="1952824"/>
            <a:ext cx="859764" cy="376548"/>
            <a:chOff x="0" y="0"/>
            <a:chExt cx="299700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4323421" y="1952824"/>
            <a:ext cx="859764" cy="376548"/>
            <a:chOff x="0" y="0"/>
            <a:chExt cx="299700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5236489" y="1952824"/>
            <a:ext cx="859764" cy="376548"/>
            <a:chOff x="0" y="0"/>
            <a:chExt cx="299700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6150553" y="1952824"/>
            <a:ext cx="859764" cy="376548"/>
            <a:chOff x="0" y="0"/>
            <a:chExt cx="299700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762083" y="8904612"/>
            <a:ext cx="2590125" cy="376548"/>
            <a:chOff x="0" y="0"/>
            <a:chExt cx="9028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902876" cy="131259"/>
            </a:xfrm>
            <a:custGeom>
              <a:avLst/>
              <a:gdLst/>
              <a:ahLst/>
              <a:cxnLst/>
              <a:rect l="l" t="t" r="r" b="b"/>
              <a:pathLst>
                <a:path w="902876" h="131259">
                  <a:moveTo>
                    <a:pt x="47824" y="0"/>
                  </a:moveTo>
                  <a:lnTo>
                    <a:pt x="855051" y="0"/>
                  </a:lnTo>
                  <a:cubicBezTo>
                    <a:pt x="881464" y="0"/>
                    <a:pt x="902876" y="21412"/>
                    <a:pt x="902876" y="47824"/>
                  </a:cubicBezTo>
                  <a:lnTo>
                    <a:pt x="902876" y="83434"/>
                  </a:lnTo>
                  <a:cubicBezTo>
                    <a:pt x="902876" y="109847"/>
                    <a:pt x="881464" y="131259"/>
                    <a:pt x="855051" y="131259"/>
                  </a:cubicBezTo>
                  <a:lnTo>
                    <a:pt x="47824" y="131259"/>
                  </a:lnTo>
                  <a:cubicBezTo>
                    <a:pt x="21412" y="131259"/>
                    <a:pt x="0" y="109847"/>
                    <a:pt x="0" y="83434"/>
                  </a:cubicBezTo>
                  <a:lnTo>
                    <a:pt x="0" y="47824"/>
                  </a:lnTo>
                  <a:cubicBezTo>
                    <a:pt x="0" y="21412"/>
                    <a:pt x="21412" y="0"/>
                    <a:pt x="47824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9028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409357" y="8904612"/>
            <a:ext cx="859764" cy="376548"/>
            <a:chOff x="0" y="0"/>
            <a:chExt cx="299700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4323421" y="8904612"/>
            <a:ext cx="859764" cy="376548"/>
            <a:chOff x="0" y="0"/>
            <a:chExt cx="299700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5236489" y="8904612"/>
            <a:ext cx="859764" cy="376548"/>
            <a:chOff x="0" y="0"/>
            <a:chExt cx="299700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6150553" y="8904612"/>
            <a:ext cx="859764" cy="376548"/>
            <a:chOff x="0" y="0"/>
            <a:chExt cx="299700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299700" cy="131259"/>
            </a:xfrm>
            <a:custGeom>
              <a:avLst/>
              <a:gdLst/>
              <a:ahLst/>
              <a:cxnLst/>
              <a:rect l="l" t="t" r="r" b="b"/>
              <a:pathLst>
                <a:path w="299700" h="131259">
                  <a:moveTo>
                    <a:pt x="65629" y="0"/>
                  </a:moveTo>
                  <a:lnTo>
                    <a:pt x="234071" y="0"/>
                  </a:lnTo>
                  <a:cubicBezTo>
                    <a:pt x="251477" y="0"/>
                    <a:pt x="268170" y="6914"/>
                    <a:pt x="280478" y="19222"/>
                  </a:cubicBezTo>
                  <a:cubicBezTo>
                    <a:pt x="292786" y="31530"/>
                    <a:pt x="299700" y="48223"/>
                    <a:pt x="299700" y="65629"/>
                  </a:cubicBezTo>
                  <a:lnTo>
                    <a:pt x="299700" y="65629"/>
                  </a:lnTo>
                  <a:cubicBezTo>
                    <a:pt x="299700" y="101875"/>
                    <a:pt x="270317" y="131259"/>
                    <a:pt x="234071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29970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243" name="Freeform 243"/>
          <p:cNvSpPr/>
          <p:nvPr/>
        </p:nvSpPr>
        <p:spPr>
          <a:xfrm>
            <a:off x="6447979" y="440363"/>
            <a:ext cx="907782" cy="953887"/>
          </a:xfrm>
          <a:custGeom>
            <a:avLst/>
            <a:gdLst/>
            <a:ahLst/>
            <a:cxnLst/>
            <a:rect l="l" t="t" r="r" b="b"/>
            <a:pathLst>
              <a:path w="907782" h="953887">
                <a:moveTo>
                  <a:pt x="0" y="0"/>
                </a:moveTo>
                <a:lnTo>
                  <a:pt x="907782" y="0"/>
                </a:lnTo>
                <a:lnTo>
                  <a:pt x="907782" y="953887"/>
                </a:lnTo>
                <a:lnTo>
                  <a:pt x="0" y="953887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7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244" name="Freeform 244"/>
          <p:cNvSpPr/>
          <p:nvPr/>
        </p:nvSpPr>
        <p:spPr>
          <a:xfrm>
            <a:off x="-253196" y="689863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245" name="TextBox 245"/>
          <p:cNvSpPr txBox="1"/>
          <p:nvPr/>
        </p:nvSpPr>
        <p:spPr>
          <a:xfrm>
            <a:off x="1906085" y="613663"/>
            <a:ext cx="577417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246" name="TextBox 246"/>
          <p:cNvSpPr txBox="1"/>
          <p:nvPr/>
        </p:nvSpPr>
        <p:spPr>
          <a:xfrm>
            <a:off x="2494370" y="613663"/>
            <a:ext cx="303307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x</a:t>
            </a:r>
          </a:p>
        </p:txBody>
      </p:sp>
      <p:sp>
        <p:nvSpPr>
          <p:cNvPr id="247" name="TextBox 247"/>
          <p:cNvSpPr txBox="1"/>
          <p:nvPr/>
        </p:nvSpPr>
        <p:spPr>
          <a:xfrm>
            <a:off x="3073333" y="623188"/>
            <a:ext cx="539892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á</a:t>
            </a:r>
          </a:p>
        </p:txBody>
      </p:sp>
      <p:sp>
        <p:nvSpPr>
          <p:cNvPr id="248" name="TextBox 248"/>
          <p:cNvSpPr txBox="1"/>
          <p:nvPr/>
        </p:nvSpPr>
        <p:spPr>
          <a:xfrm>
            <a:off x="3671367" y="617761"/>
            <a:ext cx="850568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m</a:t>
            </a:r>
          </a:p>
        </p:txBody>
      </p:sp>
      <p:sp>
        <p:nvSpPr>
          <p:cNvPr id="249" name="TextBox 249"/>
          <p:cNvSpPr txBox="1"/>
          <p:nvPr/>
        </p:nvSpPr>
        <p:spPr>
          <a:xfrm>
            <a:off x="4521935" y="623188"/>
            <a:ext cx="603469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250" name="TextBox 250"/>
          <p:cNvSpPr txBox="1"/>
          <p:nvPr/>
        </p:nvSpPr>
        <p:spPr>
          <a:xfrm>
            <a:off x="5117107" y="613663"/>
            <a:ext cx="549264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251" name="TextBox 251"/>
          <p:cNvSpPr txBox="1"/>
          <p:nvPr/>
        </p:nvSpPr>
        <p:spPr>
          <a:xfrm>
            <a:off x="2127337" y="1001565"/>
            <a:ext cx="3420040" cy="69009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513"/>
              </a:lnSpc>
            </a:pPr>
            <a:r>
              <a:rPr lang="en-US" sz="3938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Tercer trimestre</a:t>
            </a:r>
          </a:p>
        </p:txBody>
      </p:sp>
      <p:sp>
        <p:nvSpPr>
          <p:cNvPr id="252" name="TextBox 252"/>
          <p:cNvSpPr txBox="1"/>
          <p:nvPr/>
        </p:nvSpPr>
        <p:spPr>
          <a:xfrm>
            <a:off x="3589945" y="2105390"/>
            <a:ext cx="535178" cy="12629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 dirty="0" err="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Lenguajes</a:t>
            </a:r>
            <a:endParaRPr lang="en-US" sz="1214" dirty="0">
              <a:solidFill>
                <a:srgbClr val="545454"/>
              </a:solidFill>
              <a:latin typeface="KG Primary Penmanship"/>
              <a:ea typeface="KG Primary Penmanship"/>
              <a:cs typeface="KG Primary Penmanship"/>
              <a:sym typeface="KG Primary Penmanship"/>
            </a:endParaRPr>
          </a:p>
        </p:txBody>
      </p:sp>
      <p:sp>
        <p:nvSpPr>
          <p:cNvPr id="253" name="TextBox 253"/>
          <p:cNvSpPr txBox="1"/>
          <p:nvPr/>
        </p:nvSpPr>
        <p:spPr>
          <a:xfrm>
            <a:off x="4389998" y="2105390"/>
            <a:ext cx="724614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Saberes y P C</a:t>
            </a:r>
          </a:p>
        </p:txBody>
      </p:sp>
      <p:sp>
        <p:nvSpPr>
          <p:cNvPr id="254" name="TextBox 254"/>
          <p:cNvSpPr txBox="1"/>
          <p:nvPr/>
        </p:nvSpPr>
        <p:spPr>
          <a:xfrm>
            <a:off x="5365054" y="2105390"/>
            <a:ext cx="602635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Ética, N y S</a:t>
            </a:r>
          </a:p>
        </p:txBody>
      </p:sp>
      <p:sp>
        <p:nvSpPr>
          <p:cNvPr id="255" name="TextBox 255"/>
          <p:cNvSpPr txBox="1"/>
          <p:nvPr/>
        </p:nvSpPr>
        <p:spPr>
          <a:xfrm>
            <a:off x="6232564" y="2106533"/>
            <a:ext cx="695742" cy="1262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838"/>
              </a:lnSpc>
            </a:pPr>
            <a:r>
              <a:rPr lang="en-US" sz="12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De lo H y lo C</a:t>
            </a:r>
          </a:p>
        </p:txBody>
      </p:sp>
      <p:sp>
        <p:nvSpPr>
          <p:cNvPr id="256" name="TextBox 256"/>
          <p:cNvSpPr txBox="1"/>
          <p:nvPr/>
        </p:nvSpPr>
        <p:spPr>
          <a:xfrm>
            <a:off x="1768956" y="2073204"/>
            <a:ext cx="576378" cy="2097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1321"/>
              </a:lnSpc>
            </a:pPr>
            <a:r>
              <a:rPr lang="en-US" sz="19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69661" y="2415097"/>
            <a:ext cx="1832499" cy="376548"/>
            <a:chOff x="0" y="0"/>
            <a:chExt cx="638780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630735" y="2416277"/>
            <a:ext cx="457839" cy="376548"/>
            <a:chOff x="0" y="0"/>
            <a:chExt cx="159595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3117736" y="2416277"/>
            <a:ext cx="457839" cy="376548"/>
            <a:chOff x="0" y="0"/>
            <a:chExt cx="159595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9661" y="2878731"/>
            <a:ext cx="1832499" cy="376548"/>
            <a:chOff x="0" y="0"/>
            <a:chExt cx="638780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2630735" y="2879729"/>
            <a:ext cx="457839" cy="376548"/>
            <a:chOff x="0" y="0"/>
            <a:chExt cx="159595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3117736" y="2879729"/>
            <a:ext cx="457839" cy="376548"/>
            <a:chOff x="0" y="0"/>
            <a:chExt cx="159595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769661" y="3342365"/>
            <a:ext cx="1832499" cy="376548"/>
            <a:chOff x="0" y="0"/>
            <a:chExt cx="638780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630735" y="3343182"/>
            <a:ext cx="457839" cy="376548"/>
            <a:chOff x="0" y="0"/>
            <a:chExt cx="159595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3117736" y="3343182"/>
            <a:ext cx="457839" cy="376548"/>
            <a:chOff x="0" y="0"/>
            <a:chExt cx="159595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769661" y="3805999"/>
            <a:ext cx="1832499" cy="376548"/>
            <a:chOff x="0" y="0"/>
            <a:chExt cx="638780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2630735" y="3806634"/>
            <a:ext cx="457839" cy="376548"/>
            <a:chOff x="0" y="0"/>
            <a:chExt cx="159595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3117736" y="3806634"/>
            <a:ext cx="457839" cy="376548"/>
            <a:chOff x="0" y="0"/>
            <a:chExt cx="159595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769661" y="4269633"/>
            <a:ext cx="1832499" cy="376548"/>
            <a:chOff x="0" y="0"/>
            <a:chExt cx="638780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630735" y="4270087"/>
            <a:ext cx="457839" cy="376548"/>
            <a:chOff x="0" y="0"/>
            <a:chExt cx="159595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3117736" y="4270087"/>
            <a:ext cx="457839" cy="376548"/>
            <a:chOff x="0" y="0"/>
            <a:chExt cx="159595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769661" y="4733267"/>
            <a:ext cx="1832499" cy="376548"/>
            <a:chOff x="0" y="0"/>
            <a:chExt cx="638780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2630735" y="4733539"/>
            <a:ext cx="457839" cy="376548"/>
            <a:chOff x="0" y="0"/>
            <a:chExt cx="159595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3117736" y="4733539"/>
            <a:ext cx="457839" cy="376548"/>
            <a:chOff x="0" y="0"/>
            <a:chExt cx="159595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769661" y="5196901"/>
            <a:ext cx="1832499" cy="376548"/>
            <a:chOff x="0" y="0"/>
            <a:chExt cx="638780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630735" y="5196992"/>
            <a:ext cx="457839" cy="376548"/>
            <a:chOff x="0" y="0"/>
            <a:chExt cx="159595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3117736" y="5196992"/>
            <a:ext cx="457839" cy="376548"/>
            <a:chOff x="0" y="0"/>
            <a:chExt cx="159595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769661" y="5660535"/>
            <a:ext cx="1832499" cy="376548"/>
            <a:chOff x="0" y="0"/>
            <a:chExt cx="638780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2630735" y="5660444"/>
            <a:ext cx="457839" cy="376548"/>
            <a:chOff x="0" y="0"/>
            <a:chExt cx="159595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3117736" y="5660444"/>
            <a:ext cx="457839" cy="376548"/>
            <a:chOff x="0" y="0"/>
            <a:chExt cx="159595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769661" y="6124169"/>
            <a:ext cx="1832499" cy="376548"/>
            <a:chOff x="0" y="0"/>
            <a:chExt cx="638780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2630735" y="6123897"/>
            <a:ext cx="457839" cy="376548"/>
            <a:chOff x="0" y="0"/>
            <a:chExt cx="159595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3117736" y="6123897"/>
            <a:ext cx="457839" cy="376548"/>
            <a:chOff x="0" y="0"/>
            <a:chExt cx="159595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769661" y="6587803"/>
            <a:ext cx="1832499" cy="376548"/>
            <a:chOff x="0" y="0"/>
            <a:chExt cx="638780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2630735" y="6587349"/>
            <a:ext cx="457839" cy="376548"/>
            <a:chOff x="0" y="0"/>
            <a:chExt cx="159595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3117736" y="6587349"/>
            <a:ext cx="457839" cy="376548"/>
            <a:chOff x="0" y="0"/>
            <a:chExt cx="159595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769661" y="7051437"/>
            <a:ext cx="1832499" cy="376548"/>
            <a:chOff x="0" y="0"/>
            <a:chExt cx="638780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2630735" y="7050802"/>
            <a:ext cx="457839" cy="376548"/>
            <a:chOff x="0" y="0"/>
            <a:chExt cx="159595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3117736" y="7050802"/>
            <a:ext cx="457839" cy="376548"/>
            <a:chOff x="0" y="0"/>
            <a:chExt cx="159595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769661" y="7515071"/>
            <a:ext cx="1832499" cy="376548"/>
            <a:chOff x="0" y="0"/>
            <a:chExt cx="638780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2630735" y="7514255"/>
            <a:ext cx="457839" cy="376548"/>
            <a:chOff x="0" y="0"/>
            <a:chExt cx="159595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3117736" y="7514255"/>
            <a:ext cx="457839" cy="376548"/>
            <a:chOff x="0" y="0"/>
            <a:chExt cx="159595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769661" y="7978705"/>
            <a:ext cx="1832499" cy="376548"/>
            <a:chOff x="0" y="0"/>
            <a:chExt cx="638780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2630735" y="7977707"/>
            <a:ext cx="457839" cy="376548"/>
            <a:chOff x="0" y="0"/>
            <a:chExt cx="159595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3117736" y="7977707"/>
            <a:ext cx="457839" cy="376548"/>
            <a:chOff x="0" y="0"/>
            <a:chExt cx="159595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769661" y="8442339"/>
            <a:ext cx="1832499" cy="376548"/>
            <a:chOff x="0" y="0"/>
            <a:chExt cx="638780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2630735" y="8441160"/>
            <a:ext cx="457839" cy="376548"/>
            <a:chOff x="0" y="0"/>
            <a:chExt cx="159595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3117736" y="8441160"/>
            <a:ext cx="457839" cy="376548"/>
            <a:chOff x="0" y="0"/>
            <a:chExt cx="159595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3604737" y="2416277"/>
            <a:ext cx="457839" cy="376548"/>
            <a:chOff x="0" y="0"/>
            <a:chExt cx="159595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4091738" y="2416277"/>
            <a:ext cx="457839" cy="376548"/>
            <a:chOff x="0" y="0"/>
            <a:chExt cx="159595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3604737" y="2879729"/>
            <a:ext cx="457839" cy="376548"/>
            <a:chOff x="0" y="0"/>
            <a:chExt cx="159595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4091738" y="2879729"/>
            <a:ext cx="457839" cy="376548"/>
            <a:chOff x="0" y="0"/>
            <a:chExt cx="159595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3604737" y="3343182"/>
            <a:ext cx="457839" cy="376548"/>
            <a:chOff x="0" y="0"/>
            <a:chExt cx="159595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4091738" y="3343182"/>
            <a:ext cx="457839" cy="376548"/>
            <a:chOff x="0" y="0"/>
            <a:chExt cx="159595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3604737" y="3806634"/>
            <a:ext cx="457839" cy="376548"/>
            <a:chOff x="0" y="0"/>
            <a:chExt cx="159595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4091738" y="3806634"/>
            <a:ext cx="457839" cy="376548"/>
            <a:chOff x="0" y="0"/>
            <a:chExt cx="159595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3604737" y="4270087"/>
            <a:ext cx="457839" cy="376548"/>
            <a:chOff x="0" y="0"/>
            <a:chExt cx="159595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4091738" y="4270087"/>
            <a:ext cx="457839" cy="376548"/>
            <a:chOff x="0" y="0"/>
            <a:chExt cx="159595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3604737" y="4733539"/>
            <a:ext cx="457839" cy="376548"/>
            <a:chOff x="0" y="0"/>
            <a:chExt cx="159595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4091738" y="4733539"/>
            <a:ext cx="457839" cy="376548"/>
            <a:chOff x="0" y="0"/>
            <a:chExt cx="159595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3604737" y="5196992"/>
            <a:ext cx="457839" cy="376548"/>
            <a:chOff x="0" y="0"/>
            <a:chExt cx="159595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4091738" y="5196992"/>
            <a:ext cx="457839" cy="376548"/>
            <a:chOff x="0" y="0"/>
            <a:chExt cx="159595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3604737" y="5660444"/>
            <a:ext cx="457839" cy="376548"/>
            <a:chOff x="0" y="0"/>
            <a:chExt cx="159595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4091738" y="5660444"/>
            <a:ext cx="457839" cy="376548"/>
            <a:chOff x="0" y="0"/>
            <a:chExt cx="159595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3604737" y="6123897"/>
            <a:ext cx="457839" cy="376548"/>
            <a:chOff x="0" y="0"/>
            <a:chExt cx="159595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4091738" y="6123897"/>
            <a:ext cx="457839" cy="376548"/>
            <a:chOff x="0" y="0"/>
            <a:chExt cx="159595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3604737" y="6587349"/>
            <a:ext cx="457839" cy="376548"/>
            <a:chOff x="0" y="0"/>
            <a:chExt cx="159595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4091738" y="6587349"/>
            <a:ext cx="457839" cy="376548"/>
            <a:chOff x="0" y="0"/>
            <a:chExt cx="159595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3604737" y="7050802"/>
            <a:ext cx="457839" cy="376548"/>
            <a:chOff x="0" y="0"/>
            <a:chExt cx="159595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4091738" y="7050802"/>
            <a:ext cx="457839" cy="376548"/>
            <a:chOff x="0" y="0"/>
            <a:chExt cx="159595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3604737" y="7514255"/>
            <a:ext cx="457839" cy="376548"/>
            <a:chOff x="0" y="0"/>
            <a:chExt cx="159595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4091738" y="7514255"/>
            <a:ext cx="457839" cy="376548"/>
            <a:chOff x="0" y="0"/>
            <a:chExt cx="159595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3604737" y="7977707"/>
            <a:ext cx="457839" cy="376548"/>
            <a:chOff x="0" y="0"/>
            <a:chExt cx="159595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4091738" y="7977707"/>
            <a:ext cx="457839" cy="376548"/>
            <a:chOff x="0" y="0"/>
            <a:chExt cx="159595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3604737" y="8441160"/>
            <a:ext cx="457839" cy="376548"/>
            <a:chOff x="0" y="0"/>
            <a:chExt cx="159595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4091738" y="8441160"/>
            <a:ext cx="457839" cy="376548"/>
            <a:chOff x="0" y="0"/>
            <a:chExt cx="159595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769661" y="1952824"/>
            <a:ext cx="1832499" cy="376548"/>
            <a:chOff x="0" y="0"/>
            <a:chExt cx="638780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2630735" y="1952824"/>
            <a:ext cx="457839" cy="376548"/>
            <a:chOff x="0" y="0"/>
            <a:chExt cx="159595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3117736" y="1952824"/>
            <a:ext cx="457839" cy="376548"/>
            <a:chOff x="0" y="0"/>
            <a:chExt cx="159595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3604737" y="1952824"/>
            <a:ext cx="457839" cy="376548"/>
            <a:chOff x="0" y="0"/>
            <a:chExt cx="159595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4091738" y="1952824"/>
            <a:ext cx="457839" cy="376548"/>
            <a:chOff x="0" y="0"/>
            <a:chExt cx="159595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769661" y="8904612"/>
            <a:ext cx="1832499" cy="376548"/>
            <a:chOff x="0" y="0"/>
            <a:chExt cx="638780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2630735" y="8904612"/>
            <a:ext cx="457839" cy="376548"/>
            <a:chOff x="0" y="0"/>
            <a:chExt cx="159595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3117736" y="8904612"/>
            <a:ext cx="457839" cy="376548"/>
            <a:chOff x="0" y="0"/>
            <a:chExt cx="159595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3604737" y="8904612"/>
            <a:ext cx="457839" cy="376548"/>
            <a:chOff x="0" y="0"/>
            <a:chExt cx="159595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4091738" y="8904612"/>
            <a:ext cx="457839" cy="376548"/>
            <a:chOff x="0" y="0"/>
            <a:chExt cx="159595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3" name="Group 243"/>
          <p:cNvGrpSpPr/>
          <p:nvPr/>
        </p:nvGrpSpPr>
        <p:grpSpPr>
          <a:xfrm>
            <a:off x="4578738" y="2416277"/>
            <a:ext cx="457839" cy="376548"/>
            <a:chOff x="0" y="0"/>
            <a:chExt cx="159595" cy="131259"/>
          </a:xfrm>
        </p:grpSpPr>
        <p:sp>
          <p:nvSpPr>
            <p:cNvPr id="244" name="Freeform 24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5" name="TextBox 24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6" name="Group 246"/>
          <p:cNvGrpSpPr/>
          <p:nvPr/>
        </p:nvGrpSpPr>
        <p:grpSpPr>
          <a:xfrm>
            <a:off x="4578738" y="2879729"/>
            <a:ext cx="457839" cy="376548"/>
            <a:chOff x="0" y="0"/>
            <a:chExt cx="159595" cy="131259"/>
          </a:xfrm>
        </p:grpSpPr>
        <p:sp>
          <p:nvSpPr>
            <p:cNvPr id="247" name="Freeform 24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8" name="TextBox 24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9" name="Group 249"/>
          <p:cNvGrpSpPr/>
          <p:nvPr/>
        </p:nvGrpSpPr>
        <p:grpSpPr>
          <a:xfrm>
            <a:off x="4578738" y="3343182"/>
            <a:ext cx="457839" cy="376548"/>
            <a:chOff x="0" y="0"/>
            <a:chExt cx="159595" cy="131259"/>
          </a:xfrm>
        </p:grpSpPr>
        <p:sp>
          <p:nvSpPr>
            <p:cNvPr id="250" name="Freeform 25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1" name="TextBox 25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2" name="Group 252"/>
          <p:cNvGrpSpPr/>
          <p:nvPr/>
        </p:nvGrpSpPr>
        <p:grpSpPr>
          <a:xfrm>
            <a:off x="4578738" y="3806634"/>
            <a:ext cx="457839" cy="376548"/>
            <a:chOff x="0" y="0"/>
            <a:chExt cx="159595" cy="131259"/>
          </a:xfrm>
        </p:grpSpPr>
        <p:sp>
          <p:nvSpPr>
            <p:cNvPr id="253" name="Freeform 25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4" name="TextBox 25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5" name="Group 255"/>
          <p:cNvGrpSpPr/>
          <p:nvPr/>
        </p:nvGrpSpPr>
        <p:grpSpPr>
          <a:xfrm>
            <a:off x="4578738" y="4270087"/>
            <a:ext cx="457839" cy="376548"/>
            <a:chOff x="0" y="0"/>
            <a:chExt cx="159595" cy="131259"/>
          </a:xfrm>
        </p:grpSpPr>
        <p:sp>
          <p:nvSpPr>
            <p:cNvPr id="256" name="Freeform 25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7" name="TextBox 25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8" name="Group 258"/>
          <p:cNvGrpSpPr/>
          <p:nvPr/>
        </p:nvGrpSpPr>
        <p:grpSpPr>
          <a:xfrm>
            <a:off x="4578738" y="4733539"/>
            <a:ext cx="457839" cy="376548"/>
            <a:chOff x="0" y="0"/>
            <a:chExt cx="159595" cy="131259"/>
          </a:xfrm>
        </p:grpSpPr>
        <p:sp>
          <p:nvSpPr>
            <p:cNvPr id="259" name="Freeform 25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0" name="TextBox 26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1" name="Group 261"/>
          <p:cNvGrpSpPr/>
          <p:nvPr/>
        </p:nvGrpSpPr>
        <p:grpSpPr>
          <a:xfrm>
            <a:off x="4578738" y="5196992"/>
            <a:ext cx="457839" cy="376548"/>
            <a:chOff x="0" y="0"/>
            <a:chExt cx="159595" cy="131259"/>
          </a:xfrm>
        </p:grpSpPr>
        <p:sp>
          <p:nvSpPr>
            <p:cNvPr id="262" name="Freeform 26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3" name="TextBox 26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4" name="Group 264"/>
          <p:cNvGrpSpPr/>
          <p:nvPr/>
        </p:nvGrpSpPr>
        <p:grpSpPr>
          <a:xfrm>
            <a:off x="4578738" y="5660444"/>
            <a:ext cx="457839" cy="376548"/>
            <a:chOff x="0" y="0"/>
            <a:chExt cx="159595" cy="131259"/>
          </a:xfrm>
        </p:grpSpPr>
        <p:sp>
          <p:nvSpPr>
            <p:cNvPr id="265" name="Freeform 26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6" name="TextBox 26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7" name="Group 267"/>
          <p:cNvGrpSpPr/>
          <p:nvPr/>
        </p:nvGrpSpPr>
        <p:grpSpPr>
          <a:xfrm>
            <a:off x="4578738" y="6123897"/>
            <a:ext cx="457839" cy="376548"/>
            <a:chOff x="0" y="0"/>
            <a:chExt cx="159595" cy="131259"/>
          </a:xfrm>
        </p:grpSpPr>
        <p:sp>
          <p:nvSpPr>
            <p:cNvPr id="268" name="Freeform 26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9" name="TextBox 26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0" name="Group 270"/>
          <p:cNvGrpSpPr/>
          <p:nvPr/>
        </p:nvGrpSpPr>
        <p:grpSpPr>
          <a:xfrm>
            <a:off x="4578738" y="6587349"/>
            <a:ext cx="457839" cy="376548"/>
            <a:chOff x="0" y="0"/>
            <a:chExt cx="159595" cy="131259"/>
          </a:xfrm>
        </p:grpSpPr>
        <p:sp>
          <p:nvSpPr>
            <p:cNvPr id="271" name="Freeform 27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2" name="TextBox 27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3" name="Group 273"/>
          <p:cNvGrpSpPr/>
          <p:nvPr/>
        </p:nvGrpSpPr>
        <p:grpSpPr>
          <a:xfrm>
            <a:off x="4578738" y="7050802"/>
            <a:ext cx="457839" cy="376548"/>
            <a:chOff x="0" y="0"/>
            <a:chExt cx="159595" cy="131259"/>
          </a:xfrm>
        </p:grpSpPr>
        <p:sp>
          <p:nvSpPr>
            <p:cNvPr id="274" name="Freeform 27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5" name="TextBox 27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6" name="Group 276"/>
          <p:cNvGrpSpPr/>
          <p:nvPr/>
        </p:nvGrpSpPr>
        <p:grpSpPr>
          <a:xfrm>
            <a:off x="4578738" y="7514255"/>
            <a:ext cx="457839" cy="376548"/>
            <a:chOff x="0" y="0"/>
            <a:chExt cx="159595" cy="131259"/>
          </a:xfrm>
        </p:grpSpPr>
        <p:sp>
          <p:nvSpPr>
            <p:cNvPr id="277" name="Freeform 27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8" name="TextBox 27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9" name="Group 279"/>
          <p:cNvGrpSpPr/>
          <p:nvPr/>
        </p:nvGrpSpPr>
        <p:grpSpPr>
          <a:xfrm>
            <a:off x="4578738" y="7977707"/>
            <a:ext cx="457839" cy="376548"/>
            <a:chOff x="0" y="0"/>
            <a:chExt cx="159595" cy="131259"/>
          </a:xfrm>
        </p:grpSpPr>
        <p:sp>
          <p:nvSpPr>
            <p:cNvPr id="280" name="Freeform 28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1" name="TextBox 28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2" name="Group 282"/>
          <p:cNvGrpSpPr/>
          <p:nvPr/>
        </p:nvGrpSpPr>
        <p:grpSpPr>
          <a:xfrm>
            <a:off x="4578738" y="8441160"/>
            <a:ext cx="457839" cy="376548"/>
            <a:chOff x="0" y="0"/>
            <a:chExt cx="159595" cy="131259"/>
          </a:xfrm>
        </p:grpSpPr>
        <p:sp>
          <p:nvSpPr>
            <p:cNvPr id="283" name="Freeform 28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4" name="TextBox 28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5" name="Group 285"/>
          <p:cNvGrpSpPr/>
          <p:nvPr/>
        </p:nvGrpSpPr>
        <p:grpSpPr>
          <a:xfrm>
            <a:off x="4578738" y="1952824"/>
            <a:ext cx="457839" cy="376548"/>
            <a:chOff x="0" y="0"/>
            <a:chExt cx="159595" cy="131259"/>
          </a:xfrm>
        </p:grpSpPr>
        <p:sp>
          <p:nvSpPr>
            <p:cNvPr id="286" name="Freeform 28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7" name="TextBox 28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8" name="Group 288"/>
          <p:cNvGrpSpPr/>
          <p:nvPr/>
        </p:nvGrpSpPr>
        <p:grpSpPr>
          <a:xfrm>
            <a:off x="4578738" y="8904612"/>
            <a:ext cx="457839" cy="376548"/>
            <a:chOff x="0" y="0"/>
            <a:chExt cx="159595" cy="131259"/>
          </a:xfrm>
        </p:grpSpPr>
        <p:sp>
          <p:nvSpPr>
            <p:cNvPr id="289" name="Freeform 28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0" name="TextBox 29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1" name="Group 291"/>
          <p:cNvGrpSpPr/>
          <p:nvPr/>
        </p:nvGrpSpPr>
        <p:grpSpPr>
          <a:xfrm>
            <a:off x="5083898" y="2416277"/>
            <a:ext cx="457839" cy="376548"/>
            <a:chOff x="0" y="0"/>
            <a:chExt cx="159595" cy="131259"/>
          </a:xfrm>
        </p:grpSpPr>
        <p:sp>
          <p:nvSpPr>
            <p:cNvPr id="292" name="Freeform 29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3" name="TextBox 29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4" name="Group 294"/>
          <p:cNvGrpSpPr/>
          <p:nvPr/>
        </p:nvGrpSpPr>
        <p:grpSpPr>
          <a:xfrm>
            <a:off x="5570899" y="2416277"/>
            <a:ext cx="457839" cy="376548"/>
            <a:chOff x="0" y="0"/>
            <a:chExt cx="159595" cy="131259"/>
          </a:xfrm>
        </p:grpSpPr>
        <p:sp>
          <p:nvSpPr>
            <p:cNvPr id="295" name="Freeform 29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6" name="TextBox 29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7" name="Group 297"/>
          <p:cNvGrpSpPr/>
          <p:nvPr/>
        </p:nvGrpSpPr>
        <p:grpSpPr>
          <a:xfrm>
            <a:off x="5083898" y="2879729"/>
            <a:ext cx="457839" cy="376548"/>
            <a:chOff x="0" y="0"/>
            <a:chExt cx="159595" cy="131259"/>
          </a:xfrm>
        </p:grpSpPr>
        <p:sp>
          <p:nvSpPr>
            <p:cNvPr id="298" name="Freeform 29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9" name="TextBox 29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0" name="Group 300"/>
          <p:cNvGrpSpPr/>
          <p:nvPr/>
        </p:nvGrpSpPr>
        <p:grpSpPr>
          <a:xfrm>
            <a:off x="5570899" y="2879729"/>
            <a:ext cx="457839" cy="376548"/>
            <a:chOff x="0" y="0"/>
            <a:chExt cx="159595" cy="131259"/>
          </a:xfrm>
        </p:grpSpPr>
        <p:sp>
          <p:nvSpPr>
            <p:cNvPr id="301" name="Freeform 30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2" name="TextBox 30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3" name="Group 303"/>
          <p:cNvGrpSpPr/>
          <p:nvPr/>
        </p:nvGrpSpPr>
        <p:grpSpPr>
          <a:xfrm>
            <a:off x="5083898" y="3343182"/>
            <a:ext cx="457839" cy="376548"/>
            <a:chOff x="0" y="0"/>
            <a:chExt cx="159595" cy="131259"/>
          </a:xfrm>
        </p:grpSpPr>
        <p:sp>
          <p:nvSpPr>
            <p:cNvPr id="304" name="Freeform 30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5" name="TextBox 30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6" name="Group 306"/>
          <p:cNvGrpSpPr/>
          <p:nvPr/>
        </p:nvGrpSpPr>
        <p:grpSpPr>
          <a:xfrm>
            <a:off x="5570899" y="3343182"/>
            <a:ext cx="457839" cy="376548"/>
            <a:chOff x="0" y="0"/>
            <a:chExt cx="159595" cy="131259"/>
          </a:xfrm>
        </p:grpSpPr>
        <p:sp>
          <p:nvSpPr>
            <p:cNvPr id="307" name="Freeform 30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8" name="TextBox 30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9" name="Group 309"/>
          <p:cNvGrpSpPr/>
          <p:nvPr/>
        </p:nvGrpSpPr>
        <p:grpSpPr>
          <a:xfrm>
            <a:off x="5083898" y="3806634"/>
            <a:ext cx="457839" cy="376548"/>
            <a:chOff x="0" y="0"/>
            <a:chExt cx="159595" cy="131259"/>
          </a:xfrm>
        </p:grpSpPr>
        <p:sp>
          <p:nvSpPr>
            <p:cNvPr id="310" name="Freeform 31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1" name="TextBox 31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2" name="Group 312"/>
          <p:cNvGrpSpPr/>
          <p:nvPr/>
        </p:nvGrpSpPr>
        <p:grpSpPr>
          <a:xfrm>
            <a:off x="5570899" y="3806634"/>
            <a:ext cx="457839" cy="376548"/>
            <a:chOff x="0" y="0"/>
            <a:chExt cx="159595" cy="131259"/>
          </a:xfrm>
        </p:grpSpPr>
        <p:sp>
          <p:nvSpPr>
            <p:cNvPr id="313" name="Freeform 31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4" name="TextBox 31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5" name="Group 315"/>
          <p:cNvGrpSpPr/>
          <p:nvPr/>
        </p:nvGrpSpPr>
        <p:grpSpPr>
          <a:xfrm>
            <a:off x="5083898" y="4270087"/>
            <a:ext cx="457839" cy="376548"/>
            <a:chOff x="0" y="0"/>
            <a:chExt cx="159595" cy="131259"/>
          </a:xfrm>
        </p:grpSpPr>
        <p:sp>
          <p:nvSpPr>
            <p:cNvPr id="316" name="Freeform 31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7" name="TextBox 31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8" name="Group 318"/>
          <p:cNvGrpSpPr/>
          <p:nvPr/>
        </p:nvGrpSpPr>
        <p:grpSpPr>
          <a:xfrm>
            <a:off x="5570899" y="4270087"/>
            <a:ext cx="457839" cy="376548"/>
            <a:chOff x="0" y="0"/>
            <a:chExt cx="159595" cy="131259"/>
          </a:xfrm>
        </p:grpSpPr>
        <p:sp>
          <p:nvSpPr>
            <p:cNvPr id="319" name="Freeform 31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0" name="TextBox 32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1" name="Group 321"/>
          <p:cNvGrpSpPr/>
          <p:nvPr/>
        </p:nvGrpSpPr>
        <p:grpSpPr>
          <a:xfrm>
            <a:off x="5083898" y="4733539"/>
            <a:ext cx="457839" cy="376548"/>
            <a:chOff x="0" y="0"/>
            <a:chExt cx="159595" cy="131259"/>
          </a:xfrm>
        </p:grpSpPr>
        <p:sp>
          <p:nvSpPr>
            <p:cNvPr id="322" name="Freeform 32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3" name="TextBox 32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4" name="Group 324"/>
          <p:cNvGrpSpPr/>
          <p:nvPr/>
        </p:nvGrpSpPr>
        <p:grpSpPr>
          <a:xfrm>
            <a:off x="5570899" y="4733539"/>
            <a:ext cx="457839" cy="376548"/>
            <a:chOff x="0" y="0"/>
            <a:chExt cx="159595" cy="131259"/>
          </a:xfrm>
        </p:grpSpPr>
        <p:sp>
          <p:nvSpPr>
            <p:cNvPr id="325" name="Freeform 32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6" name="TextBox 32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7" name="Group 327"/>
          <p:cNvGrpSpPr/>
          <p:nvPr/>
        </p:nvGrpSpPr>
        <p:grpSpPr>
          <a:xfrm>
            <a:off x="5083898" y="5196992"/>
            <a:ext cx="457839" cy="376548"/>
            <a:chOff x="0" y="0"/>
            <a:chExt cx="159595" cy="131259"/>
          </a:xfrm>
        </p:grpSpPr>
        <p:sp>
          <p:nvSpPr>
            <p:cNvPr id="328" name="Freeform 32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9" name="TextBox 32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0" name="Group 330"/>
          <p:cNvGrpSpPr/>
          <p:nvPr/>
        </p:nvGrpSpPr>
        <p:grpSpPr>
          <a:xfrm>
            <a:off x="5570899" y="5196992"/>
            <a:ext cx="457839" cy="376548"/>
            <a:chOff x="0" y="0"/>
            <a:chExt cx="159595" cy="131259"/>
          </a:xfrm>
        </p:grpSpPr>
        <p:sp>
          <p:nvSpPr>
            <p:cNvPr id="331" name="Freeform 33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2" name="TextBox 33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3" name="Group 333"/>
          <p:cNvGrpSpPr/>
          <p:nvPr/>
        </p:nvGrpSpPr>
        <p:grpSpPr>
          <a:xfrm>
            <a:off x="5083898" y="5660444"/>
            <a:ext cx="457839" cy="376548"/>
            <a:chOff x="0" y="0"/>
            <a:chExt cx="159595" cy="131259"/>
          </a:xfrm>
        </p:grpSpPr>
        <p:sp>
          <p:nvSpPr>
            <p:cNvPr id="334" name="Freeform 33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5" name="TextBox 33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6" name="Group 336"/>
          <p:cNvGrpSpPr/>
          <p:nvPr/>
        </p:nvGrpSpPr>
        <p:grpSpPr>
          <a:xfrm>
            <a:off x="5570899" y="5660444"/>
            <a:ext cx="457839" cy="376548"/>
            <a:chOff x="0" y="0"/>
            <a:chExt cx="159595" cy="131259"/>
          </a:xfrm>
        </p:grpSpPr>
        <p:sp>
          <p:nvSpPr>
            <p:cNvPr id="337" name="Freeform 33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8" name="TextBox 33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9" name="Group 339"/>
          <p:cNvGrpSpPr/>
          <p:nvPr/>
        </p:nvGrpSpPr>
        <p:grpSpPr>
          <a:xfrm>
            <a:off x="5083898" y="6123897"/>
            <a:ext cx="457839" cy="376548"/>
            <a:chOff x="0" y="0"/>
            <a:chExt cx="159595" cy="131259"/>
          </a:xfrm>
        </p:grpSpPr>
        <p:sp>
          <p:nvSpPr>
            <p:cNvPr id="340" name="Freeform 34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1" name="TextBox 34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2" name="Group 342"/>
          <p:cNvGrpSpPr/>
          <p:nvPr/>
        </p:nvGrpSpPr>
        <p:grpSpPr>
          <a:xfrm>
            <a:off x="5570899" y="6123897"/>
            <a:ext cx="457839" cy="376548"/>
            <a:chOff x="0" y="0"/>
            <a:chExt cx="159595" cy="131259"/>
          </a:xfrm>
        </p:grpSpPr>
        <p:sp>
          <p:nvSpPr>
            <p:cNvPr id="343" name="Freeform 34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4" name="TextBox 34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5" name="Group 345"/>
          <p:cNvGrpSpPr/>
          <p:nvPr/>
        </p:nvGrpSpPr>
        <p:grpSpPr>
          <a:xfrm>
            <a:off x="5083898" y="6587349"/>
            <a:ext cx="457839" cy="376548"/>
            <a:chOff x="0" y="0"/>
            <a:chExt cx="159595" cy="131259"/>
          </a:xfrm>
        </p:grpSpPr>
        <p:sp>
          <p:nvSpPr>
            <p:cNvPr id="346" name="Freeform 34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7" name="TextBox 34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8" name="Group 348"/>
          <p:cNvGrpSpPr/>
          <p:nvPr/>
        </p:nvGrpSpPr>
        <p:grpSpPr>
          <a:xfrm>
            <a:off x="5570899" y="6587349"/>
            <a:ext cx="457839" cy="376548"/>
            <a:chOff x="0" y="0"/>
            <a:chExt cx="159595" cy="131259"/>
          </a:xfrm>
        </p:grpSpPr>
        <p:sp>
          <p:nvSpPr>
            <p:cNvPr id="349" name="Freeform 34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0" name="TextBox 35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1" name="Group 351"/>
          <p:cNvGrpSpPr/>
          <p:nvPr/>
        </p:nvGrpSpPr>
        <p:grpSpPr>
          <a:xfrm>
            <a:off x="5083898" y="7050802"/>
            <a:ext cx="457839" cy="376548"/>
            <a:chOff x="0" y="0"/>
            <a:chExt cx="159595" cy="131259"/>
          </a:xfrm>
        </p:grpSpPr>
        <p:sp>
          <p:nvSpPr>
            <p:cNvPr id="352" name="Freeform 35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3" name="TextBox 35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4" name="Group 354"/>
          <p:cNvGrpSpPr/>
          <p:nvPr/>
        </p:nvGrpSpPr>
        <p:grpSpPr>
          <a:xfrm>
            <a:off x="5570899" y="7050802"/>
            <a:ext cx="457839" cy="376548"/>
            <a:chOff x="0" y="0"/>
            <a:chExt cx="159595" cy="131259"/>
          </a:xfrm>
        </p:grpSpPr>
        <p:sp>
          <p:nvSpPr>
            <p:cNvPr id="355" name="Freeform 35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6" name="TextBox 35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7" name="Group 357"/>
          <p:cNvGrpSpPr/>
          <p:nvPr/>
        </p:nvGrpSpPr>
        <p:grpSpPr>
          <a:xfrm>
            <a:off x="5083898" y="7514255"/>
            <a:ext cx="457839" cy="376548"/>
            <a:chOff x="0" y="0"/>
            <a:chExt cx="159595" cy="131259"/>
          </a:xfrm>
        </p:grpSpPr>
        <p:sp>
          <p:nvSpPr>
            <p:cNvPr id="358" name="Freeform 35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9" name="TextBox 35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0" name="Group 360"/>
          <p:cNvGrpSpPr/>
          <p:nvPr/>
        </p:nvGrpSpPr>
        <p:grpSpPr>
          <a:xfrm>
            <a:off x="5570899" y="7514255"/>
            <a:ext cx="457839" cy="376548"/>
            <a:chOff x="0" y="0"/>
            <a:chExt cx="159595" cy="131259"/>
          </a:xfrm>
        </p:grpSpPr>
        <p:sp>
          <p:nvSpPr>
            <p:cNvPr id="361" name="Freeform 36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2" name="TextBox 36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3" name="Group 363"/>
          <p:cNvGrpSpPr/>
          <p:nvPr/>
        </p:nvGrpSpPr>
        <p:grpSpPr>
          <a:xfrm>
            <a:off x="5083898" y="7977707"/>
            <a:ext cx="457839" cy="376548"/>
            <a:chOff x="0" y="0"/>
            <a:chExt cx="159595" cy="131259"/>
          </a:xfrm>
        </p:grpSpPr>
        <p:sp>
          <p:nvSpPr>
            <p:cNvPr id="364" name="Freeform 36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5" name="TextBox 36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6" name="Group 366"/>
          <p:cNvGrpSpPr/>
          <p:nvPr/>
        </p:nvGrpSpPr>
        <p:grpSpPr>
          <a:xfrm>
            <a:off x="5570899" y="7977707"/>
            <a:ext cx="457839" cy="376548"/>
            <a:chOff x="0" y="0"/>
            <a:chExt cx="159595" cy="131259"/>
          </a:xfrm>
        </p:grpSpPr>
        <p:sp>
          <p:nvSpPr>
            <p:cNvPr id="367" name="Freeform 36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8" name="TextBox 36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9" name="Group 369"/>
          <p:cNvGrpSpPr/>
          <p:nvPr/>
        </p:nvGrpSpPr>
        <p:grpSpPr>
          <a:xfrm>
            <a:off x="5083898" y="8441160"/>
            <a:ext cx="457839" cy="376548"/>
            <a:chOff x="0" y="0"/>
            <a:chExt cx="159595" cy="131259"/>
          </a:xfrm>
        </p:grpSpPr>
        <p:sp>
          <p:nvSpPr>
            <p:cNvPr id="370" name="Freeform 37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1" name="TextBox 37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2" name="Group 372"/>
          <p:cNvGrpSpPr/>
          <p:nvPr/>
        </p:nvGrpSpPr>
        <p:grpSpPr>
          <a:xfrm>
            <a:off x="5570899" y="8441160"/>
            <a:ext cx="457839" cy="376548"/>
            <a:chOff x="0" y="0"/>
            <a:chExt cx="159595" cy="131259"/>
          </a:xfrm>
        </p:grpSpPr>
        <p:sp>
          <p:nvSpPr>
            <p:cNvPr id="373" name="Freeform 37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4" name="TextBox 37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5" name="Group 375"/>
          <p:cNvGrpSpPr/>
          <p:nvPr/>
        </p:nvGrpSpPr>
        <p:grpSpPr>
          <a:xfrm>
            <a:off x="6057899" y="2416277"/>
            <a:ext cx="457839" cy="376548"/>
            <a:chOff x="0" y="0"/>
            <a:chExt cx="159595" cy="131259"/>
          </a:xfrm>
        </p:grpSpPr>
        <p:sp>
          <p:nvSpPr>
            <p:cNvPr id="376" name="Freeform 37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7" name="TextBox 37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8" name="Group 378"/>
          <p:cNvGrpSpPr/>
          <p:nvPr/>
        </p:nvGrpSpPr>
        <p:grpSpPr>
          <a:xfrm>
            <a:off x="6544900" y="2416277"/>
            <a:ext cx="457839" cy="376548"/>
            <a:chOff x="0" y="0"/>
            <a:chExt cx="159595" cy="131259"/>
          </a:xfrm>
        </p:grpSpPr>
        <p:sp>
          <p:nvSpPr>
            <p:cNvPr id="379" name="Freeform 37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0" name="TextBox 38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1" name="Group 381"/>
          <p:cNvGrpSpPr/>
          <p:nvPr/>
        </p:nvGrpSpPr>
        <p:grpSpPr>
          <a:xfrm>
            <a:off x="6057899" y="2879729"/>
            <a:ext cx="457839" cy="376548"/>
            <a:chOff x="0" y="0"/>
            <a:chExt cx="159595" cy="131259"/>
          </a:xfrm>
        </p:grpSpPr>
        <p:sp>
          <p:nvSpPr>
            <p:cNvPr id="382" name="Freeform 38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3" name="TextBox 38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4" name="Group 384"/>
          <p:cNvGrpSpPr/>
          <p:nvPr/>
        </p:nvGrpSpPr>
        <p:grpSpPr>
          <a:xfrm>
            <a:off x="6544900" y="2879729"/>
            <a:ext cx="457839" cy="376548"/>
            <a:chOff x="0" y="0"/>
            <a:chExt cx="159595" cy="131259"/>
          </a:xfrm>
        </p:grpSpPr>
        <p:sp>
          <p:nvSpPr>
            <p:cNvPr id="385" name="Freeform 38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6" name="TextBox 38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7" name="Group 387"/>
          <p:cNvGrpSpPr/>
          <p:nvPr/>
        </p:nvGrpSpPr>
        <p:grpSpPr>
          <a:xfrm>
            <a:off x="6057899" y="3343182"/>
            <a:ext cx="457839" cy="376548"/>
            <a:chOff x="0" y="0"/>
            <a:chExt cx="159595" cy="131259"/>
          </a:xfrm>
        </p:grpSpPr>
        <p:sp>
          <p:nvSpPr>
            <p:cNvPr id="388" name="Freeform 38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9" name="TextBox 38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0" name="Group 390"/>
          <p:cNvGrpSpPr/>
          <p:nvPr/>
        </p:nvGrpSpPr>
        <p:grpSpPr>
          <a:xfrm>
            <a:off x="6544900" y="3343182"/>
            <a:ext cx="457839" cy="376548"/>
            <a:chOff x="0" y="0"/>
            <a:chExt cx="159595" cy="131259"/>
          </a:xfrm>
        </p:grpSpPr>
        <p:sp>
          <p:nvSpPr>
            <p:cNvPr id="391" name="Freeform 39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2" name="TextBox 39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3" name="Group 393"/>
          <p:cNvGrpSpPr/>
          <p:nvPr/>
        </p:nvGrpSpPr>
        <p:grpSpPr>
          <a:xfrm>
            <a:off x="6057899" y="3806634"/>
            <a:ext cx="457839" cy="376548"/>
            <a:chOff x="0" y="0"/>
            <a:chExt cx="159595" cy="131259"/>
          </a:xfrm>
        </p:grpSpPr>
        <p:sp>
          <p:nvSpPr>
            <p:cNvPr id="394" name="Freeform 39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5" name="TextBox 39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6" name="Group 396"/>
          <p:cNvGrpSpPr/>
          <p:nvPr/>
        </p:nvGrpSpPr>
        <p:grpSpPr>
          <a:xfrm>
            <a:off x="6544900" y="3806634"/>
            <a:ext cx="457839" cy="376548"/>
            <a:chOff x="0" y="0"/>
            <a:chExt cx="159595" cy="131259"/>
          </a:xfrm>
        </p:grpSpPr>
        <p:sp>
          <p:nvSpPr>
            <p:cNvPr id="397" name="Freeform 39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8" name="TextBox 39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9" name="Group 399"/>
          <p:cNvGrpSpPr/>
          <p:nvPr/>
        </p:nvGrpSpPr>
        <p:grpSpPr>
          <a:xfrm>
            <a:off x="6057899" y="4270087"/>
            <a:ext cx="457839" cy="376548"/>
            <a:chOff x="0" y="0"/>
            <a:chExt cx="159595" cy="131259"/>
          </a:xfrm>
        </p:grpSpPr>
        <p:sp>
          <p:nvSpPr>
            <p:cNvPr id="400" name="Freeform 40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1" name="TextBox 40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2" name="Group 402"/>
          <p:cNvGrpSpPr/>
          <p:nvPr/>
        </p:nvGrpSpPr>
        <p:grpSpPr>
          <a:xfrm>
            <a:off x="6544900" y="4270087"/>
            <a:ext cx="457839" cy="376548"/>
            <a:chOff x="0" y="0"/>
            <a:chExt cx="159595" cy="131259"/>
          </a:xfrm>
        </p:grpSpPr>
        <p:sp>
          <p:nvSpPr>
            <p:cNvPr id="403" name="Freeform 40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4" name="TextBox 40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5" name="Group 405"/>
          <p:cNvGrpSpPr/>
          <p:nvPr/>
        </p:nvGrpSpPr>
        <p:grpSpPr>
          <a:xfrm>
            <a:off x="6057899" y="4733539"/>
            <a:ext cx="457839" cy="376548"/>
            <a:chOff x="0" y="0"/>
            <a:chExt cx="159595" cy="131259"/>
          </a:xfrm>
        </p:grpSpPr>
        <p:sp>
          <p:nvSpPr>
            <p:cNvPr id="406" name="Freeform 40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7" name="TextBox 40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8" name="Group 408"/>
          <p:cNvGrpSpPr/>
          <p:nvPr/>
        </p:nvGrpSpPr>
        <p:grpSpPr>
          <a:xfrm>
            <a:off x="6544900" y="4733539"/>
            <a:ext cx="457839" cy="376548"/>
            <a:chOff x="0" y="0"/>
            <a:chExt cx="159595" cy="131259"/>
          </a:xfrm>
        </p:grpSpPr>
        <p:sp>
          <p:nvSpPr>
            <p:cNvPr id="409" name="Freeform 40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0" name="TextBox 41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1" name="Group 411"/>
          <p:cNvGrpSpPr/>
          <p:nvPr/>
        </p:nvGrpSpPr>
        <p:grpSpPr>
          <a:xfrm>
            <a:off x="6057899" y="5196992"/>
            <a:ext cx="457839" cy="376548"/>
            <a:chOff x="0" y="0"/>
            <a:chExt cx="159595" cy="131259"/>
          </a:xfrm>
        </p:grpSpPr>
        <p:sp>
          <p:nvSpPr>
            <p:cNvPr id="412" name="Freeform 41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3" name="TextBox 41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4" name="Group 414"/>
          <p:cNvGrpSpPr/>
          <p:nvPr/>
        </p:nvGrpSpPr>
        <p:grpSpPr>
          <a:xfrm>
            <a:off x="6544900" y="5196992"/>
            <a:ext cx="457839" cy="376548"/>
            <a:chOff x="0" y="0"/>
            <a:chExt cx="159595" cy="131259"/>
          </a:xfrm>
        </p:grpSpPr>
        <p:sp>
          <p:nvSpPr>
            <p:cNvPr id="415" name="Freeform 41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6" name="TextBox 41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7" name="Group 417"/>
          <p:cNvGrpSpPr/>
          <p:nvPr/>
        </p:nvGrpSpPr>
        <p:grpSpPr>
          <a:xfrm>
            <a:off x="6057899" y="5660444"/>
            <a:ext cx="457839" cy="376548"/>
            <a:chOff x="0" y="0"/>
            <a:chExt cx="159595" cy="131259"/>
          </a:xfrm>
        </p:grpSpPr>
        <p:sp>
          <p:nvSpPr>
            <p:cNvPr id="418" name="Freeform 41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9" name="TextBox 41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0" name="Group 420"/>
          <p:cNvGrpSpPr/>
          <p:nvPr/>
        </p:nvGrpSpPr>
        <p:grpSpPr>
          <a:xfrm>
            <a:off x="6544900" y="5660444"/>
            <a:ext cx="457839" cy="376548"/>
            <a:chOff x="0" y="0"/>
            <a:chExt cx="159595" cy="131259"/>
          </a:xfrm>
        </p:grpSpPr>
        <p:sp>
          <p:nvSpPr>
            <p:cNvPr id="421" name="Freeform 42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2" name="TextBox 42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3" name="Group 423"/>
          <p:cNvGrpSpPr/>
          <p:nvPr/>
        </p:nvGrpSpPr>
        <p:grpSpPr>
          <a:xfrm>
            <a:off x="6057899" y="6123897"/>
            <a:ext cx="457839" cy="376548"/>
            <a:chOff x="0" y="0"/>
            <a:chExt cx="159595" cy="131259"/>
          </a:xfrm>
        </p:grpSpPr>
        <p:sp>
          <p:nvSpPr>
            <p:cNvPr id="424" name="Freeform 42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5" name="TextBox 42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6" name="Group 426"/>
          <p:cNvGrpSpPr/>
          <p:nvPr/>
        </p:nvGrpSpPr>
        <p:grpSpPr>
          <a:xfrm>
            <a:off x="6544900" y="6123897"/>
            <a:ext cx="457839" cy="376548"/>
            <a:chOff x="0" y="0"/>
            <a:chExt cx="159595" cy="131259"/>
          </a:xfrm>
        </p:grpSpPr>
        <p:sp>
          <p:nvSpPr>
            <p:cNvPr id="427" name="Freeform 42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8" name="TextBox 42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9" name="Group 429"/>
          <p:cNvGrpSpPr/>
          <p:nvPr/>
        </p:nvGrpSpPr>
        <p:grpSpPr>
          <a:xfrm>
            <a:off x="6057899" y="6587349"/>
            <a:ext cx="457839" cy="376548"/>
            <a:chOff x="0" y="0"/>
            <a:chExt cx="159595" cy="131259"/>
          </a:xfrm>
        </p:grpSpPr>
        <p:sp>
          <p:nvSpPr>
            <p:cNvPr id="430" name="Freeform 43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1" name="TextBox 43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2" name="Group 432"/>
          <p:cNvGrpSpPr/>
          <p:nvPr/>
        </p:nvGrpSpPr>
        <p:grpSpPr>
          <a:xfrm>
            <a:off x="6544900" y="6587349"/>
            <a:ext cx="457839" cy="376548"/>
            <a:chOff x="0" y="0"/>
            <a:chExt cx="159595" cy="131259"/>
          </a:xfrm>
        </p:grpSpPr>
        <p:sp>
          <p:nvSpPr>
            <p:cNvPr id="433" name="Freeform 43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4" name="TextBox 43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5" name="Group 435"/>
          <p:cNvGrpSpPr/>
          <p:nvPr/>
        </p:nvGrpSpPr>
        <p:grpSpPr>
          <a:xfrm>
            <a:off x="6057899" y="7050802"/>
            <a:ext cx="457839" cy="376548"/>
            <a:chOff x="0" y="0"/>
            <a:chExt cx="159595" cy="131259"/>
          </a:xfrm>
        </p:grpSpPr>
        <p:sp>
          <p:nvSpPr>
            <p:cNvPr id="436" name="Freeform 43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7" name="TextBox 43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8" name="Group 438"/>
          <p:cNvGrpSpPr/>
          <p:nvPr/>
        </p:nvGrpSpPr>
        <p:grpSpPr>
          <a:xfrm>
            <a:off x="6544900" y="7050802"/>
            <a:ext cx="457839" cy="376548"/>
            <a:chOff x="0" y="0"/>
            <a:chExt cx="159595" cy="131259"/>
          </a:xfrm>
        </p:grpSpPr>
        <p:sp>
          <p:nvSpPr>
            <p:cNvPr id="439" name="Freeform 43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0" name="TextBox 44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1" name="Group 441"/>
          <p:cNvGrpSpPr/>
          <p:nvPr/>
        </p:nvGrpSpPr>
        <p:grpSpPr>
          <a:xfrm>
            <a:off x="6057899" y="7514255"/>
            <a:ext cx="457839" cy="376548"/>
            <a:chOff x="0" y="0"/>
            <a:chExt cx="159595" cy="131259"/>
          </a:xfrm>
        </p:grpSpPr>
        <p:sp>
          <p:nvSpPr>
            <p:cNvPr id="442" name="Freeform 44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3" name="TextBox 44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4" name="Group 444"/>
          <p:cNvGrpSpPr/>
          <p:nvPr/>
        </p:nvGrpSpPr>
        <p:grpSpPr>
          <a:xfrm>
            <a:off x="6544900" y="7514255"/>
            <a:ext cx="457839" cy="376548"/>
            <a:chOff x="0" y="0"/>
            <a:chExt cx="159595" cy="131259"/>
          </a:xfrm>
        </p:grpSpPr>
        <p:sp>
          <p:nvSpPr>
            <p:cNvPr id="445" name="Freeform 44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6" name="TextBox 44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7" name="Group 447"/>
          <p:cNvGrpSpPr/>
          <p:nvPr/>
        </p:nvGrpSpPr>
        <p:grpSpPr>
          <a:xfrm>
            <a:off x="6057899" y="7977707"/>
            <a:ext cx="457839" cy="376548"/>
            <a:chOff x="0" y="0"/>
            <a:chExt cx="159595" cy="131259"/>
          </a:xfrm>
        </p:grpSpPr>
        <p:sp>
          <p:nvSpPr>
            <p:cNvPr id="448" name="Freeform 44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9" name="TextBox 44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0" name="Group 450"/>
          <p:cNvGrpSpPr/>
          <p:nvPr/>
        </p:nvGrpSpPr>
        <p:grpSpPr>
          <a:xfrm>
            <a:off x="6544900" y="7977707"/>
            <a:ext cx="457839" cy="376548"/>
            <a:chOff x="0" y="0"/>
            <a:chExt cx="159595" cy="131259"/>
          </a:xfrm>
        </p:grpSpPr>
        <p:sp>
          <p:nvSpPr>
            <p:cNvPr id="451" name="Freeform 45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2" name="TextBox 45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3" name="Group 453"/>
          <p:cNvGrpSpPr/>
          <p:nvPr/>
        </p:nvGrpSpPr>
        <p:grpSpPr>
          <a:xfrm>
            <a:off x="6057899" y="8441160"/>
            <a:ext cx="457839" cy="376548"/>
            <a:chOff x="0" y="0"/>
            <a:chExt cx="159595" cy="131259"/>
          </a:xfrm>
        </p:grpSpPr>
        <p:sp>
          <p:nvSpPr>
            <p:cNvPr id="454" name="Freeform 45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5" name="TextBox 45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6" name="Group 456"/>
          <p:cNvGrpSpPr/>
          <p:nvPr/>
        </p:nvGrpSpPr>
        <p:grpSpPr>
          <a:xfrm>
            <a:off x="6544900" y="8441160"/>
            <a:ext cx="457839" cy="376548"/>
            <a:chOff x="0" y="0"/>
            <a:chExt cx="159595" cy="131259"/>
          </a:xfrm>
        </p:grpSpPr>
        <p:sp>
          <p:nvSpPr>
            <p:cNvPr id="457" name="Freeform 45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8" name="TextBox 45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9" name="Group 459"/>
          <p:cNvGrpSpPr/>
          <p:nvPr/>
        </p:nvGrpSpPr>
        <p:grpSpPr>
          <a:xfrm>
            <a:off x="5083898" y="1952824"/>
            <a:ext cx="457839" cy="376548"/>
            <a:chOff x="0" y="0"/>
            <a:chExt cx="159595" cy="131259"/>
          </a:xfrm>
        </p:grpSpPr>
        <p:sp>
          <p:nvSpPr>
            <p:cNvPr id="460" name="Freeform 46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1" name="TextBox 46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2" name="Group 462"/>
          <p:cNvGrpSpPr/>
          <p:nvPr/>
        </p:nvGrpSpPr>
        <p:grpSpPr>
          <a:xfrm>
            <a:off x="5570899" y="1952824"/>
            <a:ext cx="457839" cy="376548"/>
            <a:chOff x="0" y="0"/>
            <a:chExt cx="159595" cy="131259"/>
          </a:xfrm>
        </p:grpSpPr>
        <p:sp>
          <p:nvSpPr>
            <p:cNvPr id="463" name="Freeform 46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4" name="TextBox 46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5" name="Group 465"/>
          <p:cNvGrpSpPr/>
          <p:nvPr/>
        </p:nvGrpSpPr>
        <p:grpSpPr>
          <a:xfrm>
            <a:off x="6057899" y="1952824"/>
            <a:ext cx="457839" cy="376548"/>
            <a:chOff x="0" y="0"/>
            <a:chExt cx="159595" cy="131259"/>
          </a:xfrm>
        </p:grpSpPr>
        <p:sp>
          <p:nvSpPr>
            <p:cNvPr id="466" name="Freeform 46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7" name="TextBox 46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8" name="Group 468"/>
          <p:cNvGrpSpPr/>
          <p:nvPr/>
        </p:nvGrpSpPr>
        <p:grpSpPr>
          <a:xfrm>
            <a:off x="6544900" y="1952824"/>
            <a:ext cx="457839" cy="376548"/>
            <a:chOff x="0" y="0"/>
            <a:chExt cx="159595" cy="131259"/>
          </a:xfrm>
        </p:grpSpPr>
        <p:sp>
          <p:nvSpPr>
            <p:cNvPr id="469" name="Freeform 46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0" name="TextBox 47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1" name="Group 471"/>
          <p:cNvGrpSpPr/>
          <p:nvPr/>
        </p:nvGrpSpPr>
        <p:grpSpPr>
          <a:xfrm>
            <a:off x="5083898" y="8904612"/>
            <a:ext cx="457839" cy="376548"/>
            <a:chOff x="0" y="0"/>
            <a:chExt cx="159595" cy="131259"/>
          </a:xfrm>
        </p:grpSpPr>
        <p:sp>
          <p:nvSpPr>
            <p:cNvPr id="472" name="Freeform 47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3" name="TextBox 47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4" name="Group 474"/>
          <p:cNvGrpSpPr/>
          <p:nvPr/>
        </p:nvGrpSpPr>
        <p:grpSpPr>
          <a:xfrm>
            <a:off x="5570899" y="8904612"/>
            <a:ext cx="457839" cy="376548"/>
            <a:chOff x="0" y="0"/>
            <a:chExt cx="159595" cy="131259"/>
          </a:xfrm>
        </p:grpSpPr>
        <p:sp>
          <p:nvSpPr>
            <p:cNvPr id="475" name="Freeform 47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6" name="TextBox 47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7" name="Group 477"/>
          <p:cNvGrpSpPr/>
          <p:nvPr/>
        </p:nvGrpSpPr>
        <p:grpSpPr>
          <a:xfrm>
            <a:off x="6057899" y="8904612"/>
            <a:ext cx="457839" cy="376548"/>
            <a:chOff x="0" y="0"/>
            <a:chExt cx="159595" cy="131259"/>
          </a:xfrm>
        </p:grpSpPr>
        <p:sp>
          <p:nvSpPr>
            <p:cNvPr id="478" name="Freeform 47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9" name="TextBox 47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0" name="Group 480"/>
          <p:cNvGrpSpPr/>
          <p:nvPr/>
        </p:nvGrpSpPr>
        <p:grpSpPr>
          <a:xfrm>
            <a:off x="6544900" y="8904612"/>
            <a:ext cx="457839" cy="376548"/>
            <a:chOff x="0" y="0"/>
            <a:chExt cx="159595" cy="131259"/>
          </a:xfrm>
        </p:grpSpPr>
        <p:sp>
          <p:nvSpPr>
            <p:cNvPr id="481" name="Freeform 48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2" name="TextBox 48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483" name="Freeform 483"/>
          <p:cNvSpPr/>
          <p:nvPr/>
        </p:nvSpPr>
        <p:spPr>
          <a:xfrm rot="3522507">
            <a:off x="425784" y="-109224"/>
            <a:ext cx="443093" cy="2161431"/>
          </a:xfrm>
          <a:custGeom>
            <a:avLst/>
            <a:gdLst/>
            <a:ahLst/>
            <a:cxnLst/>
            <a:rect l="l" t="t" r="r" b="b"/>
            <a:pathLst>
              <a:path w="443093" h="2161431">
                <a:moveTo>
                  <a:pt x="0" y="0"/>
                </a:moveTo>
                <a:lnTo>
                  <a:pt x="443094" y="0"/>
                </a:lnTo>
                <a:lnTo>
                  <a:pt x="443094" y="2161431"/>
                </a:lnTo>
                <a:lnTo>
                  <a:pt x="0" y="2161431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84" name="TextBox 484"/>
          <p:cNvSpPr txBox="1"/>
          <p:nvPr/>
        </p:nvSpPr>
        <p:spPr>
          <a:xfrm>
            <a:off x="2341042" y="829731"/>
            <a:ext cx="306945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485" name="TextBox 485"/>
          <p:cNvSpPr txBox="1"/>
          <p:nvPr/>
        </p:nvSpPr>
        <p:spPr>
          <a:xfrm>
            <a:off x="2647987" y="829731"/>
            <a:ext cx="581923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486" name="TextBox 486"/>
          <p:cNvSpPr txBox="1"/>
          <p:nvPr/>
        </p:nvSpPr>
        <p:spPr>
          <a:xfrm>
            <a:off x="3264391" y="829731"/>
            <a:ext cx="536760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r</a:t>
            </a:r>
          </a:p>
        </p:txBody>
      </p:sp>
      <p:sp>
        <p:nvSpPr>
          <p:cNvPr id="487" name="TextBox 487"/>
          <p:cNvSpPr txBox="1"/>
          <p:nvPr/>
        </p:nvSpPr>
        <p:spPr>
          <a:xfrm>
            <a:off x="3666919" y="829731"/>
            <a:ext cx="791313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488" name="TextBox 488"/>
          <p:cNvSpPr txBox="1"/>
          <p:nvPr/>
        </p:nvSpPr>
        <p:spPr>
          <a:xfrm>
            <a:off x="4320657" y="829731"/>
            <a:ext cx="603469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489" name="TextBox 489"/>
          <p:cNvSpPr txBox="1"/>
          <p:nvPr/>
        </p:nvSpPr>
        <p:spPr>
          <a:xfrm>
            <a:off x="4896382" y="829731"/>
            <a:ext cx="549264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490" name="TextBox 490"/>
          <p:cNvSpPr txBox="1"/>
          <p:nvPr/>
        </p:nvSpPr>
        <p:spPr>
          <a:xfrm>
            <a:off x="2176180" y="316843"/>
            <a:ext cx="3420040" cy="69009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513"/>
              </a:lnSpc>
            </a:pPr>
            <a:r>
              <a:rPr lang="en-US" sz="3938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Registro de</a:t>
            </a:r>
          </a:p>
        </p:txBody>
      </p:sp>
      <p:sp>
        <p:nvSpPr>
          <p:cNvPr id="491" name="TextBox 491"/>
          <p:cNvSpPr txBox="1"/>
          <p:nvPr/>
        </p:nvSpPr>
        <p:spPr>
          <a:xfrm>
            <a:off x="1347688" y="2074347"/>
            <a:ext cx="576378" cy="2097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1321"/>
              </a:lnSpc>
            </a:pPr>
            <a:r>
              <a:rPr lang="en-US" sz="19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</a:t>
            </a:r>
          </a:p>
        </p:txBody>
      </p:sp>
      <p:sp>
        <p:nvSpPr>
          <p:cNvPr id="492" name="Freeform 492"/>
          <p:cNvSpPr/>
          <p:nvPr/>
        </p:nvSpPr>
        <p:spPr>
          <a:xfrm>
            <a:off x="6416763" y="816529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7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93" name="Freeform 493"/>
          <p:cNvSpPr/>
          <p:nvPr/>
        </p:nvSpPr>
        <p:spPr>
          <a:xfrm rot="-1098762">
            <a:off x="-157691" y="9058478"/>
            <a:ext cx="916719" cy="878140"/>
          </a:xfrm>
          <a:custGeom>
            <a:avLst/>
            <a:gdLst/>
            <a:ahLst/>
            <a:cxnLst/>
            <a:rect l="l" t="t" r="r" b="b"/>
            <a:pathLst>
              <a:path w="916719" h="878140">
                <a:moveTo>
                  <a:pt x="0" y="0"/>
                </a:moveTo>
                <a:lnTo>
                  <a:pt x="916719" y="0"/>
                </a:lnTo>
                <a:lnTo>
                  <a:pt x="916719" y="878140"/>
                </a:lnTo>
                <a:lnTo>
                  <a:pt x="0" y="878140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alphaModFix amt="70000"/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69661" y="2415097"/>
            <a:ext cx="1832499" cy="376548"/>
            <a:chOff x="0" y="0"/>
            <a:chExt cx="638780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630735" y="2416277"/>
            <a:ext cx="457839" cy="376548"/>
            <a:chOff x="0" y="0"/>
            <a:chExt cx="159595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3117736" y="2416277"/>
            <a:ext cx="457839" cy="376548"/>
            <a:chOff x="0" y="0"/>
            <a:chExt cx="159595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9661" y="2878731"/>
            <a:ext cx="1832499" cy="376548"/>
            <a:chOff x="0" y="0"/>
            <a:chExt cx="638780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2630735" y="2879729"/>
            <a:ext cx="457839" cy="376548"/>
            <a:chOff x="0" y="0"/>
            <a:chExt cx="159595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3117736" y="2879729"/>
            <a:ext cx="457839" cy="376548"/>
            <a:chOff x="0" y="0"/>
            <a:chExt cx="159595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769661" y="3342365"/>
            <a:ext cx="1832499" cy="376548"/>
            <a:chOff x="0" y="0"/>
            <a:chExt cx="638780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630735" y="3343182"/>
            <a:ext cx="457839" cy="376548"/>
            <a:chOff x="0" y="0"/>
            <a:chExt cx="159595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3117736" y="3343182"/>
            <a:ext cx="457839" cy="376548"/>
            <a:chOff x="0" y="0"/>
            <a:chExt cx="159595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769661" y="3805999"/>
            <a:ext cx="1832499" cy="376548"/>
            <a:chOff x="0" y="0"/>
            <a:chExt cx="638780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2630735" y="3806634"/>
            <a:ext cx="457839" cy="376548"/>
            <a:chOff x="0" y="0"/>
            <a:chExt cx="159595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3117736" y="3806634"/>
            <a:ext cx="457839" cy="376548"/>
            <a:chOff x="0" y="0"/>
            <a:chExt cx="159595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769661" y="4269633"/>
            <a:ext cx="1832499" cy="376548"/>
            <a:chOff x="0" y="0"/>
            <a:chExt cx="638780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630735" y="4270087"/>
            <a:ext cx="457839" cy="376548"/>
            <a:chOff x="0" y="0"/>
            <a:chExt cx="159595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3117736" y="4270087"/>
            <a:ext cx="457839" cy="376548"/>
            <a:chOff x="0" y="0"/>
            <a:chExt cx="159595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769661" y="4733267"/>
            <a:ext cx="1832499" cy="376548"/>
            <a:chOff x="0" y="0"/>
            <a:chExt cx="638780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2630735" y="4733539"/>
            <a:ext cx="457839" cy="376548"/>
            <a:chOff x="0" y="0"/>
            <a:chExt cx="159595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3117736" y="4733539"/>
            <a:ext cx="457839" cy="376548"/>
            <a:chOff x="0" y="0"/>
            <a:chExt cx="159595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769661" y="5196901"/>
            <a:ext cx="1832499" cy="376548"/>
            <a:chOff x="0" y="0"/>
            <a:chExt cx="638780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630735" y="5196992"/>
            <a:ext cx="457839" cy="376548"/>
            <a:chOff x="0" y="0"/>
            <a:chExt cx="159595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3117736" y="5196992"/>
            <a:ext cx="457839" cy="376548"/>
            <a:chOff x="0" y="0"/>
            <a:chExt cx="159595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769661" y="5660535"/>
            <a:ext cx="1832499" cy="376548"/>
            <a:chOff x="0" y="0"/>
            <a:chExt cx="638780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2630735" y="5660444"/>
            <a:ext cx="457839" cy="376548"/>
            <a:chOff x="0" y="0"/>
            <a:chExt cx="159595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3117736" y="5660444"/>
            <a:ext cx="457839" cy="376548"/>
            <a:chOff x="0" y="0"/>
            <a:chExt cx="159595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769661" y="6124169"/>
            <a:ext cx="1832499" cy="376548"/>
            <a:chOff x="0" y="0"/>
            <a:chExt cx="638780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2630735" y="6123897"/>
            <a:ext cx="457839" cy="376548"/>
            <a:chOff x="0" y="0"/>
            <a:chExt cx="159595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3117736" y="6123897"/>
            <a:ext cx="457839" cy="376548"/>
            <a:chOff x="0" y="0"/>
            <a:chExt cx="159595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769661" y="6587803"/>
            <a:ext cx="1832499" cy="376548"/>
            <a:chOff x="0" y="0"/>
            <a:chExt cx="638780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2630735" y="6587349"/>
            <a:ext cx="457839" cy="376548"/>
            <a:chOff x="0" y="0"/>
            <a:chExt cx="159595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3117736" y="6587349"/>
            <a:ext cx="457839" cy="376548"/>
            <a:chOff x="0" y="0"/>
            <a:chExt cx="159595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769661" y="7051437"/>
            <a:ext cx="1832499" cy="376548"/>
            <a:chOff x="0" y="0"/>
            <a:chExt cx="638780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2630735" y="7050802"/>
            <a:ext cx="457839" cy="376548"/>
            <a:chOff x="0" y="0"/>
            <a:chExt cx="159595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3117736" y="7050802"/>
            <a:ext cx="457839" cy="376548"/>
            <a:chOff x="0" y="0"/>
            <a:chExt cx="159595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769661" y="7515071"/>
            <a:ext cx="1832499" cy="376548"/>
            <a:chOff x="0" y="0"/>
            <a:chExt cx="638780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2630735" y="7514255"/>
            <a:ext cx="457839" cy="376548"/>
            <a:chOff x="0" y="0"/>
            <a:chExt cx="159595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3117736" y="7514255"/>
            <a:ext cx="457839" cy="376548"/>
            <a:chOff x="0" y="0"/>
            <a:chExt cx="159595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769661" y="7978705"/>
            <a:ext cx="1832499" cy="376548"/>
            <a:chOff x="0" y="0"/>
            <a:chExt cx="638780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2630735" y="7977707"/>
            <a:ext cx="457839" cy="376548"/>
            <a:chOff x="0" y="0"/>
            <a:chExt cx="159595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3117736" y="7977707"/>
            <a:ext cx="457839" cy="376548"/>
            <a:chOff x="0" y="0"/>
            <a:chExt cx="159595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769661" y="8442339"/>
            <a:ext cx="1832499" cy="376548"/>
            <a:chOff x="0" y="0"/>
            <a:chExt cx="638780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2630735" y="8441160"/>
            <a:ext cx="457839" cy="376548"/>
            <a:chOff x="0" y="0"/>
            <a:chExt cx="159595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3117736" y="8441160"/>
            <a:ext cx="457839" cy="376548"/>
            <a:chOff x="0" y="0"/>
            <a:chExt cx="159595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3604737" y="2416277"/>
            <a:ext cx="457839" cy="376548"/>
            <a:chOff x="0" y="0"/>
            <a:chExt cx="159595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4091738" y="2416277"/>
            <a:ext cx="457839" cy="376548"/>
            <a:chOff x="0" y="0"/>
            <a:chExt cx="159595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3604737" y="2879729"/>
            <a:ext cx="457839" cy="376548"/>
            <a:chOff x="0" y="0"/>
            <a:chExt cx="159595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4091738" y="2879729"/>
            <a:ext cx="457839" cy="376548"/>
            <a:chOff x="0" y="0"/>
            <a:chExt cx="159595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3604737" y="3343182"/>
            <a:ext cx="457839" cy="376548"/>
            <a:chOff x="0" y="0"/>
            <a:chExt cx="159595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4091738" y="3343182"/>
            <a:ext cx="457839" cy="376548"/>
            <a:chOff x="0" y="0"/>
            <a:chExt cx="159595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3604737" y="3806634"/>
            <a:ext cx="457839" cy="376548"/>
            <a:chOff x="0" y="0"/>
            <a:chExt cx="159595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4091738" y="3806634"/>
            <a:ext cx="457839" cy="376548"/>
            <a:chOff x="0" y="0"/>
            <a:chExt cx="159595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3604737" y="4270087"/>
            <a:ext cx="457839" cy="376548"/>
            <a:chOff x="0" y="0"/>
            <a:chExt cx="159595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4091738" y="4270087"/>
            <a:ext cx="457839" cy="376548"/>
            <a:chOff x="0" y="0"/>
            <a:chExt cx="159595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3604737" y="4733539"/>
            <a:ext cx="457839" cy="376548"/>
            <a:chOff x="0" y="0"/>
            <a:chExt cx="159595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4091738" y="4733539"/>
            <a:ext cx="457839" cy="376548"/>
            <a:chOff x="0" y="0"/>
            <a:chExt cx="159595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3604737" y="5196992"/>
            <a:ext cx="457839" cy="376548"/>
            <a:chOff x="0" y="0"/>
            <a:chExt cx="159595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4091738" y="5196992"/>
            <a:ext cx="457839" cy="376548"/>
            <a:chOff x="0" y="0"/>
            <a:chExt cx="159595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3604737" y="5660444"/>
            <a:ext cx="457839" cy="376548"/>
            <a:chOff x="0" y="0"/>
            <a:chExt cx="159595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4091738" y="5660444"/>
            <a:ext cx="457839" cy="376548"/>
            <a:chOff x="0" y="0"/>
            <a:chExt cx="159595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3604737" y="6123897"/>
            <a:ext cx="457839" cy="376548"/>
            <a:chOff x="0" y="0"/>
            <a:chExt cx="159595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4091738" y="6123897"/>
            <a:ext cx="457839" cy="376548"/>
            <a:chOff x="0" y="0"/>
            <a:chExt cx="159595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3604737" y="6587349"/>
            <a:ext cx="457839" cy="376548"/>
            <a:chOff x="0" y="0"/>
            <a:chExt cx="159595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4091738" y="6587349"/>
            <a:ext cx="457839" cy="376548"/>
            <a:chOff x="0" y="0"/>
            <a:chExt cx="159595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3604737" y="7050802"/>
            <a:ext cx="457839" cy="376548"/>
            <a:chOff x="0" y="0"/>
            <a:chExt cx="159595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4091738" y="7050802"/>
            <a:ext cx="457839" cy="376548"/>
            <a:chOff x="0" y="0"/>
            <a:chExt cx="159595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3604737" y="7514255"/>
            <a:ext cx="457839" cy="376548"/>
            <a:chOff x="0" y="0"/>
            <a:chExt cx="159595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4091738" y="7514255"/>
            <a:ext cx="457839" cy="376548"/>
            <a:chOff x="0" y="0"/>
            <a:chExt cx="159595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3604737" y="7977707"/>
            <a:ext cx="457839" cy="376548"/>
            <a:chOff x="0" y="0"/>
            <a:chExt cx="159595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4091738" y="7977707"/>
            <a:ext cx="457839" cy="376548"/>
            <a:chOff x="0" y="0"/>
            <a:chExt cx="159595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3604737" y="8441160"/>
            <a:ext cx="457839" cy="376548"/>
            <a:chOff x="0" y="0"/>
            <a:chExt cx="159595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4091738" y="8441160"/>
            <a:ext cx="457839" cy="376548"/>
            <a:chOff x="0" y="0"/>
            <a:chExt cx="159595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769661" y="1952824"/>
            <a:ext cx="1832499" cy="376548"/>
            <a:chOff x="0" y="0"/>
            <a:chExt cx="638780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2630735" y="1952824"/>
            <a:ext cx="457839" cy="376548"/>
            <a:chOff x="0" y="0"/>
            <a:chExt cx="159595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3117736" y="1952824"/>
            <a:ext cx="457839" cy="376548"/>
            <a:chOff x="0" y="0"/>
            <a:chExt cx="159595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3604737" y="1952824"/>
            <a:ext cx="457839" cy="376548"/>
            <a:chOff x="0" y="0"/>
            <a:chExt cx="159595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4091738" y="1952824"/>
            <a:ext cx="457839" cy="376548"/>
            <a:chOff x="0" y="0"/>
            <a:chExt cx="159595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769661" y="8904612"/>
            <a:ext cx="1832499" cy="376548"/>
            <a:chOff x="0" y="0"/>
            <a:chExt cx="638780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2630735" y="8904612"/>
            <a:ext cx="457839" cy="376548"/>
            <a:chOff x="0" y="0"/>
            <a:chExt cx="159595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3117736" y="8904612"/>
            <a:ext cx="457839" cy="376548"/>
            <a:chOff x="0" y="0"/>
            <a:chExt cx="159595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3604737" y="8904612"/>
            <a:ext cx="457839" cy="376548"/>
            <a:chOff x="0" y="0"/>
            <a:chExt cx="159595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4091738" y="8904612"/>
            <a:ext cx="457839" cy="376548"/>
            <a:chOff x="0" y="0"/>
            <a:chExt cx="159595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3" name="Group 243"/>
          <p:cNvGrpSpPr/>
          <p:nvPr/>
        </p:nvGrpSpPr>
        <p:grpSpPr>
          <a:xfrm>
            <a:off x="4578738" y="2416277"/>
            <a:ext cx="457839" cy="376548"/>
            <a:chOff x="0" y="0"/>
            <a:chExt cx="159595" cy="131259"/>
          </a:xfrm>
        </p:grpSpPr>
        <p:sp>
          <p:nvSpPr>
            <p:cNvPr id="244" name="Freeform 24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5" name="TextBox 24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6" name="Group 246"/>
          <p:cNvGrpSpPr/>
          <p:nvPr/>
        </p:nvGrpSpPr>
        <p:grpSpPr>
          <a:xfrm>
            <a:off x="4578738" y="2879729"/>
            <a:ext cx="457839" cy="376548"/>
            <a:chOff x="0" y="0"/>
            <a:chExt cx="159595" cy="131259"/>
          </a:xfrm>
        </p:grpSpPr>
        <p:sp>
          <p:nvSpPr>
            <p:cNvPr id="247" name="Freeform 24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8" name="TextBox 24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9" name="Group 249"/>
          <p:cNvGrpSpPr/>
          <p:nvPr/>
        </p:nvGrpSpPr>
        <p:grpSpPr>
          <a:xfrm>
            <a:off x="4578738" y="3343182"/>
            <a:ext cx="457839" cy="376548"/>
            <a:chOff x="0" y="0"/>
            <a:chExt cx="159595" cy="131259"/>
          </a:xfrm>
        </p:grpSpPr>
        <p:sp>
          <p:nvSpPr>
            <p:cNvPr id="250" name="Freeform 25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1" name="TextBox 25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2" name="Group 252"/>
          <p:cNvGrpSpPr/>
          <p:nvPr/>
        </p:nvGrpSpPr>
        <p:grpSpPr>
          <a:xfrm>
            <a:off x="4578738" y="3806634"/>
            <a:ext cx="457839" cy="376548"/>
            <a:chOff x="0" y="0"/>
            <a:chExt cx="159595" cy="131259"/>
          </a:xfrm>
        </p:grpSpPr>
        <p:sp>
          <p:nvSpPr>
            <p:cNvPr id="253" name="Freeform 25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4" name="TextBox 25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5" name="Group 255"/>
          <p:cNvGrpSpPr/>
          <p:nvPr/>
        </p:nvGrpSpPr>
        <p:grpSpPr>
          <a:xfrm>
            <a:off x="4578738" y="4270087"/>
            <a:ext cx="457839" cy="376548"/>
            <a:chOff x="0" y="0"/>
            <a:chExt cx="159595" cy="131259"/>
          </a:xfrm>
        </p:grpSpPr>
        <p:sp>
          <p:nvSpPr>
            <p:cNvPr id="256" name="Freeform 25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7" name="TextBox 25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8" name="Group 258"/>
          <p:cNvGrpSpPr/>
          <p:nvPr/>
        </p:nvGrpSpPr>
        <p:grpSpPr>
          <a:xfrm>
            <a:off x="4578738" y="4733539"/>
            <a:ext cx="457839" cy="376548"/>
            <a:chOff x="0" y="0"/>
            <a:chExt cx="159595" cy="131259"/>
          </a:xfrm>
        </p:grpSpPr>
        <p:sp>
          <p:nvSpPr>
            <p:cNvPr id="259" name="Freeform 25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0" name="TextBox 26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1" name="Group 261"/>
          <p:cNvGrpSpPr/>
          <p:nvPr/>
        </p:nvGrpSpPr>
        <p:grpSpPr>
          <a:xfrm>
            <a:off x="4578738" y="5196992"/>
            <a:ext cx="457839" cy="376548"/>
            <a:chOff x="0" y="0"/>
            <a:chExt cx="159595" cy="131259"/>
          </a:xfrm>
        </p:grpSpPr>
        <p:sp>
          <p:nvSpPr>
            <p:cNvPr id="262" name="Freeform 26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3" name="TextBox 26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4" name="Group 264"/>
          <p:cNvGrpSpPr/>
          <p:nvPr/>
        </p:nvGrpSpPr>
        <p:grpSpPr>
          <a:xfrm>
            <a:off x="4578738" y="5660444"/>
            <a:ext cx="457839" cy="376548"/>
            <a:chOff x="0" y="0"/>
            <a:chExt cx="159595" cy="131259"/>
          </a:xfrm>
        </p:grpSpPr>
        <p:sp>
          <p:nvSpPr>
            <p:cNvPr id="265" name="Freeform 26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6" name="TextBox 26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7" name="Group 267"/>
          <p:cNvGrpSpPr/>
          <p:nvPr/>
        </p:nvGrpSpPr>
        <p:grpSpPr>
          <a:xfrm>
            <a:off x="4578738" y="6123897"/>
            <a:ext cx="457839" cy="376548"/>
            <a:chOff x="0" y="0"/>
            <a:chExt cx="159595" cy="131259"/>
          </a:xfrm>
        </p:grpSpPr>
        <p:sp>
          <p:nvSpPr>
            <p:cNvPr id="268" name="Freeform 26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9" name="TextBox 26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0" name="Group 270"/>
          <p:cNvGrpSpPr/>
          <p:nvPr/>
        </p:nvGrpSpPr>
        <p:grpSpPr>
          <a:xfrm>
            <a:off x="4578738" y="6587349"/>
            <a:ext cx="457839" cy="376548"/>
            <a:chOff x="0" y="0"/>
            <a:chExt cx="159595" cy="131259"/>
          </a:xfrm>
        </p:grpSpPr>
        <p:sp>
          <p:nvSpPr>
            <p:cNvPr id="271" name="Freeform 27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2" name="TextBox 27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3" name="Group 273"/>
          <p:cNvGrpSpPr/>
          <p:nvPr/>
        </p:nvGrpSpPr>
        <p:grpSpPr>
          <a:xfrm>
            <a:off x="4578738" y="7050802"/>
            <a:ext cx="457839" cy="376548"/>
            <a:chOff x="0" y="0"/>
            <a:chExt cx="159595" cy="131259"/>
          </a:xfrm>
        </p:grpSpPr>
        <p:sp>
          <p:nvSpPr>
            <p:cNvPr id="274" name="Freeform 27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5" name="TextBox 27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6" name="Group 276"/>
          <p:cNvGrpSpPr/>
          <p:nvPr/>
        </p:nvGrpSpPr>
        <p:grpSpPr>
          <a:xfrm>
            <a:off x="4578738" y="7514255"/>
            <a:ext cx="457839" cy="376548"/>
            <a:chOff x="0" y="0"/>
            <a:chExt cx="159595" cy="131259"/>
          </a:xfrm>
        </p:grpSpPr>
        <p:sp>
          <p:nvSpPr>
            <p:cNvPr id="277" name="Freeform 27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8" name="TextBox 27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9" name="Group 279"/>
          <p:cNvGrpSpPr/>
          <p:nvPr/>
        </p:nvGrpSpPr>
        <p:grpSpPr>
          <a:xfrm>
            <a:off x="4578738" y="7977707"/>
            <a:ext cx="457839" cy="376548"/>
            <a:chOff x="0" y="0"/>
            <a:chExt cx="159595" cy="131259"/>
          </a:xfrm>
        </p:grpSpPr>
        <p:sp>
          <p:nvSpPr>
            <p:cNvPr id="280" name="Freeform 28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1" name="TextBox 28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2" name="Group 282"/>
          <p:cNvGrpSpPr/>
          <p:nvPr/>
        </p:nvGrpSpPr>
        <p:grpSpPr>
          <a:xfrm>
            <a:off x="4578738" y="8441160"/>
            <a:ext cx="457839" cy="376548"/>
            <a:chOff x="0" y="0"/>
            <a:chExt cx="159595" cy="131259"/>
          </a:xfrm>
        </p:grpSpPr>
        <p:sp>
          <p:nvSpPr>
            <p:cNvPr id="283" name="Freeform 28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4" name="TextBox 28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5" name="Group 285"/>
          <p:cNvGrpSpPr/>
          <p:nvPr/>
        </p:nvGrpSpPr>
        <p:grpSpPr>
          <a:xfrm>
            <a:off x="4578738" y="1952824"/>
            <a:ext cx="457839" cy="376548"/>
            <a:chOff x="0" y="0"/>
            <a:chExt cx="159595" cy="131259"/>
          </a:xfrm>
        </p:grpSpPr>
        <p:sp>
          <p:nvSpPr>
            <p:cNvPr id="286" name="Freeform 28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7" name="TextBox 28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8" name="Group 288"/>
          <p:cNvGrpSpPr/>
          <p:nvPr/>
        </p:nvGrpSpPr>
        <p:grpSpPr>
          <a:xfrm>
            <a:off x="4578738" y="8904612"/>
            <a:ext cx="457839" cy="376548"/>
            <a:chOff x="0" y="0"/>
            <a:chExt cx="159595" cy="131259"/>
          </a:xfrm>
        </p:grpSpPr>
        <p:sp>
          <p:nvSpPr>
            <p:cNvPr id="289" name="Freeform 28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0" name="TextBox 29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1" name="Group 291"/>
          <p:cNvGrpSpPr/>
          <p:nvPr/>
        </p:nvGrpSpPr>
        <p:grpSpPr>
          <a:xfrm>
            <a:off x="5083898" y="2416277"/>
            <a:ext cx="457839" cy="376548"/>
            <a:chOff x="0" y="0"/>
            <a:chExt cx="159595" cy="131259"/>
          </a:xfrm>
        </p:grpSpPr>
        <p:sp>
          <p:nvSpPr>
            <p:cNvPr id="292" name="Freeform 29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3" name="TextBox 29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4" name="Group 294"/>
          <p:cNvGrpSpPr/>
          <p:nvPr/>
        </p:nvGrpSpPr>
        <p:grpSpPr>
          <a:xfrm>
            <a:off x="5570899" y="2416277"/>
            <a:ext cx="457839" cy="376548"/>
            <a:chOff x="0" y="0"/>
            <a:chExt cx="159595" cy="131259"/>
          </a:xfrm>
        </p:grpSpPr>
        <p:sp>
          <p:nvSpPr>
            <p:cNvPr id="295" name="Freeform 29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6" name="TextBox 29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7" name="Group 297"/>
          <p:cNvGrpSpPr/>
          <p:nvPr/>
        </p:nvGrpSpPr>
        <p:grpSpPr>
          <a:xfrm>
            <a:off x="5083898" y="2879729"/>
            <a:ext cx="457839" cy="376548"/>
            <a:chOff x="0" y="0"/>
            <a:chExt cx="159595" cy="131259"/>
          </a:xfrm>
        </p:grpSpPr>
        <p:sp>
          <p:nvSpPr>
            <p:cNvPr id="298" name="Freeform 29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9" name="TextBox 29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0" name="Group 300"/>
          <p:cNvGrpSpPr/>
          <p:nvPr/>
        </p:nvGrpSpPr>
        <p:grpSpPr>
          <a:xfrm>
            <a:off x="5570899" y="2879729"/>
            <a:ext cx="457839" cy="376548"/>
            <a:chOff x="0" y="0"/>
            <a:chExt cx="159595" cy="131259"/>
          </a:xfrm>
        </p:grpSpPr>
        <p:sp>
          <p:nvSpPr>
            <p:cNvPr id="301" name="Freeform 30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2" name="TextBox 30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3" name="Group 303"/>
          <p:cNvGrpSpPr/>
          <p:nvPr/>
        </p:nvGrpSpPr>
        <p:grpSpPr>
          <a:xfrm>
            <a:off x="5083898" y="3343182"/>
            <a:ext cx="457839" cy="376548"/>
            <a:chOff x="0" y="0"/>
            <a:chExt cx="159595" cy="131259"/>
          </a:xfrm>
        </p:grpSpPr>
        <p:sp>
          <p:nvSpPr>
            <p:cNvPr id="304" name="Freeform 30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5" name="TextBox 30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6" name="Group 306"/>
          <p:cNvGrpSpPr/>
          <p:nvPr/>
        </p:nvGrpSpPr>
        <p:grpSpPr>
          <a:xfrm>
            <a:off x="5570899" y="3343182"/>
            <a:ext cx="457839" cy="376548"/>
            <a:chOff x="0" y="0"/>
            <a:chExt cx="159595" cy="131259"/>
          </a:xfrm>
        </p:grpSpPr>
        <p:sp>
          <p:nvSpPr>
            <p:cNvPr id="307" name="Freeform 30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8" name="TextBox 30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9" name="Group 309"/>
          <p:cNvGrpSpPr/>
          <p:nvPr/>
        </p:nvGrpSpPr>
        <p:grpSpPr>
          <a:xfrm>
            <a:off x="5083898" y="3806634"/>
            <a:ext cx="457839" cy="376548"/>
            <a:chOff x="0" y="0"/>
            <a:chExt cx="159595" cy="131259"/>
          </a:xfrm>
        </p:grpSpPr>
        <p:sp>
          <p:nvSpPr>
            <p:cNvPr id="310" name="Freeform 31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1" name="TextBox 31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2" name="Group 312"/>
          <p:cNvGrpSpPr/>
          <p:nvPr/>
        </p:nvGrpSpPr>
        <p:grpSpPr>
          <a:xfrm>
            <a:off x="5570899" y="3806634"/>
            <a:ext cx="457839" cy="376548"/>
            <a:chOff x="0" y="0"/>
            <a:chExt cx="159595" cy="131259"/>
          </a:xfrm>
        </p:grpSpPr>
        <p:sp>
          <p:nvSpPr>
            <p:cNvPr id="313" name="Freeform 31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4" name="TextBox 31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5" name="Group 315"/>
          <p:cNvGrpSpPr/>
          <p:nvPr/>
        </p:nvGrpSpPr>
        <p:grpSpPr>
          <a:xfrm>
            <a:off x="5083898" y="4270087"/>
            <a:ext cx="457839" cy="376548"/>
            <a:chOff x="0" y="0"/>
            <a:chExt cx="159595" cy="131259"/>
          </a:xfrm>
        </p:grpSpPr>
        <p:sp>
          <p:nvSpPr>
            <p:cNvPr id="316" name="Freeform 31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7" name="TextBox 31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8" name="Group 318"/>
          <p:cNvGrpSpPr/>
          <p:nvPr/>
        </p:nvGrpSpPr>
        <p:grpSpPr>
          <a:xfrm>
            <a:off x="5570899" y="4270087"/>
            <a:ext cx="457839" cy="376548"/>
            <a:chOff x="0" y="0"/>
            <a:chExt cx="159595" cy="131259"/>
          </a:xfrm>
        </p:grpSpPr>
        <p:sp>
          <p:nvSpPr>
            <p:cNvPr id="319" name="Freeform 31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0" name="TextBox 32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1" name="Group 321"/>
          <p:cNvGrpSpPr/>
          <p:nvPr/>
        </p:nvGrpSpPr>
        <p:grpSpPr>
          <a:xfrm>
            <a:off x="5083898" y="4733539"/>
            <a:ext cx="457839" cy="376548"/>
            <a:chOff x="0" y="0"/>
            <a:chExt cx="159595" cy="131259"/>
          </a:xfrm>
        </p:grpSpPr>
        <p:sp>
          <p:nvSpPr>
            <p:cNvPr id="322" name="Freeform 32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3" name="TextBox 32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4" name="Group 324"/>
          <p:cNvGrpSpPr/>
          <p:nvPr/>
        </p:nvGrpSpPr>
        <p:grpSpPr>
          <a:xfrm>
            <a:off x="5570899" y="4733539"/>
            <a:ext cx="457839" cy="376548"/>
            <a:chOff x="0" y="0"/>
            <a:chExt cx="159595" cy="131259"/>
          </a:xfrm>
        </p:grpSpPr>
        <p:sp>
          <p:nvSpPr>
            <p:cNvPr id="325" name="Freeform 32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6" name="TextBox 32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7" name="Group 327"/>
          <p:cNvGrpSpPr/>
          <p:nvPr/>
        </p:nvGrpSpPr>
        <p:grpSpPr>
          <a:xfrm>
            <a:off x="5083898" y="5196992"/>
            <a:ext cx="457839" cy="376548"/>
            <a:chOff x="0" y="0"/>
            <a:chExt cx="159595" cy="131259"/>
          </a:xfrm>
        </p:grpSpPr>
        <p:sp>
          <p:nvSpPr>
            <p:cNvPr id="328" name="Freeform 32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9" name="TextBox 32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0" name="Group 330"/>
          <p:cNvGrpSpPr/>
          <p:nvPr/>
        </p:nvGrpSpPr>
        <p:grpSpPr>
          <a:xfrm>
            <a:off x="5570899" y="5196992"/>
            <a:ext cx="457839" cy="376548"/>
            <a:chOff x="0" y="0"/>
            <a:chExt cx="159595" cy="131259"/>
          </a:xfrm>
        </p:grpSpPr>
        <p:sp>
          <p:nvSpPr>
            <p:cNvPr id="331" name="Freeform 33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2" name="TextBox 33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3" name="Group 333"/>
          <p:cNvGrpSpPr/>
          <p:nvPr/>
        </p:nvGrpSpPr>
        <p:grpSpPr>
          <a:xfrm>
            <a:off x="5083898" y="5660444"/>
            <a:ext cx="457839" cy="376548"/>
            <a:chOff x="0" y="0"/>
            <a:chExt cx="159595" cy="131259"/>
          </a:xfrm>
        </p:grpSpPr>
        <p:sp>
          <p:nvSpPr>
            <p:cNvPr id="334" name="Freeform 33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5" name="TextBox 33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6" name="Group 336"/>
          <p:cNvGrpSpPr/>
          <p:nvPr/>
        </p:nvGrpSpPr>
        <p:grpSpPr>
          <a:xfrm>
            <a:off x="5570899" y="5660444"/>
            <a:ext cx="457839" cy="376548"/>
            <a:chOff x="0" y="0"/>
            <a:chExt cx="159595" cy="131259"/>
          </a:xfrm>
        </p:grpSpPr>
        <p:sp>
          <p:nvSpPr>
            <p:cNvPr id="337" name="Freeform 33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8" name="TextBox 33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9" name="Group 339"/>
          <p:cNvGrpSpPr/>
          <p:nvPr/>
        </p:nvGrpSpPr>
        <p:grpSpPr>
          <a:xfrm>
            <a:off x="5083898" y="6123897"/>
            <a:ext cx="457839" cy="376548"/>
            <a:chOff x="0" y="0"/>
            <a:chExt cx="159595" cy="131259"/>
          </a:xfrm>
        </p:grpSpPr>
        <p:sp>
          <p:nvSpPr>
            <p:cNvPr id="340" name="Freeform 34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1" name="TextBox 34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2" name="Group 342"/>
          <p:cNvGrpSpPr/>
          <p:nvPr/>
        </p:nvGrpSpPr>
        <p:grpSpPr>
          <a:xfrm>
            <a:off x="5570899" y="6123897"/>
            <a:ext cx="457839" cy="376548"/>
            <a:chOff x="0" y="0"/>
            <a:chExt cx="159595" cy="131259"/>
          </a:xfrm>
        </p:grpSpPr>
        <p:sp>
          <p:nvSpPr>
            <p:cNvPr id="343" name="Freeform 34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4" name="TextBox 34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5" name="Group 345"/>
          <p:cNvGrpSpPr/>
          <p:nvPr/>
        </p:nvGrpSpPr>
        <p:grpSpPr>
          <a:xfrm>
            <a:off x="5083898" y="6587349"/>
            <a:ext cx="457839" cy="376548"/>
            <a:chOff x="0" y="0"/>
            <a:chExt cx="159595" cy="131259"/>
          </a:xfrm>
        </p:grpSpPr>
        <p:sp>
          <p:nvSpPr>
            <p:cNvPr id="346" name="Freeform 34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7" name="TextBox 34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8" name="Group 348"/>
          <p:cNvGrpSpPr/>
          <p:nvPr/>
        </p:nvGrpSpPr>
        <p:grpSpPr>
          <a:xfrm>
            <a:off x="5570899" y="6587349"/>
            <a:ext cx="457839" cy="376548"/>
            <a:chOff x="0" y="0"/>
            <a:chExt cx="159595" cy="131259"/>
          </a:xfrm>
        </p:grpSpPr>
        <p:sp>
          <p:nvSpPr>
            <p:cNvPr id="349" name="Freeform 34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0" name="TextBox 35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1" name="Group 351"/>
          <p:cNvGrpSpPr/>
          <p:nvPr/>
        </p:nvGrpSpPr>
        <p:grpSpPr>
          <a:xfrm>
            <a:off x="5083898" y="7050802"/>
            <a:ext cx="457839" cy="376548"/>
            <a:chOff x="0" y="0"/>
            <a:chExt cx="159595" cy="131259"/>
          </a:xfrm>
        </p:grpSpPr>
        <p:sp>
          <p:nvSpPr>
            <p:cNvPr id="352" name="Freeform 35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3" name="TextBox 35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4" name="Group 354"/>
          <p:cNvGrpSpPr/>
          <p:nvPr/>
        </p:nvGrpSpPr>
        <p:grpSpPr>
          <a:xfrm>
            <a:off x="5570899" y="7050802"/>
            <a:ext cx="457839" cy="376548"/>
            <a:chOff x="0" y="0"/>
            <a:chExt cx="159595" cy="131259"/>
          </a:xfrm>
        </p:grpSpPr>
        <p:sp>
          <p:nvSpPr>
            <p:cNvPr id="355" name="Freeform 35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6" name="TextBox 35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7" name="Group 357"/>
          <p:cNvGrpSpPr/>
          <p:nvPr/>
        </p:nvGrpSpPr>
        <p:grpSpPr>
          <a:xfrm>
            <a:off x="5083898" y="7514255"/>
            <a:ext cx="457839" cy="376548"/>
            <a:chOff x="0" y="0"/>
            <a:chExt cx="159595" cy="131259"/>
          </a:xfrm>
        </p:grpSpPr>
        <p:sp>
          <p:nvSpPr>
            <p:cNvPr id="358" name="Freeform 35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9" name="TextBox 35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0" name="Group 360"/>
          <p:cNvGrpSpPr/>
          <p:nvPr/>
        </p:nvGrpSpPr>
        <p:grpSpPr>
          <a:xfrm>
            <a:off x="5570899" y="7514255"/>
            <a:ext cx="457839" cy="376548"/>
            <a:chOff x="0" y="0"/>
            <a:chExt cx="159595" cy="131259"/>
          </a:xfrm>
        </p:grpSpPr>
        <p:sp>
          <p:nvSpPr>
            <p:cNvPr id="361" name="Freeform 36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2" name="TextBox 36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3" name="Group 363"/>
          <p:cNvGrpSpPr/>
          <p:nvPr/>
        </p:nvGrpSpPr>
        <p:grpSpPr>
          <a:xfrm>
            <a:off x="5083898" y="7977707"/>
            <a:ext cx="457839" cy="376548"/>
            <a:chOff x="0" y="0"/>
            <a:chExt cx="159595" cy="131259"/>
          </a:xfrm>
        </p:grpSpPr>
        <p:sp>
          <p:nvSpPr>
            <p:cNvPr id="364" name="Freeform 36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5" name="TextBox 36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6" name="Group 366"/>
          <p:cNvGrpSpPr/>
          <p:nvPr/>
        </p:nvGrpSpPr>
        <p:grpSpPr>
          <a:xfrm>
            <a:off x="5570899" y="7977707"/>
            <a:ext cx="457839" cy="376548"/>
            <a:chOff x="0" y="0"/>
            <a:chExt cx="159595" cy="131259"/>
          </a:xfrm>
        </p:grpSpPr>
        <p:sp>
          <p:nvSpPr>
            <p:cNvPr id="367" name="Freeform 36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8" name="TextBox 36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9" name="Group 369"/>
          <p:cNvGrpSpPr/>
          <p:nvPr/>
        </p:nvGrpSpPr>
        <p:grpSpPr>
          <a:xfrm>
            <a:off x="5083898" y="8441160"/>
            <a:ext cx="457839" cy="376548"/>
            <a:chOff x="0" y="0"/>
            <a:chExt cx="159595" cy="131259"/>
          </a:xfrm>
        </p:grpSpPr>
        <p:sp>
          <p:nvSpPr>
            <p:cNvPr id="370" name="Freeform 37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1" name="TextBox 37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2" name="Group 372"/>
          <p:cNvGrpSpPr/>
          <p:nvPr/>
        </p:nvGrpSpPr>
        <p:grpSpPr>
          <a:xfrm>
            <a:off x="5570899" y="8441160"/>
            <a:ext cx="457839" cy="376548"/>
            <a:chOff x="0" y="0"/>
            <a:chExt cx="159595" cy="131259"/>
          </a:xfrm>
        </p:grpSpPr>
        <p:sp>
          <p:nvSpPr>
            <p:cNvPr id="373" name="Freeform 37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4" name="TextBox 37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5" name="Group 375"/>
          <p:cNvGrpSpPr/>
          <p:nvPr/>
        </p:nvGrpSpPr>
        <p:grpSpPr>
          <a:xfrm>
            <a:off x="6057899" y="2416277"/>
            <a:ext cx="457839" cy="376548"/>
            <a:chOff x="0" y="0"/>
            <a:chExt cx="159595" cy="131259"/>
          </a:xfrm>
        </p:grpSpPr>
        <p:sp>
          <p:nvSpPr>
            <p:cNvPr id="376" name="Freeform 37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7" name="TextBox 37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8" name="Group 378"/>
          <p:cNvGrpSpPr/>
          <p:nvPr/>
        </p:nvGrpSpPr>
        <p:grpSpPr>
          <a:xfrm>
            <a:off x="6544900" y="2416277"/>
            <a:ext cx="457839" cy="376548"/>
            <a:chOff x="0" y="0"/>
            <a:chExt cx="159595" cy="131259"/>
          </a:xfrm>
        </p:grpSpPr>
        <p:sp>
          <p:nvSpPr>
            <p:cNvPr id="379" name="Freeform 37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0" name="TextBox 38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1" name="Group 381"/>
          <p:cNvGrpSpPr/>
          <p:nvPr/>
        </p:nvGrpSpPr>
        <p:grpSpPr>
          <a:xfrm>
            <a:off x="6057899" y="2879729"/>
            <a:ext cx="457839" cy="376548"/>
            <a:chOff x="0" y="0"/>
            <a:chExt cx="159595" cy="131259"/>
          </a:xfrm>
        </p:grpSpPr>
        <p:sp>
          <p:nvSpPr>
            <p:cNvPr id="382" name="Freeform 38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3" name="TextBox 38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4" name="Group 384"/>
          <p:cNvGrpSpPr/>
          <p:nvPr/>
        </p:nvGrpSpPr>
        <p:grpSpPr>
          <a:xfrm>
            <a:off x="6544900" y="2879729"/>
            <a:ext cx="457839" cy="376548"/>
            <a:chOff x="0" y="0"/>
            <a:chExt cx="159595" cy="131259"/>
          </a:xfrm>
        </p:grpSpPr>
        <p:sp>
          <p:nvSpPr>
            <p:cNvPr id="385" name="Freeform 38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6" name="TextBox 38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7" name="Group 387"/>
          <p:cNvGrpSpPr/>
          <p:nvPr/>
        </p:nvGrpSpPr>
        <p:grpSpPr>
          <a:xfrm>
            <a:off x="6057899" y="3343182"/>
            <a:ext cx="457839" cy="376548"/>
            <a:chOff x="0" y="0"/>
            <a:chExt cx="159595" cy="131259"/>
          </a:xfrm>
        </p:grpSpPr>
        <p:sp>
          <p:nvSpPr>
            <p:cNvPr id="388" name="Freeform 38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9" name="TextBox 38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0" name="Group 390"/>
          <p:cNvGrpSpPr/>
          <p:nvPr/>
        </p:nvGrpSpPr>
        <p:grpSpPr>
          <a:xfrm>
            <a:off x="6544900" y="3343182"/>
            <a:ext cx="457839" cy="376548"/>
            <a:chOff x="0" y="0"/>
            <a:chExt cx="159595" cy="131259"/>
          </a:xfrm>
        </p:grpSpPr>
        <p:sp>
          <p:nvSpPr>
            <p:cNvPr id="391" name="Freeform 39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2" name="TextBox 39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3" name="Group 393"/>
          <p:cNvGrpSpPr/>
          <p:nvPr/>
        </p:nvGrpSpPr>
        <p:grpSpPr>
          <a:xfrm>
            <a:off x="6057899" y="3806634"/>
            <a:ext cx="457839" cy="376548"/>
            <a:chOff x="0" y="0"/>
            <a:chExt cx="159595" cy="131259"/>
          </a:xfrm>
        </p:grpSpPr>
        <p:sp>
          <p:nvSpPr>
            <p:cNvPr id="394" name="Freeform 39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5" name="TextBox 39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6" name="Group 396"/>
          <p:cNvGrpSpPr/>
          <p:nvPr/>
        </p:nvGrpSpPr>
        <p:grpSpPr>
          <a:xfrm>
            <a:off x="6544900" y="3806634"/>
            <a:ext cx="457839" cy="376548"/>
            <a:chOff x="0" y="0"/>
            <a:chExt cx="159595" cy="131259"/>
          </a:xfrm>
        </p:grpSpPr>
        <p:sp>
          <p:nvSpPr>
            <p:cNvPr id="397" name="Freeform 39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8" name="TextBox 39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9" name="Group 399"/>
          <p:cNvGrpSpPr/>
          <p:nvPr/>
        </p:nvGrpSpPr>
        <p:grpSpPr>
          <a:xfrm>
            <a:off x="6057899" y="4270087"/>
            <a:ext cx="457839" cy="376548"/>
            <a:chOff x="0" y="0"/>
            <a:chExt cx="159595" cy="131259"/>
          </a:xfrm>
        </p:grpSpPr>
        <p:sp>
          <p:nvSpPr>
            <p:cNvPr id="400" name="Freeform 40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1" name="TextBox 40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2" name="Group 402"/>
          <p:cNvGrpSpPr/>
          <p:nvPr/>
        </p:nvGrpSpPr>
        <p:grpSpPr>
          <a:xfrm>
            <a:off x="6544900" y="4270087"/>
            <a:ext cx="457839" cy="376548"/>
            <a:chOff x="0" y="0"/>
            <a:chExt cx="159595" cy="131259"/>
          </a:xfrm>
        </p:grpSpPr>
        <p:sp>
          <p:nvSpPr>
            <p:cNvPr id="403" name="Freeform 40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4" name="TextBox 40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5" name="Group 405"/>
          <p:cNvGrpSpPr/>
          <p:nvPr/>
        </p:nvGrpSpPr>
        <p:grpSpPr>
          <a:xfrm>
            <a:off x="6057899" y="4733539"/>
            <a:ext cx="457839" cy="376548"/>
            <a:chOff x="0" y="0"/>
            <a:chExt cx="159595" cy="131259"/>
          </a:xfrm>
        </p:grpSpPr>
        <p:sp>
          <p:nvSpPr>
            <p:cNvPr id="406" name="Freeform 40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7" name="TextBox 40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8" name="Group 408"/>
          <p:cNvGrpSpPr/>
          <p:nvPr/>
        </p:nvGrpSpPr>
        <p:grpSpPr>
          <a:xfrm>
            <a:off x="6544900" y="4733539"/>
            <a:ext cx="457839" cy="376548"/>
            <a:chOff x="0" y="0"/>
            <a:chExt cx="159595" cy="131259"/>
          </a:xfrm>
        </p:grpSpPr>
        <p:sp>
          <p:nvSpPr>
            <p:cNvPr id="409" name="Freeform 40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0" name="TextBox 41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1" name="Group 411"/>
          <p:cNvGrpSpPr/>
          <p:nvPr/>
        </p:nvGrpSpPr>
        <p:grpSpPr>
          <a:xfrm>
            <a:off x="6057899" y="5196992"/>
            <a:ext cx="457839" cy="376548"/>
            <a:chOff x="0" y="0"/>
            <a:chExt cx="159595" cy="131259"/>
          </a:xfrm>
        </p:grpSpPr>
        <p:sp>
          <p:nvSpPr>
            <p:cNvPr id="412" name="Freeform 41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3" name="TextBox 41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4" name="Group 414"/>
          <p:cNvGrpSpPr/>
          <p:nvPr/>
        </p:nvGrpSpPr>
        <p:grpSpPr>
          <a:xfrm>
            <a:off x="6544900" y="5196992"/>
            <a:ext cx="457839" cy="376548"/>
            <a:chOff x="0" y="0"/>
            <a:chExt cx="159595" cy="131259"/>
          </a:xfrm>
        </p:grpSpPr>
        <p:sp>
          <p:nvSpPr>
            <p:cNvPr id="415" name="Freeform 41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6" name="TextBox 41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7" name="Group 417"/>
          <p:cNvGrpSpPr/>
          <p:nvPr/>
        </p:nvGrpSpPr>
        <p:grpSpPr>
          <a:xfrm>
            <a:off x="6057899" y="5660444"/>
            <a:ext cx="457839" cy="376548"/>
            <a:chOff x="0" y="0"/>
            <a:chExt cx="159595" cy="131259"/>
          </a:xfrm>
        </p:grpSpPr>
        <p:sp>
          <p:nvSpPr>
            <p:cNvPr id="418" name="Freeform 41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9" name="TextBox 41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0" name="Group 420"/>
          <p:cNvGrpSpPr/>
          <p:nvPr/>
        </p:nvGrpSpPr>
        <p:grpSpPr>
          <a:xfrm>
            <a:off x="6544900" y="5660444"/>
            <a:ext cx="457839" cy="376548"/>
            <a:chOff x="0" y="0"/>
            <a:chExt cx="159595" cy="131259"/>
          </a:xfrm>
        </p:grpSpPr>
        <p:sp>
          <p:nvSpPr>
            <p:cNvPr id="421" name="Freeform 42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2" name="TextBox 42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3" name="Group 423"/>
          <p:cNvGrpSpPr/>
          <p:nvPr/>
        </p:nvGrpSpPr>
        <p:grpSpPr>
          <a:xfrm>
            <a:off x="6057899" y="6123897"/>
            <a:ext cx="457839" cy="376548"/>
            <a:chOff x="0" y="0"/>
            <a:chExt cx="159595" cy="131259"/>
          </a:xfrm>
        </p:grpSpPr>
        <p:sp>
          <p:nvSpPr>
            <p:cNvPr id="424" name="Freeform 42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5" name="TextBox 42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6" name="Group 426"/>
          <p:cNvGrpSpPr/>
          <p:nvPr/>
        </p:nvGrpSpPr>
        <p:grpSpPr>
          <a:xfrm>
            <a:off x="6544900" y="6123897"/>
            <a:ext cx="457839" cy="376548"/>
            <a:chOff x="0" y="0"/>
            <a:chExt cx="159595" cy="131259"/>
          </a:xfrm>
        </p:grpSpPr>
        <p:sp>
          <p:nvSpPr>
            <p:cNvPr id="427" name="Freeform 42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8" name="TextBox 42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9" name="Group 429"/>
          <p:cNvGrpSpPr/>
          <p:nvPr/>
        </p:nvGrpSpPr>
        <p:grpSpPr>
          <a:xfrm>
            <a:off x="6057899" y="6587349"/>
            <a:ext cx="457839" cy="376548"/>
            <a:chOff x="0" y="0"/>
            <a:chExt cx="159595" cy="131259"/>
          </a:xfrm>
        </p:grpSpPr>
        <p:sp>
          <p:nvSpPr>
            <p:cNvPr id="430" name="Freeform 43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1" name="TextBox 43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2" name="Group 432"/>
          <p:cNvGrpSpPr/>
          <p:nvPr/>
        </p:nvGrpSpPr>
        <p:grpSpPr>
          <a:xfrm>
            <a:off x="6544900" y="6587349"/>
            <a:ext cx="457839" cy="376548"/>
            <a:chOff x="0" y="0"/>
            <a:chExt cx="159595" cy="131259"/>
          </a:xfrm>
        </p:grpSpPr>
        <p:sp>
          <p:nvSpPr>
            <p:cNvPr id="433" name="Freeform 43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4" name="TextBox 43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5" name="Group 435"/>
          <p:cNvGrpSpPr/>
          <p:nvPr/>
        </p:nvGrpSpPr>
        <p:grpSpPr>
          <a:xfrm>
            <a:off x="6057899" y="7050802"/>
            <a:ext cx="457839" cy="376548"/>
            <a:chOff x="0" y="0"/>
            <a:chExt cx="159595" cy="131259"/>
          </a:xfrm>
        </p:grpSpPr>
        <p:sp>
          <p:nvSpPr>
            <p:cNvPr id="436" name="Freeform 43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7" name="TextBox 43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8" name="Group 438"/>
          <p:cNvGrpSpPr/>
          <p:nvPr/>
        </p:nvGrpSpPr>
        <p:grpSpPr>
          <a:xfrm>
            <a:off x="6544900" y="7050802"/>
            <a:ext cx="457839" cy="376548"/>
            <a:chOff x="0" y="0"/>
            <a:chExt cx="159595" cy="131259"/>
          </a:xfrm>
        </p:grpSpPr>
        <p:sp>
          <p:nvSpPr>
            <p:cNvPr id="439" name="Freeform 43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0" name="TextBox 44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1" name="Group 441"/>
          <p:cNvGrpSpPr/>
          <p:nvPr/>
        </p:nvGrpSpPr>
        <p:grpSpPr>
          <a:xfrm>
            <a:off x="6057899" y="7514255"/>
            <a:ext cx="457839" cy="376548"/>
            <a:chOff x="0" y="0"/>
            <a:chExt cx="159595" cy="131259"/>
          </a:xfrm>
        </p:grpSpPr>
        <p:sp>
          <p:nvSpPr>
            <p:cNvPr id="442" name="Freeform 44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3" name="TextBox 44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4" name="Group 444"/>
          <p:cNvGrpSpPr/>
          <p:nvPr/>
        </p:nvGrpSpPr>
        <p:grpSpPr>
          <a:xfrm>
            <a:off x="6544900" y="7514255"/>
            <a:ext cx="457839" cy="376548"/>
            <a:chOff x="0" y="0"/>
            <a:chExt cx="159595" cy="131259"/>
          </a:xfrm>
        </p:grpSpPr>
        <p:sp>
          <p:nvSpPr>
            <p:cNvPr id="445" name="Freeform 44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6" name="TextBox 44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7" name="Group 447"/>
          <p:cNvGrpSpPr/>
          <p:nvPr/>
        </p:nvGrpSpPr>
        <p:grpSpPr>
          <a:xfrm>
            <a:off x="6057899" y="7977707"/>
            <a:ext cx="457839" cy="376548"/>
            <a:chOff x="0" y="0"/>
            <a:chExt cx="159595" cy="131259"/>
          </a:xfrm>
        </p:grpSpPr>
        <p:sp>
          <p:nvSpPr>
            <p:cNvPr id="448" name="Freeform 44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9" name="TextBox 44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0" name="Group 450"/>
          <p:cNvGrpSpPr/>
          <p:nvPr/>
        </p:nvGrpSpPr>
        <p:grpSpPr>
          <a:xfrm>
            <a:off x="6544900" y="7977707"/>
            <a:ext cx="457839" cy="376548"/>
            <a:chOff x="0" y="0"/>
            <a:chExt cx="159595" cy="131259"/>
          </a:xfrm>
        </p:grpSpPr>
        <p:sp>
          <p:nvSpPr>
            <p:cNvPr id="451" name="Freeform 45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2" name="TextBox 45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3" name="Group 453"/>
          <p:cNvGrpSpPr/>
          <p:nvPr/>
        </p:nvGrpSpPr>
        <p:grpSpPr>
          <a:xfrm>
            <a:off x="6057899" y="8441160"/>
            <a:ext cx="457839" cy="376548"/>
            <a:chOff x="0" y="0"/>
            <a:chExt cx="159595" cy="131259"/>
          </a:xfrm>
        </p:grpSpPr>
        <p:sp>
          <p:nvSpPr>
            <p:cNvPr id="454" name="Freeform 45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5" name="TextBox 45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6" name="Group 456"/>
          <p:cNvGrpSpPr/>
          <p:nvPr/>
        </p:nvGrpSpPr>
        <p:grpSpPr>
          <a:xfrm>
            <a:off x="6544900" y="8441160"/>
            <a:ext cx="457839" cy="376548"/>
            <a:chOff x="0" y="0"/>
            <a:chExt cx="159595" cy="131259"/>
          </a:xfrm>
        </p:grpSpPr>
        <p:sp>
          <p:nvSpPr>
            <p:cNvPr id="457" name="Freeform 45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8" name="TextBox 45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9" name="Group 459"/>
          <p:cNvGrpSpPr/>
          <p:nvPr/>
        </p:nvGrpSpPr>
        <p:grpSpPr>
          <a:xfrm>
            <a:off x="5083898" y="1952824"/>
            <a:ext cx="457839" cy="376548"/>
            <a:chOff x="0" y="0"/>
            <a:chExt cx="159595" cy="131259"/>
          </a:xfrm>
        </p:grpSpPr>
        <p:sp>
          <p:nvSpPr>
            <p:cNvPr id="460" name="Freeform 46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1" name="TextBox 46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2" name="Group 462"/>
          <p:cNvGrpSpPr/>
          <p:nvPr/>
        </p:nvGrpSpPr>
        <p:grpSpPr>
          <a:xfrm>
            <a:off x="5570899" y="1952824"/>
            <a:ext cx="457839" cy="376548"/>
            <a:chOff x="0" y="0"/>
            <a:chExt cx="159595" cy="131259"/>
          </a:xfrm>
        </p:grpSpPr>
        <p:sp>
          <p:nvSpPr>
            <p:cNvPr id="463" name="Freeform 46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4" name="TextBox 46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5" name="Group 465"/>
          <p:cNvGrpSpPr/>
          <p:nvPr/>
        </p:nvGrpSpPr>
        <p:grpSpPr>
          <a:xfrm>
            <a:off x="6057899" y="1952824"/>
            <a:ext cx="457839" cy="376548"/>
            <a:chOff x="0" y="0"/>
            <a:chExt cx="159595" cy="131259"/>
          </a:xfrm>
        </p:grpSpPr>
        <p:sp>
          <p:nvSpPr>
            <p:cNvPr id="466" name="Freeform 46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7" name="TextBox 46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8" name="Group 468"/>
          <p:cNvGrpSpPr/>
          <p:nvPr/>
        </p:nvGrpSpPr>
        <p:grpSpPr>
          <a:xfrm>
            <a:off x="6544900" y="1952824"/>
            <a:ext cx="457839" cy="376548"/>
            <a:chOff x="0" y="0"/>
            <a:chExt cx="159595" cy="131259"/>
          </a:xfrm>
        </p:grpSpPr>
        <p:sp>
          <p:nvSpPr>
            <p:cNvPr id="469" name="Freeform 46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0" name="TextBox 47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1" name="Group 471"/>
          <p:cNvGrpSpPr/>
          <p:nvPr/>
        </p:nvGrpSpPr>
        <p:grpSpPr>
          <a:xfrm>
            <a:off x="5083898" y="8904612"/>
            <a:ext cx="457839" cy="376548"/>
            <a:chOff x="0" y="0"/>
            <a:chExt cx="159595" cy="131259"/>
          </a:xfrm>
        </p:grpSpPr>
        <p:sp>
          <p:nvSpPr>
            <p:cNvPr id="472" name="Freeform 47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3" name="TextBox 47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4" name="Group 474"/>
          <p:cNvGrpSpPr/>
          <p:nvPr/>
        </p:nvGrpSpPr>
        <p:grpSpPr>
          <a:xfrm>
            <a:off x="5570899" y="8904612"/>
            <a:ext cx="457839" cy="376548"/>
            <a:chOff x="0" y="0"/>
            <a:chExt cx="159595" cy="131259"/>
          </a:xfrm>
        </p:grpSpPr>
        <p:sp>
          <p:nvSpPr>
            <p:cNvPr id="475" name="Freeform 47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6" name="TextBox 47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7" name="Group 477"/>
          <p:cNvGrpSpPr/>
          <p:nvPr/>
        </p:nvGrpSpPr>
        <p:grpSpPr>
          <a:xfrm>
            <a:off x="6057899" y="8904612"/>
            <a:ext cx="457839" cy="376548"/>
            <a:chOff x="0" y="0"/>
            <a:chExt cx="159595" cy="131259"/>
          </a:xfrm>
        </p:grpSpPr>
        <p:sp>
          <p:nvSpPr>
            <p:cNvPr id="478" name="Freeform 47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9" name="TextBox 47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0" name="Group 480"/>
          <p:cNvGrpSpPr/>
          <p:nvPr/>
        </p:nvGrpSpPr>
        <p:grpSpPr>
          <a:xfrm>
            <a:off x="6544900" y="8904612"/>
            <a:ext cx="457839" cy="376548"/>
            <a:chOff x="0" y="0"/>
            <a:chExt cx="159595" cy="131259"/>
          </a:xfrm>
        </p:grpSpPr>
        <p:sp>
          <p:nvSpPr>
            <p:cNvPr id="481" name="Freeform 48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2" name="TextBox 48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483" name="Freeform 483"/>
          <p:cNvSpPr/>
          <p:nvPr/>
        </p:nvSpPr>
        <p:spPr>
          <a:xfrm rot="3522507">
            <a:off x="425784" y="-109224"/>
            <a:ext cx="443093" cy="2161431"/>
          </a:xfrm>
          <a:custGeom>
            <a:avLst/>
            <a:gdLst/>
            <a:ahLst/>
            <a:cxnLst/>
            <a:rect l="l" t="t" r="r" b="b"/>
            <a:pathLst>
              <a:path w="443093" h="2161431">
                <a:moveTo>
                  <a:pt x="0" y="0"/>
                </a:moveTo>
                <a:lnTo>
                  <a:pt x="443094" y="0"/>
                </a:lnTo>
                <a:lnTo>
                  <a:pt x="443094" y="2161431"/>
                </a:lnTo>
                <a:lnTo>
                  <a:pt x="0" y="2161431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84" name="TextBox 484"/>
          <p:cNvSpPr txBox="1"/>
          <p:nvPr/>
        </p:nvSpPr>
        <p:spPr>
          <a:xfrm>
            <a:off x="2341042" y="829731"/>
            <a:ext cx="306945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485" name="TextBox 485"/>
          <p:cNvSpPr txBox="1"/>
          <p:nvPr/>
        </p:nvSpPr>
        <p:spPr>
          <a:xfrm>
            <a:off x="2647987" y="829731"/>
            <a:ext cx="581923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486" name="TextBox 486"/>
          <p:cNvSpPr txBox="1"/>
          <p:nvPr/>
        </p:nvSpPr>
        <p:spPr>
          <a:xfrm>
            <a:off x="3264391" y="829731"/>
            <a:ext cx="536760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r</a:t>
            </a:r>
          </a:p>
        </p:txBody>
      </p:sp>
      <p:sp>
        <p:nvSpPr>
          <p:cNvPr id="487" name="TextBox 487"/>
          <p:cNvSpPr txBox="1"/>
          <p:nvPr/>
        </p:nvSpPr>
        <p:spPr>
          <a:xfrm>
            <a:off x="3666919" y="829731"/>
            <a:ext cx="791313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488" name="TextBox 488"/>
          <p:cNvSpPr txBox="1"/>
          <p:nvPr/>
        </p:nvSpPr>
        <p:spPr>
          <a:xfrm>
            <a:off x="4320657" y="829731"/>
            <a:ext cx="603469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489" name="TextBox 489"/>
          <p:cNvSpPr txBox="1"/>
          <p:nvPr/>
        </p:nvSpPr>
        <p:spPr>
          <a:xfrm>
            <a:off x="4896382" y="829731"/>
            <a:ext cx="549264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490" name="TextBox 490"/>
          <p:cNvSpPr txBox="1"/>
          <p:nvPr/>
        </p:nvSpPr>
        <p:spPr>
          <a:xfrm>
            <a:off x="2176180" y="316843"/>
            <a:ext cx="3420040" cy="69009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513"/>
              </a:lnSpc>
            </a:pPr>
            <a:r>
              <a:rPr lang="en-US" sz="3938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Registro de</a:t>
            </a:r>
          </a:p>
        </p:txBody>
      </p:sp>
      <p:sp>
        <p:nvSpPr>
          <p:cNvPr id="491" name="TextBox 491"/>
          <p:cNvSpPr txBox="1"/>
          <p:nvPr/>
        </p:nvSpPr>
        <p:spPr>
          <a:xfrm>
            <a:off x="1347688" y="2074347"/>
            <a:ext cx="576378" cy="2097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1321"/>
              </a:lnSpc>
            </a:pPr>
            <a:r>
              <a:rPr lang="en-US" sz="19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</a:t>
            </a:r>
          </a:p>
        </p:txBody>
      </p:sp>
      <p:sp>
        <p:nvSpPr>
          <p:cNvPr id="492" name="Freeform 492"/>
          <p:cNvSpPr/>
          <p:nvPr/>
        </p:nvSpPr>
        <p:spPr>
          <a:xfrm>
            <a:off x="6416763" y="816529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7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93" name="Freeform 493"/>
          <p:cNvSpPr/>
          <p:nvPr/>
        </p:nvSpPr>
        <p:spPr>
          <a:xfrm rot="-1098762">
            <a:off x="-157691" y="9058478"/>
            <a:ext cx="916719" cy="878140"/>
          </a:xfrm>
          <a:custGeom>
            <a:avLst/>
            <a:gdLst/>
            <a:ahLst/>
            <a:cxnLst/>
            <a:rect l="l" t="t" r="r" b="b"/>
            <a:pathLst>
              <a:path w="916719" h="878140">
                <a:moveTo>
                  <a:pt x="0" y="0"/>
                </a:moveTo>
                <a:lnTo>
                  <a:pt x="916719" y="0"/>
                </a:lnTo>
                <a:lnTo>
                  <a:pt x="916719" y="878140"/>
                </a:lnTo>
                <a:lnTo>
                  <a:pt x="0" y="878140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alphaModFix amt="70000"/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69661" y="2415097"/>
            <a:ext cx="1832499" cy="376548"/>
            <a:chOff x="0" y="0"/>
            <a:chExt cx="638780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630735" y="2416277"/>
            <a:ext cx="457839" cy="376548"/>
            <a:chOff x="0" y="0"/>
            <a:chExt cx="159595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3117736" y="2416277"/>
            <a:ext cx="457839" cy="376548"/>
            <a:chOff x="0" y="0"/>
            <a:chExt cx="159595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9661" y="2878731"/>
            <a:ext cx="1832499" cy="376548"/>
            <a:chOff x="0" y="0"/>
            <a:chExt cx="638780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2630735" y="2879729"/>
            <a:ext cx="457839" cy="376548"/>
            <a:chOff x="0" y="0"/>
            <a:chExt cx="159595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3117736" y="2879729"/>
            <a:ext cx="457839" cy="376548"/>
            <a:chOff x="0" y="0"/>
            <a:chExt cx="159595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769661" y="3342365"/>
            <a:ext cx="1832499" cy="376548"/>
            <a:chOff x="0" y="0"/>
            <a:chExt cx="638780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630735" y="3343182"/>
            <a:ext cx="457839" cy="376548"/>
            <a:chOff x="0" y="0"/>
            <a:chExt cx="159595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3117736" y="3343182"/>
            <a:ext cx="457839" cy="376548"/>
            <a:chOff x="0" y="0"/>
            <a:chExt cx="159595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769661" y="3805999"/>
            <a:ext cx="1832499" cy="376548"/>
            <a:chOff x="0" y="0"/>
            <a:chExt cx="638780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2630735" y="3806634"/>
            <a:ext cx="457839" cy="376548"/>
            <a:chOff x="0" y="0"/>
            <a:chExt cx="159595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3117736" y="3806634"/>
            <a:ext cx="457839" cy="376548"/>
            <a:chOff x="0" y="0"/>
            <a:chExt cx="159595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769661" y="4269633"/>
            <a:ext cx="1832499" cy="376548"/>
            <a:chOff x="0" y="0"/>
            <a:chExt cx="638780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630735" y="4270087"/>
            <a:ext cx="457839" cy="376548"/>
            <a:chOff x="0" y="0"/>
            <a:chExt cx="159595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3117736" y="4270087"/>
            <a:ext cx="457839" cy="376548"/>
            <a:chOff x="0" y="0"/>
            <a:chExt cx="159595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769661" y="4733267"/>
            <a:ext cx="1832499" cy="376548"/>
            <a:chOff x="0" y="0"/>
            <a:chExt cx="638780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2630735" y="4733539"/>
            <a:ext cx="457839" cy="376548"/>
            <a:chOff x="0" y="0"/>
            <a:chExt cx="159595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3117736" y="4733539"/>
            <a:ext cx="457839" cy="376548"/>
            <a:chOff x="0" y="0"/>
            <a:chExt cx="159595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769661" y="5196901"/>
            <a:ext cx="1832499" cy="376548"/>
            <a:chOff x="0" y="0"/>
            <a:chExt cx="638780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630735" y="5196992"/>
            <a:ext cx="457839" cy="376548"/>
            <a:chOff x="0" y="0"/>
            <a:chExt cx="159595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3117736" y="5196992"/>
            <a:ext cx="457839" cy="376548"/>
            <a:chOff x="0" y="0"/>
            <a:chExt cx="159595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769661" y="5660535"/>
            <a:ext cx="1832499" cy="376548"/>
            <a:chOff x="0" y="0"/>
            <a:chExt cx="638780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2630735" y="5660444"/>
            <a:ext cx="457839" cy="376548"/>
            <a:chOff x="0" y="0"/>
            <a:chExt cx="159595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3117736" y="5660444"/>
            <a:ext cx="457839" cy="376548"/>
            <a:chOff x="0" y="0"/>
            <a:chExt cx="159595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769661" y="6124169"/>
            <a:ext cx="1832499" cy="376548"/>
            <a:chOff x="0" y="0"/>
            <a:chExt cx="638780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2630735" y="6123897"/>
            <a:ext cx="457839" cy="376548"/>
            <a:chOff x="0" y="0"/>
            <a:chExt cx="159595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3117736" y="6123897"/>
            <a:ext cx="457839" cy="376548"/>
            <a:chOff x="0" y="0"/>
            <a:chExt cx="159595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769661" y="6587803"/>
            <a:ext cx="1832499" cy="376548"/>
            <a:chOff x="0" y="0"/>
            <a:chExt cx="638780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2630735" y="6587349"/>
            <a:ext cx="457839" cy="376548"/>
            <a:chOff x="0" y="0"/>
            <a:chExt cx="159595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3117736" y="6587349"/>
            <a:ext cx="457839" cy="376548"/>
            <a:chOff x="0" y="0"/>
            <a:chExt cx="159595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769661" y="7051437"/>
            <a:ext cx="1832499" cy="376548"/>
            <a:chOff x="0" y="0"/>
            <a:chExt cx="638780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2630735" y="7050802"/>
            <a:ext cx="457839" cy="376548"/>
            <a:chOff x="0" y="0"/>
            <a:chExt cx="159595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3117736" y="7050802"/>
            <a:ext cx="457839" cy="376548"/>
            <a:chOff x="0" y="0"/>
            <a:chExt cx="159595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769661" y="7515071"/>
            <a:ext cx="1832499" cy="376548"/>
            <a:chOff x="0" y="0"/>
            <a:chExt cx="638780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2630735" y="7514255"/>
            <a:ext cx="457839" cy="376548"/>
            <a:chOff x="0" y="0"/>
            <a:chExt cx="159595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3117736" y="7514255"/>
            <a:ext cx="457839" cy="376548"/>
            <a:chOff x="0" y="0"/>
            <a:chExt cx="159595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769661" y="7978705"/>
            <a:ext cx="1832499" cy="376548"/>
            <a:chOff x="0" y="0"/>
            <a:chExt cx="638780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2630735" y="7977707"/>
            <a:ext cx="457839" cy="376548"/>
            <a:chOff x="0" y="0"/>
            <a:chExt cx="159595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3117736" y="7977707"/>
            <a:ext cx="457839" cy="376548"/>
            <a:chOff x="0" y="0"/>
            <a:chExt cx="159595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769661" y="8442339"/>
            <a:ext cx="1832499" cy="376548"/>
            <a:chOff x="0" y="0"/>
            <a:chExt cx="638780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2630735" y="8441160"/>
            <a:ext cx="457839" cy="376548"/>
            <a:chOff x="0" y="0"/>
            <a:chExt cx="159595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3117736" y="8441160"/>
            <a:ext cx="457839" cy="376548"/>
            <a:chOff x="0" y="0"/>
            <a:chExt cx="159595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3604737" y="2416277"/>
            <a:ext cx="457839" cy="376548"/>
            <a:chOff x="0" y="0"/>
            <a:chExt cx="159595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4091738" y="2416277"/>
            <a:ext cx="457839" cy="376548"/>
            <a:chOff x="0" y="0"/>
            <a:chExt cx="159595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3604737" y="2879729"/>
            <a:ext cx="457839" cy="376548"/>
            <a:chOff x="0" y="0"/>
            <a:chExt cx="159595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4091738" y="2879729"/>
            <a:ext cx="457839" cy="376548"/>
            <a:chOff x="0" y="0"/>
            <a:chExt cx="159595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3604737" y="3343182"/>
            <a:ext cx="457839" cy="376548"/>
            <a:chOff x="0" y="0"/>
            <a:chExt cx="159595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4091738" y="3343182"/>
            <a:ext cx="457839" cy="376548"/>
            <a:chOff x="0" y="0"/>
            <a:chExt cx="159595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3604737" y="3806634"/>
            <a:ext cx="457839" cy="376548"/>
            <a:chOff x="0" y="0"/>
            <a:chExt cx="159595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4091738" y="3806634"/>
            <a:ext cx="457839" cy="376548"/>
            <a:chOff x="0" y="0"/>
            <a:chExt cx="159595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3604737" y="4270087"/>
            <a:ext cx="457839" cy="376548"/>
            <a:chOff x="0" y="0"/>
            <a:chExt cx="159595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4091738" y="4270087"/>
            <a:ext cx="457839" cy="376548"/>
            <a:chOff x="0" y="0"/>
            <a:chExt cx="159595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3604737" y="4733539"/>
            <a:ext cx="457839" cy="376548"/>
            <a:chOff x="0" y="0"/>
            <a:chExt cx="159595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4091738" y="4733539"/>
            <a:ext cx="457839" cy="376548"/>
            <a:chOff x="0" y="0"/>
            <a:chExt cx="159595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3604737" y="5196992"/>
            <a:ext cx="457839" cy="376548"/>
            <a:chOff x="0" y="0"/>
            <a:chExt cx="159595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4091738" y="5196992"/>
            <a:ext cx="457839" cy="376548"/>
            <a:chOff x="0" y="0"/>
            <a:chExt cx="159595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3604737" y="5660444"/>
            <a:ext cx="457839" cy="376548"/>
            <a:chOff x="0" y="0"/>
            <a:chExt cx="159595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4091738" y="5660444"/>
            <a:ext cx="457839" cy="376548"/>
            <a:chOff x="0" y="0"/>
            <a:chExt cx="159595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3604737" y="6123897"/>
            <a:ext cx="457839" cy="376548"/>
            <a:chOff x="0" y="0"/>
            <a:chExt cx="159595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4091738" y="6123897"/>
            <a:ext cx="457839" cy="376548"/>
            <a:chOff x="0" y="0"/>
            <a:chExt cx="159595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3604737" y="6587349"/>
            <a:ext cx="457839" cy="376548"/>
            <a:chOff x="0" y="0"/>
            <a:chExt cx="159595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4091738" y="6587349"/>
            <a:ext cx="457839" cy="376548"/>
            <a:chOff x="0" y="0"/>
            <a:chExt cx="159595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3604737" y="7050802"/>
            <a:ext cx="457839" cy="376548"/>
            <a:chOff x="0" y="0"/>
            <a:chExt cx="159595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4091738" y="7050802"/>
            <a:ext cx="457839" cy="376548"/>
            <a:chOff x="0" y="0"/>
            <a:chExt cx="159595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3604737" y="7514255"/>
            <a:ext cx="457839" cy="376548"/>
            <a:chOff x="0" y="0"/>
            <a:chExt cx="159595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4091738" y="7514255"/>
            <a:ext cx="457839" cy="376548"/>
            <a:chOff x="0" y="0"/>
            <a:chExt cx="159595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3604737" y="7977707"/>
            <a:ext cx="457839" cy="376548"/>
            <a:chOff x="0" y="0"/>
            <a:chExt cx="159595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4091738" y="7977707"/>
            <a:ext cx="457839" cy="376548"/>
            <a:chOff x="0" y="0"/>
            <a:chExt cx="159595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3604737" y="8441160"/>
            <a:ext cx="457839" cy="376548"/>
            <a:chOff x="0" y="0"/>
            <a:chExt cx="159595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4091738" y="8441160"/>
            <a:ext cx="457839" cy="376548"/>
            <a:chOff x="0" y="0"/>
            <a:chExt cx="159595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769661" y="1952824"/>
            <a:ext cx="1832499" cy="376548"/>
            <a:chOff x="0" y="0"/>
            <a:chExt cx="638780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2630735" y="1952824"/>
            <a:ext cx="457839" cy="376548"/>
            <a:chOff x="0" y="0"/>
            <a:chExt cx="159595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3117736" y="1952824"/>
            <a:ext cx="457839" cy="376548"/>
            <a:chOff x="0" y="0"/>
            <a:chExt cx="159595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3604737" y="1952824"/>
            <a:ext cx="457839" cy="376548"/>
            <a:chOff x="0" y="0"/>
            <a:chExt cx="159595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4091738" y="1952824"/>
            <a:ext cx="457839" cy="376548"/>
            <a:chOff x="0" y="0"/>
            <a:chExt cx="159595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769661" y="8904612"/>
            <a:ext cx="1832499" cy="376548"/>
            <a:chOff x="0" y="0"/>
            <a:chExt cx="638780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2630735" y="8904612"/>
            <a:ext cx="457839" cy="376548"/>
            <a:chOff x="0" y="0"/>
            <a:chExt cx="159595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3117736" y="8904612"/>
            <a:ext cx="457839" cy="376548"/>
            <a:chOff x="0" y="0"/>
            <a:chExt cx="159595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3604737" y="8904612"/>
            <a:ext cx="457839" cy="376548"/>
            <a:chOff x="0" y="0"/>
            <a:chExt cx="159595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4091738" y="8904612"/>
            <a:ext cx="457839" cy="376548"/>
            <a:chOff x="0" y="0"/>
            <a:chExt cx="159595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3" name="Group 243"/>
          <p:cNvGrpSpPr/>
          <p:nvPr/>
        </p:nvGrpSpPr>
        <p:grpSpPr>
          <a:xfrm>
            <a:off x="4578738" y="2416277"/>
            <a:ext cx="457839" cy="376548"/>
            <a:chOff x="0" y="0"/>
            <a:chExt cx="159595" cy="131259"/>
          </a:xfrm>
        </p:grpSpPr>
        <p:sp>
          <p:nvSpPr>
            <p:cNvPr id="244" name="Freeform 24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5" name="TextBox 24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6" name="Group 246"/>
          <p:cNvGrpSpPr/>
          <p:nvPr/>
        </p:nvGrpSpPr>
        <p:grpSpPr>
          <a:xfrm>
            <a:off x="4578738" y="2879729"/>
            <a:ext cx="457839" cy="376548"/>
            <a:chOff x="0" y="0"/>
            <a:chExt cx="159595" cy="131259"/>
          </a:xfrm>
        </p:grpSpPr>
        <p:sp>
          <p:nvSpPr>
            <p:cNvPr id="247" name="Freeform 24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8" name="TextBox 24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9" name="Group 249"/>
          <p:cNvGrpSpPr/>
          <p:nvPr/>
        </p:nvGrpSpPr>
        <p:grpSpPr>
          <a:xfrm>
            <a:off x="4578738" y="3343182"/>
            <a:ext cx="457839" cy="376548"/>
            <a:chOff x="0" y="0"/>
            <a:chExt cx="159595" cy="131259"/>
          </a:xfrm>
        </p:grpSpPr>
        <p:sp>
          <p:nvSpPr>
            <p:cNvPr id="250" name="Freeform 25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1" name="TextBox 25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2" name="Group 252"/>
          <p:cNvGrpSpPr/>
          <p:nvPr/>
        </p:nvGrpSpPr>
        <p:grpSpPr>
          <a:xfrm>
            <a:off x="4578738" y="3806634"/>
            <a:ext cx="457839" cy="376548"/>
            <a:chOff x="0" y="0"/>
            <a:chExt cx="159595" cy="131259"/>
          </a:xfrm>
        </p:grpSpPr>
        <p:sp>
          <p:nvSpPr>
            <p:cNvPr id="253" name="Freeform 25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4" name="TextBox 25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5" name="Group 255"/>
          <p:cNvGrpSpPr/>
          <p:nvPr/>
        </p:nvGrpSpPr>
        <p:grpSpPr>
          <a:xfrm>
            <a:off x="4578738" y="4270087"/>
            <a:ext cx="457839" cy="376548"/>
            <a:chOff x="0" y="0"/>
            <a:chExt cx="159595" cy="131259"/>
          </a:xfrm>
        </p:grpSpPr>
        <p:sp>
          <p:nvSpPr>
            <p:cNvPr id="256" name="Freeform 25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7" name="TextBox 25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8" name="Group 258"/>
          <p:cNvGrpSpPr/>
          <p:nvPr/>
        </p:nvGrpSpPr>
        <p:grpSpPr>
          <a:xfrm>
            <a:off x="4578738" y="4733539"/>
            <a:ext cx="457839" cy="376548"/>
            <a:chOff x="0" y="0"/>
            <a:chExt cx="159595" cy="131259"/>
          </a:xfrm>
        </p:grpSpPr>
        <p:sp>
          <p:nvSpPr>
            <p:cNvPr id="259" name="Freeform 25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0" name="TextBox 26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1" name="Group 261"/>
          <p:cNvGrpSpPr/>
          <p:nvPr/>
        </p:nvGrpSpPr>
        <p:grpSpPr>
          <a:xfrm>
            <a:off x="4578738" y="5196992"/>
            <a:ext cx="457839" cy="376548"/>
            <a:chOff x="0" y="0"/>
            <a:chExt cx="159595" cy="131259"/>
          </a:xfrm>
        </p:grpSpPr>
        <p:sp>
          <p:nvSpPr>
            <p:cNvPr id="262" name="Freeform 26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3" name="TextBox 26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4" name="Group 264"/>
          <p:cNvGrpSpPr/>
          <p:nvPr/>
        </p:nvGrpSpPr>
        <p:grpSpPr>
          <a:xfrm>
            <a:off x="4578738" y="5660444"/>
            <a:ext cx="457839" cy="376548"/>
            <a:chOff x="0" y="0"/>
            <a:chExt cx="159595" cy="131259"/>
          </a:xfrm>
        </p:grpSpPr>
        <p:sp>
          <p:nvSpPr>
            <p:cNvPr id="265" name="Freeform 26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6" name="TextBox 26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7" name="Group 267"/>
          <p:cNvGrpSpPr/>
          <p:nvPr/>
        </p:nvGrpSpPr>
        <p:grpSpPr>
          <a:xfrm>
            <a:off x="4578738" y="6123897"/>
            <a:ext cx="457839" cy="376548"/>
            <a:chOff x="0" y="0"/>
            <a:chExt cx="159595" cy="131259"/>
          </a:xfrm>
        </p:grpSpPr>
        <p:sp>
          <p:nvSpPr>
            <p:cNvPr id="268" name="Freeform 26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9" name="TextBox 26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0" name="Group 270"/>
          <p:cNvGrpSpPr/>
          <p:nvPr/>
        </p:nvGrpSpPr>
        <p:grpSpPr>
          <a:xfrm>
            <a:off x="4578738" y="6587349"/>
            <a:ext cx="457839" cy="376548"/>
            <a:chOff x="0" y="0"/>
            <a:chExt cx="159595" cy="131259"/>
          </a:xfrm>
        </p:grpSpPr>
        <p:sp>
          <p:nvSpPr>
            <p:cNvPr id="271" name="Freeform 27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2" name="TextBox 27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3" name="Group 273"/>
          <p:cNvGrpSpPr/>
          <p:nvPr/>
        </p:nvGrpSpPr>
        <p:grpSpPr>
          <a:xfrm>
            <a:off x="4578738" y="7050802"/>
            <a:ext cx="457839" cy="376548"/>
            <a:chOff x="0" y="0"/>
            <a:chExt cx="159595" cy="131259"/>
          </a:xfrm>
        </p:grpSpPr>
        <p:sp>
          <p:nvSpPr>
            <p:cNvPr id="274" name="Freeform 27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5" name="TextBox 27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6" name="Group 276"/>
          <p:cNvGrpSpPr/>
          <p:nvPr/>
        </p:nvGrpSpPr>
        <p:grpSpPr>
          <a:xfrm>
            <a:off x="4578738" y="7514255"/>
            <a:ext cx="457839" cy="376548"/>
            <a:chOff x="0" y="0"/>
            <a:chExt cx="159595" cy="131259"/>
          </a:xfrm>
        </p:grpSpPr>
        <p:sp>
          <p:nvSpPr>
            <p:cNvPr id="277" name="Freeform 27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8" name="TextBox 27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9" name="Group 279"/>
          <p:cNvGrpSpPr/>
          <p:nvPr/>
        </p:nvGrpSpPr>
        <p:grpSpPr>
          <a:xfrm>
            <a:off x="4578738" y="7977707"/>
            <a:ext cx="457839" cy="376548"/>
            <a:chOff x="0" y="0"/>
            <a:chExt cx="159595" cy="131259"/>
          </a:xfrm>
        </p:grpSpPr>
        <p:sp>
          <p:nvSpPr>
            <p:cNvPr id="280" name="Freeform 28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1" name="TextBox 28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2" name="Group 282"/>
          <p:cNvGrpSpPr/>
          <p:nvPr/>
        </p:nvGrpSpPr>
        <p:grpSpPr>
          <a:xfrm>
            <a:off x="4578738" y="8441160"/>
            <a:ext cx="457839" cy="376548"/>
            <a:chOff x="0" y="0"/>
            <a:chExt cx="159595" cy="131259"/>
          </a:xfrm>
        </p:grpSpPr>
        <p:sp>
          <p:nvSpPr>
            <p:cNvPr id="283" name="Freeform 28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4" name="TextBox 28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5" name="Group 285"/>
          <p:cNvGrpSpPr/>
          <p:nvPr/>
        </p:nvGrpSpPr>
        <p:grpSpPr>
          <a:xfrm>
            <a:off x="4578738" y="1952824"/>
            <a:ext cx="457839" cy="376548"/>
            <a:chOff x="0" y="0"/>
            <a:chExt cx="159595" cy="131259"/>
          </a:xfrm>
        </p:grpSpPr>
        <p:sp>
          <p:nvSpPr>
            <p:cNvPr id="286" name="Freeform 28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7" name="TextBox 28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8" name="Group 288"/>
          <p:cNvGrpSpPr/>
          <p:nvPr/>
        </p:nvGrpSpPr>
        <p:grpSpPr>
          <a:xfrm>
            <a:off x="4578738" y="8904612"/>
            <a:ext cx="457839" cy="376548"/>
            <a:chOff x="0" y="0"/>
            <a:chExt cx="159595" cy="131259"/>
          </a:xfrm>
        </p:grpSpPr>
        <p:sp>
          <p:nvSpPr>
            <p:cNvPr id="289" name="Freeform 28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0" name="TextBox 29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1" name="Group 291"/>
          <p:cNvGrpSpPr/>
          <p:nvPr/>
        </p:nvGrpSpPr>
        <p:grpSpPr>
          <a:xfrm>
            <a:off x="5083898" y="2416277"/>
            <a:ext cx="457839" cy="376548"/>
            <a:chOff x="0" y="0"/>
            <a:chExt cx="159595" cy="131259"/>
          </a:xfrm>
        </p:grpSpPr>
        <p:sp>
          <p:nvSpPr>
            <p:cNvPr id="292" name="Freeform 29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3" name="TextBox 29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4" name="Group 294"/>
          <p:cNvGrpSpPr/>
          <p:nvPr/>
        </p:nvGrpSpPr>
        <p:grpSpPr>
          <a:xfrm>
            <a:off x="5570899" y="2416277"/>
            <a:ext cx="457839" cy="376548"/>
            <a:chOff x="0" y="0"/>
            <a:chExt cx="159595" cy="131259"/>
          </a:xfrm>
        </p:grpSpPr>
        <p:sp>
          <p:nvSpPr>
            <p:cNvPr id="295" name="Freeform 29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6" name="TextBox 29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7" name="Group 297"/>
          <p:cNvGrpSpPr/>
          <p:nvPr/>
        </p:nvGrpSpPr>
        <p:grpSpPr>
          <a:xfrm>
            <a:off x="5083898" y="2879729"/>
            <a:ext cx="457839" cy="376548"/>
            <a:chOff x="0" y="0"/>
            <a:chExt cx="159595" cy="131259"/>
          </a:xfrm>
        </p:grpSpPr>
        <p:sp>
          <p:nvSpPr>
            <p:cNvPr id="298" name="Freeform 29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9" name="TextBox 29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0" name="Group 300"/>
          <p:cNvGrpSpPr/>
          <p:nvPr/>
        </p:nvGrpSpPr>
        <p:grpSpPr>
          <a:xfrm>
            <a:off x="5570899" y="2879729"/>
            <a:ext cx="457839" cy="376548"/>
            <a:chOff x="0" y="0"/>
            <a:chExt cx="159595" cy="131259"/>
          </a:xfrm>
        </p:grpSpPr>
        <p:sp>
          <p:nvSpPr>
            <p:cNvPr id="301" name="Freeform 30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2" name="TextBox 30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3" name="Group 303"/>
          <p:cNvGrpSpPr/>
          <p:nvPr/>
        </p:nvGrpSpPr>
        <p:grpSpPr>
          <a:xfrm>
            <a:off x="5083898" y="3343182"/>
            <a:ext cx="457839" cy="376548"/>
            <a:chOff x="0" y="0"/>
            <a:chExt cx="159595" cy="131259"/>
          </a:xfrm>
        </p:grpSpPr>
        <p:sp>
          <p:nvSpPr>
            <p:cNvPr id="304" name="Freeform 30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5" name="TextBox 30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6" name="Group 306"/>
          <p:cNvGrpSpPr/>
          <p:nvPr/>
        </p:nvGrpSpPr>
        <p:grpSpPr>
          <a:xfrm>
            <a:off x="5570899" y="3343182"/>
            <a:ext cx="457839" cy="376548"/>
            <a:chOff x="0" y="0"/>
            <a:chExt cx="159595" cy="131259"/>
          </a:xfrm>
        </p:grpSpPr>
        <p:sp>
          <p:nvSpPr>
            <p:cNvPr id="307" name="Freeform 30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8" name="TextBox 30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9" name="Group 309"/>
          <p:cNvGrpSpPr/>
          <p:nvPr/>
        </p:nvGrpSpPr>
        <p:grpSpPr>
          <a:xfrm>
            <a:off x="5083898" y="3806634"/>
            <a:ext cx="457839" cy="376548"/>
            <a:chOff x="0" y="0"/>
            <a:chExt cx="159595" cy="131259"/>
          </a:xfrm>
        </p:grpSpPr>
        <p:sp>
          <p:nvSpPr>
            <p:cNvPr id="310" name="Freeform 31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1" name="TextBox 31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2" name="Group 312"/>
          <p:cNvGrpSpPr/>
          <p:nvPr/>
        </p:nvGrpSpPr>
        <p:grpSpPr>
          <a:xfrm>
            <a:off x="5570899" y="3806634"/>
            <a:ext cx="457839" cy="376548"/>
            <a:chOff x="0" y="0"/>
            <a:chExt cx="159595" cy="131259"/>
          </a:xfrm>
        </p:grpSpPr>
        <p:sp>
          <p:nvSpPr>
            <p:cNvPr id="313" name="Freeform 31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4" name="TextBox 31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5" name="Group 315"/>
          <p:cNvGrpSpPr/>
          <p:nvPr/>
        </p:nvGrpSpPr>
        <p:grpSpPr>
          <a:xfrm>
            <a:off x="5083898" y="4270087"/>
            <a:ext cx="457839" cy="376548"/>
            <a:chOff x="0" y="0"/>
            <a:chExt cx="159595" cy="131259"/>
          </a:xfrm>
        </p:grpSpPr>
        <p:sp>
          <p:nvSpPr>
            <p:cNvPr id="316" name="Freeform 31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7" name="TextBox 31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8" name="Group 318"/>
          <p:cNvGrpSpPr/>
          <p:nvPr/>
        </p:nvGrpSpPr>
        <p:grpSpPr>
          <a:xfrm>
            <a:off x="5570899" y="4270087"/>
            <a:ext cx="457839" cy="376548"/>
            <a:chOff x="0" y="0"/>
            <a:chExt cx="159595" cy="131259"/>
          </a:xfrm>
        </p:grpSpPr>
        <p:sp>
          <p:nvSpPr>
            <p:cNvPr id="319" name="Freeform 31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0" name="TextBox 32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1" name="Group 321"/>
          <p:cNvGrpSpPr/>
          <p:nvPr/>
        </p:nvGrpSpPr>
        <p:grpSpPr>
          <a:xfrm>
            <a:off x="5083898" y="4733539"/>
            <a:ext cx="457839" cy="376548"/>
            <a:chOff x="0" y="0"/>
            <a:chExt cx="159595" cy="131259"/>
          </a:xfrm>
        </p:grpSpPr>
        <p:sp>
          <p:nvSpPr>
            <p:cNvPr id="322" name="Freeform 32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3" name="TextBox 32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4" name="Group 324"/>
          <p:cNvGrpSpPr/>
          <p:nvPr/>
        </p:nvGrpSpPr>
        <p:grpSpPr>
          <a:xfrm>
            <a:off x="5570899" y="4733539"/>
            <a:ext cx="457839" cy="376548"/>
            <a:chOff x="0" y="0"/>
            <a:chExt cx="159595" cy="131259"/>
          </a:xfrm>
        </p:grpSpPr>
        <p:sp>
          <p:nvSpPr>
            <p:cNvPr id="325" name="Freeform 32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6" name="TextBox 32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7" name="Group 327"/>
          <p:cNvGrpSpPr/>
          <p:nvPr/>
        </p:nvGrpSpPr>
        <p:grpSpPr>
          <a:xfrm>
            <a:off x="5083898" y="5196992"/>
            <a:ext cx="457839" cy="376548"/>
            <a:chOff x="0" y="0"/>
            <a:chExt cx="159595" cy="131259"/>
          </a:xfrm>
        </p:grpSpPr>
        <p:sp>
          <p:nvSpPr>
            <p:cNvPr id="328" name="Freeform 32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9" name="TextBox 32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0" name="Group 330"/>
          <p:cNvGrpSpPr/>
          <p:nvPr/>
        </p:nvGrpSpPr>
        <p:grpSpPr>
          <a:xfrm>
            <a:off x="5570899" y="5196992"/>
            <a:ext cx="457839" cy="376548"/>
            <a:chOff x="0" y="0"/>
            <a:chExt cx="159595" cy="131259"/>
          </a:xfrm>
        </p:grpSpPr>
        <p:sp>
          <p:nvSpPr>
            <p:cNvPr id="331" name="Freeform 33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2" name="TextBox 33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3" name="Group 333"/>
          <p:cNvGrpSpPr/>
          <p:nvPr/>
        </p:nvGrpSpPr>
        <p:grpSpPr>
          <a:xfrm>
            <a:off x="5083898" y="5660444"/>
            <a:ext cx="457839" cy="376548"/>
            <a:chOff x="0" y="0"/>
            <a:chExt cx="159595" cy="131259"/>
          </a:xfrm>
        </p:grpSpPr>
        <p:sp>
          <p:nvSpPr>
            <p:cNvPr id="334" name="Freeform 33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5" name="TextBox 33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6" name="Group 336"/>
          <p:cNvGrpSpPr/>
          <p:nvPr/>
        </p:nvGrpSpPr>
        <p:grpSpPr>
          <a:xfrm>
            <a:off x="5570899" y="5660444"/>
            <a:ext cx="457839" cy="376548"/>
            <a:chOff x="0" y="0"/>
            <a:chExt cx="159595" cy="131259"/>
          </a:xfrm>
        </p:grpSpPr>
        <p:sp>
          <p:nvSpPr>
            <p:cNvPr id="337" name="Freeform 33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8" name="TextBox 33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9" name="Group 339"/>
          <p:cNvGrpSpPr/>
          <p:nvPr/>
        </p:nvGrpSpPr>
        <p:grpSpPr>
          <a:xfrm>
            <a:off x="5083898" y="6123897"/>
            <a:ext cx="457839" cy="376548"/>
            <a:chOff x="0" y="0"/>
            <a:chExt cx="159595" cy="131259"/>
          </a:xfrm>
        </p:grpSpPr>
        <p:sp>
          <p:nvSpPr>
            <p:cNvPr id="340" name="Freeform 34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1" name="TextBox 34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2" name="Group 342"/>
          <p:cNvGrpSpPr/>
          <p:nvPr/>
        </p:nvGrpSpPr>
        <p:grpSpPr>
          <a:xfrm>
            <a:off x="5570899" y="6123897"/>
            <a:ext cx="457839" cy="376548"/>
            <a:chOff x="0" y="0"/>
            <a:chExt cx="159595" cy="131259"/>
          </a:xfrm>
        </p:grpSpPr>
        <p:sp>
          <p:nvSpPr>
            <p:cNvPr id="343" name="Freeform 34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4" name="TextBox 34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5" name="Group 345"/>
          <p:cNvGrpSpPr/>
          <p:nvPr/>
        </p:nvGrpSpPr>
        <p:grpSpPr>
          <a:xfrm>
            <a:off x="5083898" y="6587349"/>
            <a:ext cx="457839" cy="376548"/>
            <a:chOff x="0" y="0"/>
            <a:chExt cx="159595" cy="131259"/>
          </a:xfrm>
        </p:grpSpPr>
        <p:sp>
          <p:nvSpPr>
            <p:cNvPr id="346" name="Freeform 34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7" name="TextBox 34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8" name="Group 348"/>
          <p:cNvGrpSpPr/>
          <p:nvPr/>
        </p:nvGrpSpPr>
        <p:grpSpPr>
          <a:xfrm>
            <a:off x="5570899" y="6587349"/>
            <a:ext cx="457839" cy="376548"/>
            <a:chOff x="0" y="0"/>
            <a:chExt cx="159595" cy="131259"/>
          </a:xfrm>
        </p:grpSpPr>
        <p:sp>
          <p:nvSpPr>
            <p:cNvPr id="349" name="Freeform 34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0" name="TextBox 35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1" name="Group 351"/>
          <p:cNvGrpSpPr/>
          <p:nvPr/>
        </p:nvGrpSpPr>
        <p:grpSpPr>
          <a:xfrm>
            <a:off x="5083898" y="7050802"/>
            <a:ext cx="457839" cy="376548"/>
            <a:chOff x="0" y="0"/>
            <a:chExt cx="159595" cy="131259"/>
          </a:xfrm>
        </p:grpSpPr>
        <p:sp>
          <p:nvSpPr>
            <p:cNvPr id="352" name="Freeform 35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3" name="TextBox 35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4" name="Group 354"/>
          <p:cNvGrpSpPr/>
          <p:nvPr/>
        </p:nvGrpSpPr>
        <p:grpSpPr>
          <a:xfrm>
            <a:off x="5570899" y="7050802"/>
            <a:ext cx="457839" cy="376548"/>
            <a:chOff x="0" y="0"/>
            <a:chExt cx="159595" cy="131259"/>
          </a:xfrm>
        </p:grpSpPr>
        <p:sp>
          <p:nvSpPr>
            <p:cNvPr id="355" name="Freeform 35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6" name="TextBox 35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7" name="Group 357"/>
          <p:cNvGrpSpPr/>
          <p:nvPr/>
        </p:nvGrpSpPr>
        <p:grpSpPr>
          <a:xfrm>
            <a:off x="5083898" y="7514255"/>
            <a:ext cx="457839" cy="376548"/>
            <a:chOff x="0" y="0"/>
            <a:chExt cx="159595" cy="131259"/>
          </a:xfrm>
        </p:grpSpPr>
        <p:sp>
          <p:nvSpPr>
            <p:cNvPr id="358" name="Freeform 35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9" name="TextBox 35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0" name="Group 360"/>
          <p:cNvGrpSpPr/>
          <p:nvPr/>
        </p:nvGrpSpPr>
        <p:grpSpPr>
          <a:xfrm>
            <a:off x="5570899" y="7514255"/>
            <a:ext cx="457839" cy="376548"/>
            <a:chOff x="0" y="0"/>
            <a:chExt cx="159595" cy="131259"/>
          </a:xfrm>
        </p:grpSpPr>
        <p:sp>
          <p:nvSpPr>
            <p:cNvPr id="361" name="Freeform 36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2" name="TextBox 36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3" name="Group 363"/>
          <p:cNvGrpSpPr/>
          <p:nvPr/>
        </p:nvGrpSpPr>
        <p:grpSpPr>
          <a:xfrm>
            <a:off x="5083898" y="7977707"/>
            <a:ext cx="457839" cy="376548"/>
            <a:chOff x="0" y="0"/>
            <a:chExt cx="159595" cy="131259"/>
          </a:xfrm>
        </p:grpSpPr>
        <p:sp>
          <p:nvSpPr>
            <p:cNvPr id="364" name="Freeform 36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5" name="TextBox 36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6" name="Group 366"/>
          <p:cNvGrpSpPr/>
          <p:nvPr/>
        </p:nvGrpSpPr>
        <p:grpSpPr>
          <a:xfrm>
            <a:off x="5570899" y="7977707"/>
            <a:ext cx="457839" cy="376548"/>
            <a:chOff x="0" y="0"/>
            <a:chExt cx="159595" cy="131259"/>
          </a:xfrm>
        </p:grpSpPr>
        <p:sp>
          <p:nvSpPr>
            <p:cNvPr id="367" name="Freeform 36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8" name="TextBox 36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9" name="Group 369"/>
          <p:cNvGrpSpPr/>
          <p:nvPr/>
        </p:nvGrpSpPr>
        <p:grpSpPr>
          <a:xfrm>
            <a:off x="5083898" y="8441160"/>
            <a:ext cx="457839" cy="376548"/>
            <a:chOff x="0" y="0"/>
            <a:chExt cx="159595" cy="131259"/>
          </a:xfrm>
        </p:grpSpPr>
        <p:sp>
          <p:nvSpPr>
            <p:cNvPr id="370" name="Freeform 37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1" name="TextBox 37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2" name="Group 372"/>
          <p:cNvGrpSpPr/>
          <p:nvPr/>
        </p:nvGrpSpPr>
        <p:grpSpPr>
          <a:xfrm>
            <a:off x="5570899" y="8441160"/>
            <a:ext cx="457839" cy="376548"/>
            <a:chOff x="0" y="0"/>
            <a:chExt cx="159595" cy="131259"/>
          </a:xfrm>
        </p:grpSpPr>
        <p:sp>
          <p:nvSpPr>
            <p:cNvPr id="373" name="Freeform 37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4" name="TextBox 37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5" name="Group 375"/>
          <p:cNvGrpSpPr/>
          <p:nvPr/>
        </p:nvGrpSpPr>
        <p:grpSpPr>
          <a:xfrm>
            <a:off x="6057899" y="2416277"/>
            <a:ext cx="457839" cy="376548"/>
            <a:chOff x="0" y="0"/>
            <a:chExt cx="159595" cy="131259"/>
          </a:xfrm>
        </p:grpSpPr>
        <p:sp>
          <p:nvSpPr>
            <p:cNvPr id="376" name="Freeform 37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7" name="TextBox 37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8" name="Group 378"/>
          <p:cNvGrpSpPr/>
          <p:nvPr/>
        </p:nvGrpSpPr>
        <p:grpSpPr>
          <a:xfrm>
            <a:off x="6544900" y="2416277"/>
            <a:ext cx="457839" cy="376548"/>
            <a:chOff x="0" y="0"/>
            <a:chExt cx="159595" cy="131259"/>
          </a:xfrm>
        </p:grpSpPr>
        <p:sp>
          <p:nvSpPr>
            <p:cNvPr id="379" name="Freeform 37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0" name="TextBox 38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1" name="Group 381"/>
          <p:cNvGrpSpPr/>
          <p:nvPr/>
        </p:nvGrpSpPr>
        <p:grpSpPr>
          <a:xfrm>
            <a:off x="6057899" y="2879729"/>
            <a:ext cx="457839" cy="376548"/>
            <a:chOff x="0" y="0"/>
            <a:chExt cx="159595" cy="131259"/>
          </a:xfrm>
        </p:grpSpPr>
        <p:sp>
          <p:nvSpPr>
            <p:cNvPr id="382" name="Freeform 38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3" name="TextBox 38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4" name="Group 384"/>
          <p:cNvGrpSpPr/>
          <p:nvPr/>
        </p:nvGrpSpPr>
        <p:grpSpPr>
          <a:xfrm>
            <a:off x="6544900" y="2879729"/>
            <a:ext cx="457839" cy="376548"/>
            <a:chOff x="0" y="0"/>
            <a:chExt cx="159595" cy="131259"/>
          </a:xfrm>
        </p:grpSpPr>
        <p:sp>
          <p:nvSpPr>
            <p:cNvPr id="385" name="Freeform 38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6" name="TextBox 38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7" name="Group 387"/>
          <p:cNvGrpSpPr/>
          <p:nvPr/>
        </p:nvGrpSpPr>
        <p:grpSpPr>
          <a:xfrm>
            <a:off x="6057899" y="3343182"/>
            <a:ext cx="457839" cy="376548"/>
            <a:chOff x="0" y="0"/>
            <a:chExt cx="159595" cy="131259"/>
          </a:xfrm>
        </p:grpSpPr>
        <p:sp>
          <p:nvSpPr>
            <p:cNvPr id="388" name="Freeform 38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9" name="TextBox 38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0" name="Group 390"/>
          <p:cNvGrpSpPr/>
          <p:nvPr/>
        </p:nvGrpSpPr>
        <p:grpSpPr>
          <a:xfrm>
            <a:off x="6544900" y="3343182"/>
            <a:ext cx="457839" cy="376548"/>
            <a:chOff x="0" y="0"/>
            <a:chExt cx="159595" cy="131259"/>
          </a:xfrm>
        </p:grpSpPr>
        <p:sp>
          <p:nvSpPr>
            <p:cNvPr id="391" name="Freeform 39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2" name="TextBox 39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3" name="Group 393"/>
          <p:cNvGrpSpPr/>
          <p:nvPr/>
        </p:nvGrpSpPr>
        <p:grpSpPr>
          <a:xfrm>
            <a:off x="6057899" y="3806634"/>
            <a:ext cx="457839" cy="376548"/>
            <a:chOff x="0" y="0"/>
            <a:chExt cx="159595" cy="131259"/>
          </a:xfrm>
        </p:grpSpPr>
        <p:sp>
          <p:nvSpPr>
            <p:cNvPr id="394" name="Freeform 39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5" name="TextBox 39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6" name="Group 396"/>
          <p:cNvGrpSpPr/>
          <p:nvPr/>
        </p:nvGrpSpPr>
        <p:grpSpPr>
          <a:xfrm>
            <a:off x="6544900" y="3806634"/>
            <a:ext cx="457839" cy="376548"/>
            <a:chOff x="0" y="0"/>
            <a:chExt cx="159595" cy="131259"/>
          </a:xfrm>
        </p:grpSpPr>
        <p:sp>
          <p:nvSpPr>
            <p:cNvPr id="397" name="Freeform 39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8" name="TextBox 39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9" name="Group 399"/>
          <p:cNvGrpSpPr/>
          <p:nvPr/>
        </p:nvGrpSpPr>
        <p:grpSpPr>
          <a:xfrm>
            <a:off x="6057899" y="4270087"/>
            <a:ext cx="457839" cy="376548"/>
            <a:chOff x="0" y="0"/>
            <a:chExt cx="159595" cy="131259"/>
          </a:xfrm>
        </p:grpSpPr>
        <p:sp>
          <p:nvSpPr>
            <p:cNvPr id="400" name="Freeform 40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1" name="TextBox 40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2" name="Group 402"/>
          <p:cNvGrpSpPr/>
          <p:nvPr/>
        </p:nvGrpSpPr>
        <p:grpSpPr>
          <a:xfrm>
            <a:off x="6544900" y="4270087"/>
            <a:ext cx="457839" cy="376548"/>
            <a:chOff x="0" y="0"/>
            <a:chExt cx="159595" cy="131259"/>
          </a:xfrm>
        </p:grpSpPr>
        <p:sp>
          <p:nvSpPr>
            <p:cNvPr id="403" name="Freeform 40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4" name="TextBox 40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5" name="Group 405"/>
          <p:cNvGrpSpPr/>
          <p:nvPr/>
        </p:nvGrpSpPr>
        <p:grpSpPr>
          <a:xfrm>
            <a:off x="6057899" y="4733539"/>
            <a:ext cx="457839" cy="376548"/>
            <a:chOff x="0" y="0"/>
            <a:chExt cx="159595" cy="131259"/>
          </a:xfrm>
        </p:grpSpPr>
        <p:sp>
          <p:nvSpPr>
            <p:cNvPr id="406" name="Freeform 40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7" name="TextBox 40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8" name="Group 408"/>
          <p:cNvGrpSpPr/>
          <p:nvPr/>
        </p:nvGrpSpPr>
        <p:grpSpPr>
          <a:xfrm>
            <a:off x="6544900" y="4733539"/>
            <a:ext cx="457839" cy="376548"/>
            <a:chOff x="0" y="0"/>
            <a:chExt cx="159595" cy="131259"/>
          </a:xfrm>
        </p:grpSpPr>
        <p:sp>
          <p:nvSpPr>
            <p:cNvPr id="409" name="Freeform 40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0" name="TextBox 41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1" name="Group 411"/>
          <p:cNvGrpSpPr/>
          <p:nvPr/>
        </p:nvGrpSpPr>
        <p:grpSpPr>
          <a:xfrm>
            <a:off x="6057899" y="5196992"/>
            <a:ext cx="457839" cy="376548"/>
            <a:chOff x="0" y="0"/>
            <a:chExt cx="159595" cy="131259"/>
          </a:xfrm>
        </p:grpSpPr>
        <p:sp>
          <p:nvSpPr>
            <p:cNvPr id="412" name="Freeform 41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3" name="TextBox 41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4" name="Group 414"/>
          <p:cNvGrpSpPr/>
          <p:nvPr/>
        </p:nvGrpSpPr>
        <p:grpSpPr>
          <a:xfrm>
            <a:off x="6544900" y="5196992"/>
            <a:ext cx="457839" cy="376548"/>
            <a:chOff x="0" y="0"/>
            <a:chExt cx="159595" cy="131259"/>
          </a:xfrm>
        </p:grpSpPr>
        <p:sp>
          <p:nvSpPr>
            <p:cNvPr id="415" name="Freeform 41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6" name="TextBox 41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7" name="Group 417"/>
          <p:cNvGrpSpPr/>
          <p:nvPr/>
        </p:nvGrpSpPr>
        <p:grpSpPr>
          <a:xfrm>
            <a:off x="6057899" y="5660444"/>
            <a:ext cx="457839" cy="376548"/>
            <a:chOff x="0" y="0"/>
            <a:chExt cx="159595" cy="131259"/>
          </a:xfrm>
        </p:grpSpPr>
        <p:sp>
          <p:nvSpPr>
            <p:cNvPr id="418" name="Freeform 41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9" name="TextBox 41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0" name="Group 420"/>
          <p:cNvGrpSpPr/>
          <p:nvPr/>
        </p:nvGrpSpPr>
        <p:grpSpPr>
          <a:xfrm>
            <a:off x="6544900" y="5660444"/>
            <a:ext cx="457839" cy="376548"/>
            <a:chOff x="0" y="0"/>
            <a:chExt cx="159595" cy="131259"/>
          </a:xfrm>
        </p:grpSpPr>
        <p:sp>
          <p:nvSpPr>
            <p:cNvPr id="421" name="Freeform 42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2" name="TextBox 42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3" name="Group 423"/>
          <p:cNvGrpSpPr/>
          <p:nvPr/>
        </p:nvGrpSpPr>
        <p:grpSpPr>
          <a:xfrm>
            <a:off x="6057899" y="6123897"/>
            <a:ext cx="457839" cy="376548"/>
            <a:chOff x="0" y="0"/>
            <a:chExt cx="159595" cy="131259"/>
          </a:xfrm>
        </p:grpSpPr>
        <p:sp>
          <p:nvSpPr>
            <p:cNvPr id="424" name="Freeform 42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5" name="TextBox 42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6" name="Group 426"/>
          <p:cNvGrpSpPr/>
          <p:nvPr/>
        </p:nvGrpSpPr>
        <p:grpSpPr>
          <a:xfrm>
            <a:off x="6544900" y="6123897"/>
            <a:ext cx="457839" cy="376548"/>
            <a:chOff x="0" y="0"/>
            <a:chExt cx="159595" cy="131259"/>
          </a:xfrm>
        </p:grpSpPr>
        <p:sp>
          <p:nvSpPr>
            <p:cNvPr id="427" name="Freeform 42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8" name="TextBox 42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9" name="Group 429"/>
          <p:cNvGrpSpPr/>
          <p:nvPr/>
        </p:nvGrpSpPr>
        <p:grpSpPr>
          <a:xfrm>
            <a:off x="6057899" y="6587349"/>
            <a:ext cx="457839" cy="376548"/>
            <a:chOff x="0" y="0"/>
            <a:chExt cx="159595" cy="131259"/>
          </a:xfrm>
        </p:grpSpPr>
        <p:sp>
          <p:nvSpPr>
            <p:cNvPr id="430" name="Freeform 43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1" name="TextBox 43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2" name="Group 432"/>
          <p:cNvGrpSpPr/>
          <p:nvPr/>
        </p:nvGrpSpPr>
        <p:grpSpPr>
          <a:xfrm>
            <a:off x="6544900" y="6587349"/>
            <a:ext cx="457839" cy="376548"/>
            <a:chOff x="0" y="0"/>
            <a:chExt cx="159595" cy="131259"/>
          </a:xfrm>
        </p:grpSpPr>
        <p:sp>
          <p:nvSpPr>
            <p:cNvPr id="433" name="Freeform 43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4" name="TextBox 43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5" name="Group 435"/>
          <p:cNvGrpSpPr/>
          <p:nvPr/>
        </p:nvGrpSpPr>
        <p:grpSpPr>
          <a:xfrm>
            <a:off x="6057899" y="7050802"/>
            <a:ext cx="457839" cy="376548"/>
            <a:chOff x="0" y="0"/>
            <a:chExt cx="159595" cy="131259"/>
          </a:xfrm>
        </p:grpSpPr>
        <p:sp>
          <p:nvSpPr>
            <p:cNvPr id="436" name="Freeform 43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7" name="TextBox 43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8" name="Group 438"/>
          <p:cNvGrpSpPr/>
          <p:nvPr/>
        </p:nvGrpSpPr>
        <p:grpSpPr>
          <a:xfrm>
            <a:off x="6544900" y="7050802"/>
            <a:ext cx="457839" cy="376548"/>
            <a:chOff x="0" y="0"/>
            <a:chExt cx="159595" cy="131259"/>
          </a:xfrm>
        </p:grpSpPr>
        <p:sp>
          <p:nvSpPr>
            <p:cNvPr id="439" name="Freeform 43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0" name="TextBox 44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1" name="Group 441"/>
          <p:cNvGrpSpPr/>
          <p:nvPr/>
        </p:nvGrpSpPr>
        <p:grpSpPr>
          <a:xfrm>
            <a:off x="6057899" y="7514255"/>
            <a:ext cx="457839" cy="376548"/>
            <a:chOff x="0" y="0"/>
            <a:chExt cx="159595" cy="131259"/>
          </a:xfrm>
        </p:grpSpPr>
        <p:sp>
          <p:nvSpPr>
            <p:cNvPr id="442" name="Freeform 44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3" name="TextBox 44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4" name="Group 444"/>
          <p:cNvGrpSpPr/>
          <p:nvPr/>
        </p:nvGrpSpPr>
        <p:grpSpPr>
          <a:xfrm>
            <a:off x="6544900" y="7514255"/>
            <a:ext cx="457839" cy="376548"/>
            <a:chOff x="0" y="0"/>
            <a:chExt cx="159595" cy="131259"/>
          </a:xfrm>
        </p:grpSpPr>
        <p:sp>
          <p:nvSpPr>
            <p:cNvPr id="445" name="Freeform 44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6" name="TextBox 44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7" name="Group 447"/>
          <p:cNvGrpSpPr/>
          <p:nvPr/>
        </p:nvGrpSpPr>
        <p:grpSpPr>
          <a:xfrm>
            <a:off x="6057899" y="7977707"/>
            <a:ext cx="457839" cy="376548"/>
            <a:chOff x="0" y="0"/>
            <a:chExt cx="159595" cy="131259"/>
          </a:xfrm>
        </p:grpSpPr>
        <p:sp>
          <p:nvSpPr>
            <p:cNvPr id="448" name="Freeform 44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9" name="TextBox 44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0" name="Group 450"/>
          <p:cNvGrpSpPr/>
          <p:nvPr/>
        </p:nvGrpSpPr>
        <p:grpSpPr>
          <a:xfrm>
            <a:off x="6544900" y="7977707"/>
            <a:ext cx="457839" cy="376548"/>
            <a:chOff x="0" y="0"/>
            <a:chExt cx="159595" cy="131259"/>
          </a:xfrm>
        </p:grpSpPr>
        <p:sp>
          <p:nvSpPr>
            <p:cNvPr id="451" name="Freeform 45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2" name="TextBox 45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3" name="Group 453"/>
          <p:cNvGrpSpPr/>
          <p:nvPr/>
        </p:nvGrpSpPr>
        <p:grpSpPr>
          <a:xfrm>
            <a:off x="6057899" y="8441160"/>
            <a:ext cx="457839" cy="376548"/>
            <a:chOff x="0" y="0"/>
            <a:chExt cx="159595" cy="131259"/>
          </a:xfrm>
        </p:grpSpPr>
        <p:sp>
          <p:nvSpPr>
            <p:cNvPr id="454" name="Freeform 45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5" name="TextBox 45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6" name="Group 456"/>
          <p:cNvGrpSpPr/>
          <p:nvPr/>
        </p:nvGrpSpPr>
        <p:grpSpPr>
          <a:xfrm>
            <a:off x="6544900" y="8441160"/>
            <a:ext cx="457839" cy="376548"/>
            <a:chOff x="0" y="0"/>
            <a:chExt cx="159595" cy="131259"/>
          </a:xfrm>
        </p:grpSpPr>
        <p:sp>
          <p:nvSpPr>
            <p:cNvPr id="457" name="Freeform 45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8" name="TextBox 45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9" name="Group 459"/>
          <p:cNvGrpSpPr/>
          <p:nvPr/>
        </p:nvGrpSpPr>
        <p:grpSpPr>
          <a:xfrm>
            <a:off x="5083898" y="1952824"/>
            <a:ext cx="457839" cy="376548"/>
            <a:chOff x="0" y="0"/>
            <a:chExt cx="159595" cy="131259"/>
          </a:xfrm>
        </p:grpSpPr>
        <p:sp>
          <p:nvSpPr>
            <p:cNvPr id="460" name="Freeform 46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1" name="TextBox 46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2" name="Group 462"/>
          <p:cNvGrpSpPr/>
          <p:nvPr/>
        </p:nvGrpSpPr>
        <p:grpSpPr>
          <a:xfrm>
            <a:off x="5570899" y="1952824"/>
            <a:ext cx="457839" cy="376548"/>
            <a:chOff x="0" y="0"/>
            <a:chExt cx="159595" cy="131259"/>
          </a:xfrm>
        </p:grpSpPr>
        <p:sp>
          <p:nvSpPr>
            <p:cNvPr id="463" name="Freeform 46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4" name="TextBox 46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5" name="Group 465"/>
          <p:cNvGrpSpPr/>
          <p:nvPr/>
        </p:nvGrpSpPr>
        <p:grpSpPr>
          <a:xfrm>
            <a:off x="6057899" y="1952824"/>
            <a:ext cx="457839" cy="376548"/>
            <a:chOff x="0" y="0"/>
            <a:chExt cx="159595" cy="131259"/>
          </a:xfrm>
        </p:grpSpPr>
        <p:sp>
          <p:nvSpPr>
            <p:cNvPr id="466" name="Freeform 46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7" name="TextBox 46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8" name="Group 468"/>
          <p:cNvGrpSpPr/>
          <p:nvPr/>
        </p:nvGrpSpPr>
        <p:grpSpPr>
          <a:xfrm>
            <a:off x="6544900" y="1952824"/>
            <a:ext cx="457839" cy="376548"/>
            <a:chOff x="0" y="0"/>
            <a:chExt cx="159595" cy="131259"/>
          </a:xfrm>
        </p:grpSpPr>
        <p:sp>
          <p:nvSpPr>
            <p:cNvPr id="469" name="Freeform 46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0" name="TextBox 47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1" name="Group 471"/>
          <p:cNvGrpSpPr/>
          <p:nvPr/>
        </p:nvGrpSpPr>
        <p:grpSpPr>
          <a:xfrm>
            <a:off x="5083898" y="8904612"/>
            <a:ext cx="457839" cy="376548"/>
            <a:chOff x="0" y="0"/>
            <a:chExt cx="159595" cy="131259"/>
          </a:xfrm>
        </p:grpSpPr>
        <p:sp>
          <p:nvSpPr>
            <p:cNvPr id="472" name="Freeform 47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3" name="TextBox 47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4" name="Group 474"/>
          <p:cNvGrpSpPr/>
          <p:nvPr/>
        </p:nvGrpSpPr>
        <p:grpSpPr>
          <a:xfrm>
            <a:off x="5570899" y="8904612"/>
            <a:ext cx="457839" cy="376548"/>
            <a:chOff x="0" y="0"/>
            <a:chExt cx="159595" cy="131259"/>
          </a:xfrm>
        </p:grpSpPr>
        <p:sp>
          <p:nvSpPr>
            <p:cNvPr id="475" name="Freeform 47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6" name="TextBox 47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7" name="Group 477"/>
          <p:cNvGrpSpPr/>
          <p:nvPr/>
        </p:nvGrpSpPr>
        <p:grpSpPr>
          <a:xfrm>
            <a:off x="6057899" y="8904612"/>
            <a:ext cx="457839" cy="376548"/>
            <a:chOff x="0" y="0"/>
            <a:chExt cx="159595" cy="131259"/>
          </a:xfrm>
        </p:grpSpPr>
        <p:sp>
          <p:nvSpPr>
            <p:cNvPr id="478" name="Freeform 47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9" name="TextBox 47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0" name="Group 480"/>
          <p:cNvGrpSpPr/>
          <p:nvPr/>
        </p:nvGrpSpPr>
        <p:grpSpPr>
          <a:xfrm>
            <a:off x="6544900" y="8904612"/>
            <a:ext cx="457839" cy="376548"/>
            <a:chOff x="0" y="0"/>
            <a:chExt cx="159595" cy="131259"/>
          </a:xfrm>
        </p:grpSpPr>
        <p:sp>
          <p:nvSpPr>
            <p:cNvPr id="481" name="Freeform 48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2" name="TextBox 48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483" name="Freeform 483"/>
          <p:cNvSpPr/>
          <p:nvPr/>
        </p:nvSpPr>
        <p:spPr>
          <a:xfrm rot="3522507">
            <a:off x="425784" y="-109224"/>
            <a:ext cx="443093" cy="2161431"/>
          </a:xfrm>
          <a:custGeom>
            <a:avLst/>
            <a:gdLst/>
            <a:ahLst/>
            <a:cxnLst/>
            <a:rect l="l" t="t" r="r" b="b"/>
            <a:pathLst>
              <a:path w="443093" h="2161431">
                <a:moveTo>
                  <a:pt x="0" y="0"/>
                </a:moveTo>
                <a:lnTo>
                  <a:pt x="443094" y="0"/>
                </a:lnTo>
                <a:lnTo>
                  <a:pt x="443094" y="2161431"/>
                </a:lnTo>
                <a:lnTo>
                  <a:pt x="0" y="2161431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84" name="TextBox 484"/>
          <p:cNvSpPr txBox="1"/>
          <p:nvPr/>
        </p:nvSpPr>
        <p:spPr>
          <a:xfrm>
            <a:off x="2341042" y="829731"/>
            <a:ext cx="306945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485" name="TextBox 485"/>
          <p:cNvSpPr txBox="1"/>
          <p:nvPr/>
        </p:nvSpPr>
        <p:spPr>
          <a:xfrm>
            <a:off x="2647987" y="829731"/>
            <a:ext cx="581923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486" name="TextBox 486"/>
          <p:cNvSpPr txBox="1"/>
          <p:nvPr/>
        </p:nvSpPr>
        <p:spPr>
          <a:xfrm>
            <a:off x="3264391" y="829731"/>
            <a:ext cx="536760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r</a:t>
            </a:r>
          </a:p>
        </p:txBody>
      </p:sp>
      <p:sp>
        <p:nvSpPr>
          <p:cNvPr id="487" name="TextBox 487"/>
          <p:cNvSpPr txBox="1"/>
          <p:nvPr/>
        </p:nvSpPr>
        <p:spPr>
          <a:xfrm>
            <a:off x="3666919" y="829731"/>
            <a:ext cx="791313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488" name="TextBox 488"/>
          <p:cNvSpPr txBox="1"/>
          <p:nvPr/>
        </p:nvSpPr>
        <p:spPr>
          <a:xfrm>
            <a:off x="4320657" y="829731"/>
            <a:ext cx="603469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489" name="TextBox 489"/>
          <p:cNvSpPr txBox="1"/>
          <p:nvPr/>
        </p:nvSpPr>
        <p:spPr>
          <a:xfrm>
            <a:off x="4896382" y="829731"/>
            <a:ext cx="549264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490" name="TextBox 490"/>
          <p:cNvSpPr txBox="1"/>
          <p:nvPr/>
        </p:nvSpPr>
        <p:spPr>
          <a:xfrm>
            <a:off x="2176180" y="316843"/>
            <a:ext cx="3420040" cy="69009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513"/>
              </a:lnSpc>
            </a:pPr>
            <a:r>
              <a:rPr lang="en-US" sz="3938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Registro de</a:t>
            </a:r>
          </a:p>
        </p:txBody>
      </p:sp>
      <p:sp>
        <p:nvSpPr>
          <p:cNvPr id="491" name="TextBox 491"/>
          <p:cNvSpPr txBox="1"/>
          <p:nvPr/>
        </p:nvSpPr>
        <p:spPr>
          <a:xfrm>
            <a:off x="1347688" y="2074347"/>
            <a:ext cx="576378" cy="2097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1321"/>
              </a:lnSpc>
            </a:pPr>
            <a:r>
              <a:rPr lang="en-US" sz="19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</a:t>
            </a:r>
          </a:p>
        </p:txBody>
      </p:sp>
      <p:sp>
        <p:nvSpPr>
          <p:cNvPr id="492" name="Freeform 492"/>
          <p:cNvSpPr/>
          <p:nvPr/>
        </p:nvSpPr>
        <p:spPr>
          <a:xfrm>
            <a:off x="6416763" y="816529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7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93" name="Freeform 493"/>
          <p:cNvSpPr/>
          <p:nvPr/>
        </p:nvSpPr>
        <p:spPr>
          <a:xfrm rot="-1098762">
            <a:off x="-157691" y="9058478"/>
            <a:ext cx="916719" cy="878140"/>
          </a:xfrm>
          <a:custGeom>
            <a:avLst/>
            <a:gdLst/>
            <a:ahLst/>
            <a:cxnLst/>
            <a:rect l="l" t="t" r="r" b="b"/>
            <a:pathLst>
              <a:path w="916719" h="878140">
                <a:moveTo>
                  <a:pt x="0" y="0"/>
                </a:moveTo>
                <a:lnTo>
                  <a:pt x="916719" y="0"/>
                </a:lnTo>
                <a:lnTo>
                  <a:pt x="916719" y="878140"/>
                </a:lnTo>
                <a:lnTo>
                  <a:pt x="0" y="878140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alphaModFix amt="70000"/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69661" y="2415097"/>
            <a:ext cx="1832499" cy="376548"/>
            <a:chOff x="0" y="0"/>
            <a:chExt cx="638780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630735" y="2416277"/>
            <a:ext cx="457839" cy="376548"/>
            <a:chOff x="0" y="0"/>
            <a:chExt cx="159595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3117736" y="2416277"/>
            <a:ext cx="457839" cy="376548"/>
            <a:chOff x="0" y="0"/>
            <a:chExt cx="159595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9661" y="2878731"/>
            <a:ext cx="1832499" cy="376548"/>
            <a:chOff x="0" y="0"/>
            <a:chExt cx="638780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2630735" y="2879729"/>
            <a:ext cx="457839" cy="376548"/>
            <a:chOff x="0" y="0"/>
            <a:chExt cx="159595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3117736" y="2879729"/>
            <a:ext cx="457839" cy="376548"/>
            <a:chOff x="0" y="0"/>
            <a:chExt cx="159595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769661" y="3342365"/>
            <a:ext cx="1832499" cy="376548"/>
            <a:chOff x="0" y="0"/>
            <a:chExt cx="638780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630735" y="3343182"/>
            <a:ext cx="457839" cy="376548"/>
            <a:chOff x="0" y="0"/>
            <a:chExt cx="159595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3117736" y="3343182"/>
            <a:ext cx="457839" cy="376548"/>
            <a:chOff x="0" y="0"/>
            <a:chExt cx="159595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769661" y="3805999"/>
            <a:ext cx="1832499" cy="376548"/>
            <a:chOff x="0" y="0"/>
            <a:chExt cx="638780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2630735" y="3806634"/>
            <a:ext cx="457839" cy="376548"/>
            <a:chOff x="0" y="0"/>
            <a:chExt cx="159595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3117736" y="3806634"/>
            <a:ext cx="457839" cy="376548"/>
            <a:chOff x="0" y="0"/>
            <a:chExt cx="159595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769661" y="4269633"/>
            <a:ext cx="1832499" cy="376548"/>
            <a:chOff x="0" y="0"/>
            <a:chExt cx="638780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630735" y="4270087"/>
            <a:ext cx="457839" cy="376548"/>
            <a:chOff x="0" y="0"/>
            <a:chExt cx="159595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3117736" y="4270087"/>
            <a:ext cx="457839" cy="376548"/>
            <a:chOff x="0" y="0"/>
            <a:chExt cx="159595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769661" y="4733267"/>
            <a:ext cx="1832499" cy="376548"/>
            <a:chOff x="0" y="0"/>
            <a:chExt cx="638780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2630735" y="4733539"/>
            <a:ext cx="457839" cy="376548"/>
            <a:chOff x="0" y="0"/>
            <a:chExt cx="159595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3117736" y="4733539"/>
            <a:ext cx="457839" cy="376548"/>
            <a:chOff x="0" y="0"/>
            <a:chExt cx="159595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769661" y="5196901"/>
            <a:ext cx="1832499" cy="376548"/>
            <a:chOff x="0" y="0"/>
            <a:chExt cx="638780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630735" y="5196992"/>
            <a:ext cx="457839" cy="376548"/>
            <a:chOff x="0" y="0"/>
            <a:chExt cx="159595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3117736" y="5196992"/>
            <a:ext cx="457839" cy="376548"/>
            <a:chOff x="0" y="0"/>
            <a:chExt cx="159595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769661" y="5660535"/>
            <a:ext cx="1832499" cy="376548"/>
            <a:chOff x="0" y="0"/>
            <a:chExt cx="638780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2630735" y="5660444"/>
            <a:ext cx="457839" cy="376548"/>
            <a:chOff x="0" y="0"/>
            <a:chExt cx="159595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3117736" y="5660444"/>
            <a:ext cx="457839" cy="376548"/>
            <a:chOff x="0" y="0"/>
            <a:chExt cx="159595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769661" y="6124169"/>
            <a:ext cx="1832499" cy="376548"/>
            <a:chOff x="0" y="0"/>
            <a:chExt cx="638780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2630735" y="6123897"/>
            <a:ext cx="457839" cy="376548"/>
            <a:chOff x="0" y="0"/>
            <a:chExt cx="159595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3117736" y="6123897"/>
            <a:ext cx="457839" cy="376548"/>
            <a:chOff x="0" y="0"/>
            <a:chExt cx="159595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769661" y="6587803"/>
            <a:ext cx="1832499" cy="376548"/>
            <a:chOff x="0" y="0"/>
            <a:chExt cx="638780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2630735" y="6587349"/>
            <a:ext cx="457839" cy="376548"/>
            <a:chOff x="0" y="0"/>
            <a:chExt cx="159595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3117736" y="6587349"/>
            <a:ext cx="457839" cy="376548"/>
            <a:chOff x="0" y="0"/>
            <a:chExt cx="159595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769661" y="7051437"/>
            <a:ext cx="1832499" cy="376548"/>
            <a:chOff x="0" y="0"/>
            <a:chExt cx="638780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2630735" y="7050802"/>
            <a:ext cx="457839" cy="376548"/>
            <a:chOff x="0" y="0"/>
            <a:chExt cx="159595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3117736" y="7050802"/>
            <a:ext cx="457839" cy="376548"/>
            <a:chOff x="0" y="0"/>
            <a:chExt cx="159595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769661" y="7515071"/>
            <a:ext cx="1832499" cy="376548"/>
            <a:chOff x="0" y="0"/>
            <a:chExt cx="638780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2630735" y="7514255"/>
            <a:ext cx="457839" cy="376548"/>
            <a:chOff x="0" y="0"/>
            <a:chExt cx="159595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3117736" y="7514255"/>
            <a:ext cx="457839" cy="376548"/>
            <a:chOff x="0" y="0"/>
            <a:chExt cx="159595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769661" y="7978705"/>
            <a:ext cx="1832499" cy="376548"/>
            <a:chOff x="0" y="0"/>
            <a:chExt cx="638780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2630735" y="7977707"/>
            <a:ext cx="457839" cy="376548"/>
            <a:chOff x="0" y="0"/>
            <a:chExt cx="159595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3117736" y="7977707"/>
            <a:ext cx="457839" cy="376548"/>
            <a:chOff x="0" y="0"/>
            <a:chExt cx="159595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769661" y="8442339"/>
            <a:ext cx="1832499" cy="376548"/>
            <a:chOff x="0" y="0"/>
            <a:chExt cx="638780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2630735" y="8441160"/>
            <a:ext cx="457839" cy="376548"/>
            <a:chOff x="0" y="0"/>
            <a:chExt cx="159595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3117736" y="8441160"/>
            <a:ext cx="457839" cy="376548"/>
            <a:chOff x="0" y="0"/>
            <a:chExt cx="159595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3604737" y="2416277"/>
            <a:ext cx="457839" cy="376548"/>
            <a:chOff x="0" y="0"/>
            <a:chExt cx="159595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4091738" y="2416277"/>
            <a:ext cx="457839" cy="376548"/>
            <a:chOff x="0" y="0"/>
            <a:chExt cx="159595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3604737" y="2879729"/>
            <a:ext cx="457839" cy="376548"/>
            <a:chOff x="0" y="0"/>
            <a:chExt cx="159595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4091738" y="2879729"/>
            <a:ext cx="457839" cy="376548"/>
            <a:chOff x="0" y="0"/>
            <a:chExt cx="159595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3604737" y="3343182"/>
            <a:ext cx="457839" cy="376548"/>
            <a:chOff x="0" y="0"/>
            <a:chExt cx="159595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4091738" y="3343182"/>
            <a:ext cx="457839" cy="376548"/>
            <a:chOff x="0" y="0"/>
            <a:chExt cx="159595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3604737" y="3806634"/>
            <a:ext cx="457839" cy="376548"/>
            <a:chOff x="0" y="0"/>
            <a:chExt cx="159595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4091738" y="3806634"/>
            <a:ext cx="457839" cy="376548"/>
            <a:chOff x="0" y="0"/>
            <a:chExt cx="159595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3604737" y="4270087"/>
            <a:ext cx="457839" cy="376548"/>
            <a:chOff x="0" y="0"/>
            <a:chExt cx="159595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4091738" y="4270087"/>
            <a:ext cx="457839" cy="376548"/>
            <a:chOff x="0" y="0"/>
            <a:chExt cx="159595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3604737" y="4733539"/>
            <a:ext cx="457839" cy="376548"/>
            <a:chOff x="0" y="0"/>
            <a:chExt cx="159595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4091738" y="4733539"/>
            <a:ext cx="457839" cy="376548"/>
            <a:chOff x="0" y="0"/>
            <a:chExt cx="159595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3604737" y="5196992"/>
            <a:ext cx="457839" cy="376548"/>
            <a:chOff x="0" y="0"/>
            <a:chExt cx="159595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4091738" y="5196992"/>
            <a:ext cx="457839" cy="376548"/>
            <a:chOff x="0" y="0"/>
            <a:chExt cx="159595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3604737" y="5660444"/>
            <a:ext cx="457839" cy="376548"/>
            <a:chOff x="0" y="0"/>
            <a:chExt cx="159595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4091738" y="5660444"/>
            <a:ext cx="457839" cy="376548"/>
            <a:chOff x="0" y="0"/>
            <a:chExt cx="159595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3604737" y="6123897"/>
            <a:ext cx="457839" cy="376548"/>
            <a:chOff x="0" y="0"/>
            <a:chExt cx="159595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4091738" y="6123897"/>
            <a:ext cx="457839" cy="376548"/>
            <a:chOff x="0" y="0"/>
            <a:chExt cx="159595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3604737" y="6587349"/>
            <a:ext cx="457839" cy="376548"/>
            <a:chOff x="0" y="0"/>
            <a:chExt cx="159595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4091738" y="6587349"/>
            <a:ext cx="457839" cy="376548"/>
            <a:chOff x="0" y="0"/>
            <a:chExt cx="159595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3604737" y="7050802"/>
            <a:ext cx="457839" cy="376548"/>
            <a:chOff x="0" y="0"/>
            <a:chExt cx="159595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4091738" y="7050802"/>
            <a:ext cx="457839" cy="376548"/>
            <a:chOff x="0" y="0"/>
            <a:chExt cx="159595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3604737" y="7514255"/>
            <a:ext cx="457839" cy="376548"/>
            <a:chOff x="0" y="0"/>
            <a:chExt cx="159595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4091738" y="7514255"/>
            <a:ext cx="457839" cy="376548"/>
            <a:chOff x="0" y="0"/>
            <a:chExt cx="159595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3604737" y="7977707"/>
            <a:ext cx="457839" cy="376548"/>
            <a:chOff x="0" y="0"/>
            <a:chExt cx="159595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4091738" y="7977707"/>
            <a:ext cx="457839" cy="376548"/>
            <a:chOff x="0" y="0"/>
            <a:chExt cx="159595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3604737" y="8441160"/>
            <a:ext cx="457839" cy="376548"/>
            <a:chOff x="0" y="0"/>
            <a:chExt cx="159595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4091738" y="8441160"/>
            <a:ext cx="457839" cy="376548"/>
            <a:chOff x="0" y="0"/>
            <a:chExt cx="159595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769661" y="1952824"/>
            <a:ext cx="1832499" cy="376548"/>
            <a:chOff x="0" y="0"/>
            <a:chExt cx="638780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2630735" y="1952824"/>
            <a:ext cx="457839" cy="376548"/>
            <a:chOff x="0" y="0"/>
            <a:chExt cx="159595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3117736" y="1952824"/>
            <a:ext cx="457839" cy="376548"/>
            <a:chOff x="0" y="0"/>
            <a:chExt cx="159595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3604737" y="1952824"/>
            <a:ext cx="457839" cy="376548"/>
            <a:chOff x="0" y="0"/>
            <a:chExt cx="159595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4091738" y="1952824"/>
            <a:ext cx="457839" cy="376548"/>
            <a:chOff x="0" y="0"/>
            <a:chExt cx="159595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769661" y="8904612"/>
            <a:ext cx="1832499" cy="376548"/>
            <a:chOff x="0" y="0"/>
            <a:chExt cx="638780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2630735" y="8904612"/>
            <a:ext cx="457839" cy="376548"/>
            <a:chOff x="0" y="0"/>
            <a:chExt cx="159595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3117736" y="8904612"/>
            <a:ext cx="457839" cy="376548"/>
            <a:chOff x="0" y="0"/>
            <a:chExt cx="159595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3604737" y="8904612"/>
            <a:ext cx="457839" cy="376548"/>
            <a:chOff x="0" y="0"/>
            <a:chExt cx="159595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4091738" y="8904612"/>
            <a:ext cx="457839" cy="376548"/>
            <a:chOff x="0" y="0"/>
            <a:chExt cx="159595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3" name="Group 243"/>
          <p:cNvGrpSpPr/>
          <p:nvPr/>
        </p:nvGrpSpPr>
        <p:grpSpPr>
          <a:xfrm>
            <a:off x="4578738" y="2416277"/>
            <a:ext cx="457839" cy="376548"/>
            <a:chOff x="0" y="0"/>
            <a:chExt cx="159595" cy="131259"/>
          </a:xfrm>
        </p:grpSpPr>
        <p:sp>
          <p:nvSpPr>
            <p:cNvPr id="244" name="Freeform 24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5" name="TextBox 24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6" name="Group 246"/>
          <p:cNvGrpSpPr/>
          <p:nvPr/>
        </p:nvGrpSpPr>
        <p:grpSpPr>
          <a:xfrm>
            <a:off x="4578738" y="2879729"/>
            <a:ext cx="457839" cy="376548"/>
            <a:chOff x="0" y="0"/>
            <a:chExt cx="159595" cy="131259"/>
          </a:xfrm>
        </p:grpSpPr>
        <p:sp>
          <p:nvSpPr>
            <p:cNvPr id="247" name="Freeform 24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8" name="TextBox 24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9" name="Group 249"/>
          <p:cNvGrpSpPr/>
          <p:nvPr/>
        </p:nvGrpSpPr>
        <p:grpSpPr>
          <a:xfrm>
            <a:off x="4578738" y="3343182"/>
            <a:ext cx="457839" cy="376548"/>
            <a:chOff x="0" y="0"/>
            <a:chExt cx="159595" cy="131259"/>
          </a:xfrm>
        </p:grpSpPr>
        <p:sp>
          <p:nvSpPr>
            <p:cNvPr id="250" name="Freeform 25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1" name="TextBox 25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2" name="Group 252"/>
          <p:cNvGrpSpPr/>
          <p:nvPr/>
        </p:nvGrpSpPr>
        <p:grpSpPr>
          <a:xfrm>
            <a:off x="4578738" y="3806634"/>
            <a:ext cx="457839" cy="376548"/>
            <a:chOff x="0" y="0"/>
            <a:chExt cx="159595" cy="131259"/>
          </a:xfrm>
        </p:grpSpPr>
        <p:sp>
          <p:nvSpPr>
            <p:cNvPr id="253" name="Freeform 25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4" name="TextBox 25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5" name="Group 255"/>
          <p:cNvGrpSpPr/>
          <p:nvPr/>
        </p:nvGrpSpPr>
        <p:grpSpPr>
          <a:xfrm>
            <a:off x="4578738" y="4270087"/>
            <a:ext cx="457839" cy="376548"/>
            <a:chOff x="0" y="0"/>
            <a:chExt cx="159595" cy="131259"/>
          </a:xfrm>
        </p:grpSpPr>
        <p:sp>
          <p:nvSpPr>
            <p:cNvPr id="256" name="Freeform 25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7" name="TextBox 25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8" name="Group 258"/>
          <p:cNvGrpSpPr/>
          <p:nvPr/>
        </p:nvGrpSpPr>
        <p:grpSpPr>
          <a:xfrm>
            <a:off x="4578738" y="4733539"/>
            <a:ext cx="457839" cy="376548"/>
            <a:chOff x="0" y="0"/>
            <a:chExt cx="159595" cy="131259"/>
          </a:xfrm>
        </p:grpSpPr>
        <p:sp>
          <p:nvSpPr>
            <p:cNvPr id="259" name="Freeform 25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0" name="TextBox 26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1" name="Group 261"/>
          <p:cNvGrpSpPr/>
          <p:nvPr/>
        </p:nvGrpSpPr>
        <p:grpSpPr>
          <a:xfrm>
            <a:off x="4578738" y="5196992"/>
            <a:ext cx="457839" cy="376548"/>
            <a:chOff x="0" y="0"/>
            <a:chExt cx="159595" cy="131259"/>
          </a:xfrm>
        </p:grpSpPr>
        <p:sp>
          <p:nvSpPr>
            <p:cNvPr id="262" name="Freeform 26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3" name="TextBox 26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4" name="Group 264"/>
          <p:cNvGrpSpPr/>
          <p:nvPr/>
        </p:nvGrpSpPr>
        <p:grpSpPr>
          <a:xfrm>
            <a:off x="4578738" y="5660444"/>
            <a:ext cx="457839" cy="376548"/>
            <a:chOff x="0" y="0"/>
            <a:chExt cx="159595" cy="131259"/>
          </a:xfrm>
        </p:grpSpPr>
        <p:sp>
          <p:nvSpPr>
            <p:cNvPr id="265" name="Freeform 26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6" name="TextBox 26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7" name="Group 267"/>
          <p:cNvGrpSpPr/>
          <p:nvPr/>
        </p:nvGrpSpPr>
        <p:grpSpPr>
          <a:xfrm>
            <a:off x="4578738" y="6123897"/>
            <a:ext cx="457839" cy="376548"/>
            <a:chOff x="0" y="0"/>
            <a:chExt cx="159595" cy="131259"/>
          </a:xfrm>
        </p:grpSpPr>
        <p:sp>
          <p:nvSpPr>
            <p:cNvPr id="268" name="Freeform 26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9" name="TextBox 26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0" name="Group 270"/>
          <p:cNvGrpSpPr/>
          <p:nvPr/>
        </p:nvGrpSpPr>
        <p:grpSpPr>
          <a:xfrm>
            <a:off x="4578738" y="6587349"/>
            <a:ext cx="457839" cy="376548"/>
            <a:chOff x="0" y="0"/>
            <a:chExt cx="159595" cy="131259"/>
          </a:xfrm>
        </p:grpSpPr>
        <p:sp>
          <p:nvSpPr>
            <p:cNvPr id="271" name="Freeform 27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2" name="TextBox 27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3" name="Group 273"/>
          <p:cNvGrpSpPr/>
          <p:nvPr/>
        </p:nvGrpSpPr>
        <p:grpSpPr>
          <a:xfrm>
            <a:off x="4578738" y="7050802"/>
            <a:ext cx="457839" cy="376548"/>
            <a:chOff x="0" y="0"/>
            <a:chExt cx="159595" cy="131259"/>
          </a:xfrm>
        </p:grpSpPr>
        <p:sp>
          <p:nvSpPr>
            <p:cNvPr id="274" name="Freeform 27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5" name="TextBox 27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6" name="Group 276"/>
          <p:cNvGrpSpPr/>
          <p:nvPr/>
        </p:nvGrpSpPr>
        <p:grpSpPr>
          <a:xfrm>
            <a:off x="4578738" y="7514255"/>
            <a:ext cx="457839" cy="376548"/>
            <a:chOff x="0" y="0"/>
            <a:chExt cx="159595" cy="131259"/>
          </a:xfrm>
        </p:grpSpPr>
        <p:sp>
          <p:nvSpPr>
            <p:cNvPr id="277" name="Freeform 27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8" name="TextBox 27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9" name="Group 279"/>
          <p:cNvGrpSpPr/>
          <p:nvPr/>
        </p:nvGrpSpPr>
        <p:grpSpPr>
          <a:xfrm>
            <a:off x="4578738" y="7977707"/>
            <a:ext cx="457839" cy="376548"/>
            <a:chOff x="0" y="0"/>
            <a:chExt cx="159595" cy="131259"/>
          </a:xfrm>
        </p:grpSpPr>
        <p:sp>
          <p:nvSpPr>
            <p:cNvPr id="280" name="Freeform 28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1" name="TextBox 28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2" name="Group 282"/>
          <p:cNvGrpSpPr/>
          <p:nvPr/>
        </p:nvGrpSpPr>
        <p:grpSpPr>
          <a:xfrm>
            <a:off x="4578738" y="8441160"/>
            <a:ext cx="457839" cy="376548"/>
            <a:chOff x="0" y="0"/>
            <a:chExt cx="159595" cy="131259"/>
          </a:xfrm>
        </p:grpSpPr>
        <p:sp>
          <p:nvSpPr>
            <p:cNvPr id="283" name="Freeform 28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4" name="TextBox 28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5" name="Group 285"/>
          <p:cNvGrpSpPr/>
          <p:nvPr/>
        </p:nvGrpSpPr>
        <p:grpSpPr>
          <a:xfrm>
            <a:off x="4578738" y="1952824"/>
            <a:ext cx="457839" cy="376548"/>
            <a:chOff x="0" y="0"/>
            <a:chExt cx="159595" cy="131259"/>
          </a:xfrm>
        </p:grpSpPr>
        <p:sp>
          <p:nvSpPr>
            <p:cNvPr id="286" name="Freeform 28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7" name="TextBox 28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8" name="Group 288"/>
          <p:cNvGrpSpPr/>
          <p:nvPr/>
        </p:nvGrpSpPr>
        <p:grpSpPr>
          <a:xfrm>
            <a:off x="4578738" y="8904612"/>
            <a:ext cx="457839" cy="376548"/>
            <a:chOff x="0" y="0"/>
            <a:chExt cx="159595" cy="131259"/>
          </a:xfrm>
        </p:grpSpPr>
        <p:sp>
          <p:nvSpPr>
            <p:cNvPr id="289" name="Freeform 28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0" name="TextBox 29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1" name="Group 291"/>
          <p:cNvGrpSpPr/>
          <p:nvPr/>
        </p:nvGrpSpPr>
        <p:grpSpPr>
          <a:xfrm>
            <a:off x="5083898" y="2416277"/>
            <a:ext cx="457839" cy="376548"/>
            <a:chOff x="0" y="0"/>
            <a:chExt cx="159595" cy="131259"/>
          </a:xfrm>
        </p:grpSpPr>
        <p:sp>
          <p:nvSpPr>
            <p:cNvPr id="292" name="Freeform 29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3" name="TextBox 29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4" name="Group 294"/>
          <p:cNvGrpSpPr/>
          <p:nvPr/>
        </p:nvGrpSpPr>
        <p:grpSpPr>
          <a:xfrm>
            <a:off x="5570899" y="2416277"/>
            <a:ext cx="457839" cy="376548"/>
            <a:chOff x="0" y="0"/>
            <a:chExt cx="159595" cy="131259"/>
          </a:xfrm>
        </p:grpSpPr>
        <p:sp>
          <p:nvSpPr>
            <p:cNvPr id="295" name="Freeform 29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6" name="TextBox 29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7" name="Group 297"/>
          <p:cNvGrpSpPr/>
          <p:nvPr/>
        </p:nvGrpSpPr>
        <p:grpSpPr>
          <a:xfrm>
            <a:off x="5083898" y="2879729"/>
            <a:ext cx="457839" cy="376548"/>
            <a:chOff x="0" y="0"/>
            <a:chExt cx="159595" cy="131259"/>
          </a:xfrm>
        </p:grpSpPr>
        <p:sp>
          <p:nvSpPr>
            <p:cNvPr id="298" name="Freeform 29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9" name="TextBox 29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0" name="Group 300"/>
          <p:cNvGrpSpPr/>
          <p:nvPr/>
        </p:nvGrpSpPr>
        <p:grpSpPr>
          <a:xfrm>
            <a:off x="5570899" y="2879729"/>
            <a:ext cx="457839" cy="376548"/>
            <a:chOff x="0" y="0"/>
            <a:chExt cx="159595" cy="131259"/>
          </a:xfrm>
        </p:grpSpPr>
        <p:sp>
          <p:nvSpPr>
            <p:cNvPr id="301" name="Freeform 30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2" name="TextBox 30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3" name="Group 303"/>
          <p:cNvGrpSpPr/>
          <p:nvPr/>
        </p:nvGrpSpPr>
        <p:grpSpPr>
          <a:xfrm>
            <a:off x="5083898" y="3343182"/>
            <a:ext cx="457839" cy="376548"/>
            <a:chOff x="0" y="0"/>
            <a:chExt cx="159595" cy="131259"/>
          </a:xfrm>
        </p:grpSpPr>
        <p:sp>
          <p:nvSpPr>
            <p:cNvPr id="304" name="Freeform 30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5" name="TextBox 30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6" name="Group 306"/>
          <p:cNvGrpSpPr/>
          <p:nvPr/>
        </p:nvGrpSpPr>
        <p:grpSpPr>
          <a:xfrm>
            <a:off x="5570899" y="3343182"/>
            <a:ext cx="457839" cy="376548"/>
            <a:chOff x="0" y="0"/>
            <a:chExt cx="159595" cy="131259"/>
          </a:xfrm>
        </p:grpSpPr>
        <p:sp>
          <p:nvSpPr>
            <p:cNvPr id="307" name="Freeform 30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8" name="TextBox 30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9" name="Group 309"/>
          <p:cNvGrpSpPr/>
          <p:nvPr/>
        </p:nvGrpSpPr>
        <p:grpSpPr>
          <a:xfrm>
            <a:off x="5083898" y="3806634"/>
            <a:ext cx="457839" cy="376548"/>
            <a:chOff x="0" y="0"/>
            <a:chExt cx="159595" cy="131259"/>
          </a:xfrm>
        </p:grpSpPr>
        <p:sp>
          <p:nvSpPr>
            <p:cNvPr id="310" name="Freeform 31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1" name="TextBox 31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2" name="Group 312"/>
          <p:cNvGrpSpPr/>
          <p:nvPr/>
        </p:nvGrpSpPr>
        <p:grpSpPr>
          <a:xfrm>
            <a:off x="5570899" y="3806634"/>
            <a:ext cx="457839" cy="376548"/>
            <a:chOff x="0" y="0"/>
            <a:chExt cx="159595" cy="131259"/>
          </a:xfrm>
        </p:grpSpPr>
        <p:sp>
          <p:nvSpPr>
            <p:cNvPr id="313" name="Freeform 31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4" name="TextBox 31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5" name="Group 315"/>
          <p:cNvGrpSpPr/>
          <p:nvPr/>
        </p:nvGrpSpPr>
        <p:grpSpPr>
          <a:xfrm>
            <a:off x="5083898" y="4270087"/>
            <a:ext cx="457839" cy="376548"/>
            <a:chOff x="0" y="0"/>
            <a:chExt cx="159595" cy="131259"/>
          </a:xfrm>
        </p:grpSpPr>
        <p:sp>
          <p:nvSpPr>
            <p:cNvPr id="316" name="Freeform 31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7" name="TextBox 31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8" name="Group 318"/>
          <p:cNvGrpSpPr/>
          <p:nvPr/>
        </p:nvGrpSpPr>
        <p:grpSpPr>
          <a:xfrm>
            <a:off x="5570899" y="4270087"/>
            <a:ext cx="457839" cy="376548"/>
            <a:chOff x="0" y="0"/>
            <a:chExt cx="159595" cy="131259"/>
          </a:xfrm>
        </p:grpSpPr>
        <p:sp>
          <p:nvSpPr>
            <p:cNvPr id="319" name="Freeform 31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0" name="TextBox 32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1" name="Group 321"/>
          <p:cNvGrpSpPr/>
          <p:nvPr/>
        </p:nvGrpSpPr>
        <p:grpSpPr>
          <a:xfrm>
            <a:off x="5083898" y="4733539"/>
            <a:ext cx="457839" cy="376548"/>
            <a:chOff x="0" y="0"/>
            <a:chExt cx="159595" cy="131259"/>
          </a:xfrm>
        </p:grpSpPr>
        <p:sp>
          <p:nvSpPr>
            <p:cNvPr id="322" name="Freeform 32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3" name="TextBox 32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4" name="Group 324"/>
          <p:cNvGrpSpPr/>
          <p:nvPr/>
        </p:nvGrpSpPr>
        <p:grpSpPr>
          <a:xfrm>
            <a:off x="5570899" y="4733539"/>
            <a:ext cx="457839" cy="376548"/>
            <a:chOff x="0" y="0"/>
            <a:chExt cx="159595" cy="131259"/>
          </a:xfrm>
        </p:grpSpPr>
        <p:sp>
          <p:nvSpPr>
            <p:cNvPr id="325" name="Freeform 32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6" name="TextBox 32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7" name="Group 327"/>
          <p:cNvGrpSpPr/>
          <p:nvPr/>
        </p:nvGrpSpPr>
        <p:grpSpPr>
          <a:xfrm>
            <a:off x="5083898" y="5196992"/>
            <a:ext cx="457839" cy="376548"/>
            <a:chOff x="0" y="0"/>
            <a:chExt cx="159595" cy="131259"/>
          </a:xfrm>
        </p:grpSpPr>
        <p:sp>
          <p:nvSpPr>
            <p:cNvPr id="328" name="Freeform 32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9" name="TextBox 32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0" name="Group 330"/>
          <p:cNvGrpSpPr/>
          <p:nvPr/>
        </p:nvGrpSpPr>
        <p:grpSpPr>
          <a:xfrm>
            <a:off x="5570899" y="5196992"/>
            <a:ext cx="457839" cy="376548"/>
            <a:chOff x="0" y="0"/>
            <a:chExt cx="159595" cy="131259"/>
          </a:xfrm>
        </p:grpSpPr>
        <p:sp>
          <p:nvSpPr>
            <p:cNvPr id="331" name="Freeform 33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2" name="TextBox 33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3" name="Group 333"/>
          <p:cNvGrpSpPr/>
          <p:nvPr/>
        </p:nvGrpSpPr>
        <p:grpSpPr>
          <a:xfrm>
            <a:off x="5083898" y="5660444"/>
            <a:ext cx="457839" cy="376548"/>
            <a:chOff x="0" y="0"/>
            <a:chExt cx="159595" cy="131259"/>
          </a:xfrm>
        </p:grpSpPr>
        <p:sp>
          <p:nvSpPr>
            <p:cNvPr id="334" name="Freeform 33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5" name="TextBox 33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6" name="Group 336"/>
          <p:cNvGrpSpPr/>
          <p:nvPr/>
        </p:nvGrpSpPr>
        <p:grpSpPr>
          <a:xfrm>
            <a:off x="5570899" y="5660444"/>
            <a:ext cx="457839" cy="376548"/>
            <a:chOff x="0" y="0"/>
            <a:chExt cx="159595" cy="131259"/>
          </a:xfrm>
        </p:grpSpPr>
        <p:sp>
          <p:nvSpPr>
            <p:cNvPr id="337" name="Freeform 33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8" name="TextBox 33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9" name="Group 339"/>
          <p:cNvGrpSpPr/>
          <p:nvPr/>
        </p:nvGrpSpPr>
        <p:grpSpPr>
          <a:xfrm>
            <a:off x="5083898" y="6123897"/>
            <a:ext cx="457839" cy="376548"/>
            <a:chOff x="0" y="0"/>
            <a:chExt cx="159595" cy="131259"/>
          </a:xfrm>
        </p:grpSpPr>
        <p:sp>
          <p:nvSpPr>
            <p:cNvPr id="340" name="Freeform 34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1" name="TextBox 34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2" name="Group 342"/>
          <p:cNvGrpSpPr/>
          <p:nvPr/>
        </p:nvGrpSpPr>
        <p:grpSpPr>
          <a:xfrm>
            <a:off x="5570899" y="6123897"/>
            <a:ext cx="457839" cy="376548"/>
            <a:chOff x="0" y="0"/>
            <a:chExt cx="159595" cy="131259"/>
          </a:xfrm>
        </p:grpSpPr>
        <p:sp>
          <p:nvSpPr>
            <p:cNvPr id="343" name="Freeform 34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4" name="TextBox 34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5" name="Group 345"/>
          <p:cNvGrpSpPr/>
          <p:nvPr/>
        </p:nvGrpSpPr>
        <p:grpSpPr>
          <a:xfrm>
            <a:off x="5083898" y="6587349"/>
            <a:ext cx="457839" cy="376548"/>
            <a:chOff x="0" y="0"/>
            <a:chExt cx="159595" cy="131259"/>
          </a:xfrm>
        </p:grpSpPr>
        <p:sp>
          <p:nvSpPr>
            <p:cNvPr id="346" name="Freeform 34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7" name="TextBox 34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8" name="Group 348"/>
          <p:cNvGrpSpPr/>
          <p:nvPr/>
        </p:nvGrpSpPr>
        <p:grpSpPr>
          <a:xfrm>
            <a:off x="5570899" y="6587349"/>
            <a:ext cx="457839" cy="376548"/>
            <a:chOff x="0" y="0"/>
            <a:chExt cx="159595" cy="131259"/>
          </a:xfrm>
        </p:grpSpPr>
        <p:sp>
          <p:nvSpPr>
            <p:cNvPr id="349" name="Freeform 34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0" name="TextBox 35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1" name="Group 351"/>
          <p:cNvGrpSpPr/>
          <p:nvPr/>
        </p:nvGrpSpPr>
        <p:grpSpPr>
          <a:xfrm>
            <a:off x="5083898" y="7050802"/>
            <a:ext cx="457839" cy="376548"/>
            <a:chOff x="0" y="0"/>
            <a:chExt cx="159595" cy="131259"/>
          </a:xfrm>
        </p:grpSpPr>
        <p:sp>
          <p:nvSpPr>
            <p:cNvPr id="352" name="Freeform 35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3" name="TextBox 35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4" name="Group 354"/>
          <p:cNvGrpSpPr/>
          <p:nvPr/>
        </p:nvGrpSpPr>
        <p:grpSpPr>
          <a:xfrm>
            <a:off x="5570899" y="7050802"/>
            <a:ext cx="457839" cy="376548"/>
            <a:chOff x="0" y="0"/>
            <a:chExt cx="159595" cy="131259"/>
          </a:xfrm>
        </p:grpSpPr>
        <p:sp>
          <p:nvSpPr>
            <p:cNvPr id="355" name="Freeform 35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6" name="TextBox 35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7" name="Group 357"/>
          <p:cNvGrpSpPr/>
          <p:nvPr/>
        </p:nvGrpSpPr>
        <p:grpSpPr>
          <a:xfrm>
            <a:off x="5083898" y="7514255"/>
            <a:ext cx="457839" cy="376548"/>
            <a:chOff x="0" y="0"/>
            <a:chExt cx="159595" cy="131259"/>
          </a:xfrm>
        </p:grpSpPr>
        <p:sp>
          <p:nvSpPr>
            <p:cNvPr id="358" name="Freeform 35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9" name="TextBox 35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0" name="Group 360"/>
          <p:cNvGrpSpPr/>
          <p:nvPr/>
        </p:nvGrpSpPr>
        <p:grpSpPr>
          <a:xfrm>
            <a:off x="5570899" y="7514255"/>
            <a:ext cx="457839" cy="376548"/>
            <a:chOff x="0" y="0"/>
            <a:chExt cx="159595" cy="131259"/>
          </a:xfrm>
        </p:grpSpPr>
        <p:sp>
          <p:nvSpPr>
            <p:cNvPr id="361" name="Freeform 36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2" name="TextBox 36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3" name="Group 363"/>
          <p:cNvGrpSpPr/>
          <p:nvPr/>
        </p:nvGrpSpPr>
        <p:grpSpPr>
          <a:xfrm>
            <a:off x="5083898" y="7977707"/>
            <a:ext cx="457839" cy="376548"/>
            <a:chOff x="0" y="0"/>
            <a:chExt cx="159595" cy="131259"/>
          </a:xfrm>
        </p:grpSpPr>
        <p:sp>
          <p:nvSpPr>
            <p:cNvPr id="364" name="Freeform 36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5" name="TextBox 36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6" name="Group 366"/>
          <p:cNvGrpSpPr/>
          <p:nvPr/>
        </p:nvGrpSpPr>
        <p:grpSpPr>
          <a:xfrm>
            <a:off x="5570899" y="7977707"/>
            <a:ext cx="457839" cy="376548"/>
            <a:chOff x="0" y="0"/>
            <a:chExt cx="159595" cy="131259"/>
          </a:xfrm>
        </p:grpSpPr>
        <p:sp>
          <p:nvSpPr>
            <p:cNvPr id="367" name="Freeform 36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8" name="TextBox 36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9" name="Group 369"/>
          <p:cNvGrpSpPr/>
          <p:nvPr/>
        </p:nvGrpSpPr>
        <p:grpSpPr>
          <a:xfrm>
            <a:off x="5083898" y="8441160"/>
            <a:ext cx="457839" cy="376548"/>
            <a:chOff x="0" y="0"/>
            <a:chExt cx="159595" cy="131259"/>
          </a:xfrm>
        </p:grpSpPr>
        <p:sp>
          <p:nvSpPr>
            <p:cNvPr id="370" name="Freeform 37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1" name="TextBox 37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2" name="Group 372"/>
          <p:cNvGrpSpPr/>
          <p:nvPr/>
        </p:nvGrpSpPr>
        <p:grpSpPr>
          <a:xfrm>
            <a:off x="5570899" y="8441160"/>
            <a:ext cx="457839" cy="376548"/>
            <a:chOff x="0" y="0"/>
            <a:chExt cx="159595" cy="131259"/>
          </a:xfrm>
        </p:grpSpPr>
        <p:sp>
          <p:nvSpPr>
            <p:cNvPr id="373" name="Freeform 37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4" name="TextBox 37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5" name="Group 375"/>
          <p:cNvGrpSpPr/>
          <p:nvPr/>
        </p:nvGrpSpPr>
        <p:grpSpPr>
          <a:xfrm>
            <a:off x="6057899" y="2416277"/>
            <a:ext cx="457839" cy="376548"/>
            <a:chOff x="0" y="0"/>
            <a:chExt cx="159595" cy="131259"/>
          </a:xfrm>
        </p:grpSpPr>
        <p:sp>
          <p:nvSpPr>
            <p:cNvPr id="376" name="Freeform 37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7" name="TextBox 37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8" name="Group 378"/>
          <p:cNvGrpSpPr/>
          <p:nvPr/>
        </p:nvGrpSpPr>
        <p:grpSpPr>
          <a:xfrm>
            <a:off x="6544900" y="2416277"/>
            <a:ext cx="457839" cy="376548"/>
            <a:chOff x="0" y="0"/>
            <a:chExt cx="159595" cy="131259"/>
          </a:xfrm>
        </p:grpSpPr>
        <p:sp>
          <p:nvSpPr>
            <p:cNvPr id="379" name="Freeform 37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0" name="TextBox 38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1" name="Group 381"/>
          <p:cNvGrpSpPr/>
          <p:nvPr/>
        </p:nvGrpSpPr>
        <p:grpSpPr>
          <a:xfrm>
            <a:off x="6057899" y="2879729"/>
            <a:ext cx="457839" cy="376548"/>
            <a:chOff x="0" y="0"/>
            <a:chExt cx="159595" cy="131259"/>
          </a:xfrm>
        </p:grpSpPr>
        <p:sp>
          <p:nvSpPr>
            <p:cNvPr id="382" name="Freeform 38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3" name="TextBox 38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4" name="Group 384"/>
          <p:cNvGrpSpPr/>
          <p:nvPr/>
        </p:nvGrpSpPr>
        <p:grpSpPr>
          <a:xfrm>
            <a:off x="6544900" y="2879729"/>
            <a:ext cx="457839" cy="376548"/>
            <a:chOff x="0" y="0"/>
            <a:chExt cx="159595" cy="131259"/>
          </a:xfrm>
        </p:grpSpPr>
        <p:sp>
          <p:nvSpPr>
            <p:cNvPr id="385" name="Freeform 38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6" name="TextBox 38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7" name="Group 387"/>
          <p:cNvGrpSpPr/>
          <p:nvPr/>
        </p:nvGrpSpPr>
        <p:grpSpPr>
          <a:xfrm>
            <a:off x="6057899" y="3343182"/>
            <a:ext cx="457839" cy="376548"/>
            <a:chOff x="0" y="0"/>
            <a:chExt cx="159595" cy="131259"/>
          </a:xfrm>
        </p:grpSpPr>
        <p:sp>
          <p:nvSpPr>
            <p:cNvPr id="388" name="Freeform 38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9" name="TextBox 38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0" name="Group 390"/>
          <p:cNvGrpSpPr/>
          <p:nvPr/>
        </p:nvGrpSpPr>
        <p:grpSpPr>
          <a:xfrm>
            <a:off x="6544900" y="3343182"/>
            <a:ext cx="457839" cy="376548"/>
            <a:chOff x="0" y="0"/>
            <a:chExt cx="159595" cy="131259"/>
          </a:xfrm>
        </p:grpSpPr>
        <p:sp>
          <p:nvSpPr>
            <p:cNvPr id="391" name="Freeform 39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2" name="TextBox 39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3" name="Group 393"/>
          <p:cNvGrpSpPr/>
          <p:nvPr/>
        </p:nvGrpSpPr>
        <p:grpSpPr>
          <a:xfrm>
            <a:off x="6057899" y="3806634"/>
            <a:ext cx="457839" cy="376548"/>
            <a:chOff x="0" y="0"/>
            <a:chExt cx="159595" cy="131259"/>
          </a:xfrm>
        </p:grpSpPr>
        <p:sp>
          <p:nvSpPr>
            <p:cNvPr id="394" name="Freeform 39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5" name="TextBox 39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6" name="Group 396"/>
          <p:cNvGrpSpPr/>
          <p:nvPr/>
        </p:nvGrpSpPr>
        <p:grpSpPr>
          <a:xfrm>
            <a:off x="6544900" y="3806634"/>
            <a:ext cx="457839" cy="376548"/>
            <a:chOff x="0" y="0"/>
            <a:chExt cx="159595" cy="131259"/>
          </a:xfrm>
        </p:grpSpPr>
        <p:sp>
          <p:nvSpPr>
            <p:cNvPr id="397" name="Freeform 39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8" name="TextBox 39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9" name="Group 399"/>
          <p:cNvGrpSpPr/>
          <p:nvPr/>
        </p:nvGrpSpPr>
        <p:grpSpPr>
          <a:xfrm>
            <a:off x="6057899" y="4270087"/>
            <a:ext cx="457839" cy="376548"/>
            <a:chOff x="0" y="0"/>
            <a:chExt cx="159595" cy="131259"/>
          </a:xfrm>
        </p:grpSpPr>
        <p:sp>
          <p:nvSpPr>
            <p:cNvPr id="400" name="Freeform 40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1" name="TextBox 40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2" name="Group 402"/>
          <p:cNvGrpSpPr/>
          <p:nvPr/>
        </p:nvGrpSpPr>
        <p:grpSpPr>
          <a:xfrm>
            <a:off x="6544900" y="4270087"/>
            <a:ext cx="457839" cy="376548"/>
            <a:chOff x="0" y="0"/>
            <a:chExt cx="159595" cy="131259"/>
          </a:xfrm>
        </p:grpSpPr>
        <p:sp>
          <p:nvSpPr>
            <p:cNvPr id="403" name="Freeform 40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4" name="TextBox 40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5" name="Group 405"/>
          <p:cNvGrpSpPr/>
          <p:nvPr/>
        </p:nvGrpSpPr>
        <p:grpSpPr>
          <a:xfrm>
            <a:off x="6057899" y="4733539"/>
            <a:ext cx="457839" cy="376548"/>
            <a:chOff x="0" y="0"/>
            <a:chExt cx="159595" cy="131259"/>
          </a:xfrm>
        </p:grpSpPr>
        <p:sp>
          <p:nvSpPr>
            <p:cNvPr id="406" name="Freeform 40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7" name="TextBox 40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8" name="Group 408"/>
          <p:cNvGrpSpPr/>
          <p:nvPr/>
        </p:nvGrpSpPr>
        <p:grpSpPr>
          <a:xfrm>
            <a:off x="6544900" y="4733539"/>
            <a:ext cx="457839" cy="376548"/>
            <a:chOff x="0" y="0"/>
            <a:chExt cx="159595" cy="131259"/>
          </a:xfrm>
        </p:grpSpPr>
        <p:sp>
          <p:nvSpPr>
            <p:cNvPr id="409" name="Freeform 40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0" name="TextBox 41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1" name="Group 411"/>
          <p:cNvGrpSpPr/>
          <p:nvPr/>
        </p:nvGrpSpPr>
        <p:grpSpPr>
          <a:xfrm>
            <a:off x="6057899" y="5196992"/>
            <a:ext cx="457839" cy="376548"/>
            <a:chOff x="0" y="0"/>
            <a:chExt cx="159595" cy="131259"/>
          </a:xfrm>
        </p:grpSpPr>
        <p:sp>
          <p:nvSpPr>
            <p:cNvPr id="412" name="Freeform 41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3" name="TextBox 41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4" name="Group 414"/>
          <p:cNvGrpSpPr/>
          <p:nvPr/>
        </p:nvGrpSpPr>
        <p:grpSpPr>
          <a:xfrm>
            <a:off x="6544900" y="5196992"/>
            <a:ext cx="457839" cy="376548"/>
            <a:chOff x="0" y="0"/>
            <a:chExt cx="159595" cy="131259"/>
          </a:xfrm>
        </p:grpSpPr>
        <p:sp>
          <p:nvSpPr>
            <p:cNvPr id="415" name="Freeform 41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6" name="TextBox 41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7" name="Group 417"/>
          <p:cNvGrpSpPr/>
          <p:nvPr/>
        </p:nvGrpSpPr>
        <p:grpSpPr>
          <a:xfrm>
            <a:off x="6057899" y="5660444"/>
            <a:ext cx="457839" cy="376548"/>
            <a:chOff x="0" y="0"/>
            <a:chExt cx="159595" cy="131259"/>
          </a:xfrm>
        </p:grpSpPr>
        <p:sp>
          <p:nvSpPr>
            <p:cNvPr id="418" name="Freeform 41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9" name="TextBox 41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0" name="Group 420"/>
          <p:cNvGrpSpPr/>
          <p:nvPr/>
        </p:nvGrpSpPr>
        <p:grpSpPr>
          <a:xfrm>
            <a:off x="6544900" y="5660444"/>
            <a:ext cx="457839" cy="376548"/>
            <a:chOff x="0" y="0"/>
            <a:chExt cx="159595" cy="131259"/>
          </a:xfrm>
        </p:grpSpPr>
        <p:sp>
          <p:nvSpPr>
            <p:cNvPr id="421" name="Freeform 42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2" name="TextBox 42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3" name="Group 423"/>
          <p:cNvGrpSpPr/>
          <p:nvPr/>
        </p:nvGrpSpPr>
        <p:grpSpPr>
          <a:xfrm>
            <a:off x="6057899" y="6123897"/>
            <a:ext cx="457839" cy="376548"/>
            <a:chOff x="0" y="0"/>
            <a:chExt cx="159595" cy="131259"/>
          </a:xfrm>
        </p:grpSpPr>
        <p:sp>
          <p:nvSpPr>
            <p:cNvPr id="424" name="Freeform 42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5" name="TextBox 42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6" name="Group 426"/>
          <p:cNvGrpSpPr/>
          <p:nvPr/>
        </p:nvGrpSpPr>
        <p:grpSpPr>
          <a:xfrm>
            <a:off x="6544900" y="6123897"/>
            <a:ext cx="457839" cy="376548"/>
            <a:chOff x="0" y="0"/>
            <a:chExt cx="159595" cy="131259"/>
          </a:xfrm>
        </p:grpSpPr>
        <p:sp>
          <p:nvSpPr>
            <p:cNvPr id="427" name="Freeform 42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8" name="TextBox 42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9" name="Group 429"/>
          <p:cNvGrpSpPr/>
          <p:nvPr/>
        </p:nvGrpSpPr>
        <p:grpSpPr>
          <a:xfrm>
            <a:off x="6057899" y="6587349"/>
            <a:ext cx="457839" cy="376548"/>
            <a:chOff x="0" y="0"/>
            <a:chExt cx="159595" cy="131259"/>
          </a:xfrm>
        </p:grpSpPr>
        <p:sp>
          <p:nvSpPr>
            <p:cNvPr id="430" name="Freeform 43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1" name="TextBox 43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2" name="Group 432"/>
          <p:cNvGrpSpPr/>
          <p:nvPr/>
        </p:nvGrpSpPr>
        <p:grpSpPr>
          <a:xfrm>
            <a:off x="6544900" y="6587349"/>
            <a:ext cx="457839" cy="376548"/>
            <a:chOff x="0" y="0"/>
            <a:chExt cx="159595" cy="131259"/>
          </a:xfrm>
        </p:grpSpPr>
        <p:sp>
          <p:nvSpPr>
            <p:cNvPr id="433" name="Freeform 43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4" name="TextBox 43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5" name="Group 435"/>
          <p:cNvGrpSpPr/>
          <p:nvPr/>
        </p:nvGrpSpPr>
        <p:grpSpPr>
          <a:xfrm>
            <a:off x="6057899" y="7050802"/>
            <a:ext cx="457839" cy="376548"/>
            <a:chOff x="0" y="0"/>
            <a:chExt cx="159595" cy="131259"/>
          </a:xfrm>
        </p:grpSpPr>
        <p:sp>
          <p:nvSpPr>
            <p:cNvPr id="436" name="Freeform 43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7" name="TextBox 43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8" name="Group 438"/>
          <p:cNvGrpSpPr/>
          <p:nvPr/>
        </p:nvGrpSpPr>
        <p:grpSpPr>
          <a:xfrm>
            <a:off x="6544900" y="7050802"/>
            <a:ext cx="457839" cy="376548"/>
            <a:chOff x="0" y="0"/>
            <a:chExt cx="159595" cy="131259"/>
          </a:xfrm>
        </p:grpSpPr>
        <p:sp>
          <p:nvSpPr>
            <p:cNvPr id="439" name="Freeform 43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0" name="TextBox 44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1" name="Group 441"/>
          <p:cNvGrpSpPr/>
          <p:nvPr/>
        </p:nvGrpSpPr>
        <p:grpSpPr>
          <a:xfrm>
            <a:off x="6057899" y="7514255"/>
            <a:ext cx="457839" cy="376548"/>
            <a:chOff x="0" y="0"/>
            <a:chExt cx="159595" cy="131259"/>
          </a:xfrm>
        </p:grpSpPr>
        <p:sp>
          <p:nvSpPr>
            <p:cNvPr id="442" name="Freeform 44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3" name="TextBox 44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4" name="Group 444"/>
          <p:cNvGrpSpPr/>
          <p:nvPr/>
        </p:nvGrpSpPr>
        <p:grpSpPr>
          <a:xfrm>
            <a:off x="6544900" y="7514255"/>
            <a:ext cx="457839" cy="376548"/>
            <a:chOff x="0" y="0"/>
            <a:chExt cx="159595" cy="131259"/>
          </a:xfrm>
        </p:grpSpPr>
        <p:sp>
          <p:nvSpPr>
            <p:cNvPr id="445" name="Freeform 44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6" name="TextBox 44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7" name="Group 447"/>
          <p:cNvGrpSpPr/>
          <p:nvPr/>
        </p:nvGrpSpPr>
        <p:grpSpPr>
          <a:xfrm>
            <a:off x="6057899" y="7977707"/>
            <a:ext cx="457839" cy="376548"/>
            <a:chOff x="0" y="0"/>
            <a:chExt cx="159595" cy="131259"/>
          </a:xfrm>
        </p:grpSpPr>
        <p:sp>
          <p:nvSpPr>
            <p:cNvPr id="448" name="Freeform 44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9" name="TextBox 44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0" name="Group 450"/>
          <p:cNvGrpSpPr/>
          <p:nvPr/>
        </p:nvGrpSpPr>
        <p:grpSpPr>
          <a:xfrm>
            <a:off x="6544900" y="7977707"/>
            <a:ext cx="457839" cy="376548"/>
            <a:chOff x="0" y="0"/>
            <a:chExt cx="159595" cy="131259"/>
          </a:xfrm>
        </p:grpSpPr>
        <p:sp>
          <p:nvSpPr>
            <p:cNvPr id="451" name="Freeform 45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2" name="TextBox 45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3" name="Group 453"/>
          <p:cNvGrpSpPr/>
          <p:nvPr/>
        </p:nvGrpSpPr>
        <p:grpSpPr>
          <a:xfrm>
            <a:off x="6057899" y="8441160"/>
            <a:ext cx="457839" cy="376548"/>
            <a:chOff x="0" y="0"/>
            <a:chExt cx="159595" cy="131259"/>
          </a:xfrm>
        </p:grpSpPr>
        <p:sp>
          <p:nvSpPr>
            <p:cNvPr id="454" name="Freeform 45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5" name="TextBox 45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6" name="Group 456"/>
          <p:cNvGrpSpPr/>
          <p:nvPr/>
        </p:nvGrpSpPr>
        <p:grpSpPr>
          <a:xfrm>
            <a:off x="6544900" y="8441160"/>
            <a:ext cx="457839" cy="376548"/>
            <a:chOff x="0" y="0"/>
            <a:chExt cx="159595" cy="131259"/>
          </a:xfrm>
        </p:grpSpPr>
        <p:sp>
          <p:nvSpPr>
            <p:cNvPr id="457" name="Freeform 45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8" name="TextBox 45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9" name="Group 459"/>
          <p:cNvGrpSpPr/>
          <p:nvPr/>
        </p:nvGrpSpPr>
        <p:grpSpPr>
          <a:xfrm>
            <a:off x="5083898" y="1952824"/>
            <a:ext cx="457839" cy="376548"/>
            <a:chOff x="0" y="0"/>
            <a:chExt cx="159595" cy="131259"/>
          </a:xfrm>
        </p:grpSpPr>
        <p:sp>
          <p:nvSpPr>
            <p:cNvPr id="460" name="Freeform 46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1" name="TextBox 46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2" name="Group 462"/>
          <p:cNvGrpSpPr/>
          <p:nvPr/>
        </p:nvGrpSpPr>
        <p:grpSpPr>
          <a:xfrm>
            <a:off x="5570899" y="1952824"/>
            <a:ext cx="457839" cy="376548"/>
            <a:chOff x="0" y="0"/>
            <a:chExt cx="159595" cy="131259"/>
          </a:xfrm>
        </p:grpSpPr>
        <p:sp>
          <p:nvSpPr>
            <p:cNvPr id="463" name="Freeform 46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4" name="TextBox 46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5" name="Group 465"/>
          <p:cNvGrpSpPr/>
          <p:nvPr/>
        </p:nvGrpSpPr>
        <p:grpSpPr>
          <a:xfrm>
            <a:off x="6057899" y="1952824"/>
            <a:ext cx="457839" cy="376548"/>
            <a:chOff x="0" y="0"/>
            <a:chExt cx="159595" cy="131259"/>
          </a:xfrm>
        </p:grpSpPr>
        <p:sp>
          <p:nvSpPr>
            <p:cNvPr id="466" name="Freeform 46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7" name="TextBox 46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8" name="Group 468"/>
          <p:cNvGrpSpPr/>
          <p:nvPr/>
        </p:nvGrpSpPr>
        <p:grpSpPr>
          <a:xfrm>
            <a:off x="6544900" y="1952824"/>
            <a:ext cx="457839" cy="376548"/>
            <a:chOff x="0" y="0"/>
            <a:chExt cx="159595" cy="131259"/>
          </a:xfrm>
        </p:grpSpPr>
        <p:sp>
          <p:nvSpPr>
            <p:cNvPr id="469" name="Freeform 46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0" name="TextBox 47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1" name="Group 471"/>
          <p:cNvGrpSpPr/>
          <p:nvPr/>
        </p:nvGrpSpPr>
        <p:grpSpPr>
          <a:xfrm>
            <a:off x="5083898" y="8904612"/>
            <a:ext cx="457839" cy="376548"/>
            <a:chOff x="0" y="0"/>
            <a:chExt cx="159595" cy="131259"/>
          </a:xfrm>
        </p:grpSpPr>
        <p:sp>
          <p:nvSpPr>
            <p:cNvPr id="472" name="Freeform 47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3" name="TextBox 47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4" name="Group 474"/>
          <p:cNvGrpSpPr/>
          <p:nvPr/>
        </p:nvGrpSpPr>
        <p:grpSpPr>
          <a:xfrm>
            <a:off x="5570899" y="8904612"/>
            <a:ext cx="457839" cy="376548"/>
            <a:chOff x="0" y="0"/>
            <a:chExt cx="159595" cy="131259"/>
          </a:xfrm>
        </p:grpSpPr>
        <p:sp>
          <p:nvSpPr>
            <p:cNvPr id="475" name="Freeform 47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6" name="TextBox 47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7" name="Group 477"/>
          <p:cNvGrpSpPr/>
          <p:nvPr/>
        </p:nvGrpSpPr>
        <p:grpSpPr>
          <a:xfrm>
            <a:off x="6057899" y="8904612"/>
            <a:ext cx="457839" cy="376548"/>
            <a:chOff x="0" y="0"/>
            <a:chExt cx="159595" cy="131259"/>
          </a:xfrm>
        </p:grpSpPr>
        <p:sp>
          <p:nvSpPr>
            <p:cNvPr id="478" name="Freeform 47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9" name="TextBox 47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0" name="Group 480"/>
          <p:cNvGrpSpPr/>
          <p:nvPr/>
        </p:nvGrpSpPr>
        <p:grpSpPr>
          <a:xfrm>
            <a:off x="6544900" y="8904612"/>
            <a:ext cx="457839" cy="376548"/>
            <a:chOff x="0" y="0"/>
            <a:chExt cx="159595" cy="131259"/>
          </a:xfrm>
        </p:grpSpPr>
        <p:sp>
          <p:nvSpPr>
            <p:cNvPr id="481" name="Freeform 48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2" name="TextBox 48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483" name="Freeform 483"/>
          <p:cNvSpPr/>
          <p:nvPr/>
        </p:nvSpPr>
        <p:spPr>
          <a:xfrm rot="3522507">
            <a:off x="425784" y="-109224"/>
            <a:ext cx="443093" cy="2161431"/>
          </a:xfrm>
          <a:custGeom>
            <a:avLst/>
            <a:gdLst/>
            <a:ahLst/>
            <a:cxnLst/>
            <a:rect l="l" t="t" r="r" b="b"/>
            <a:pathLst>
              <a:path w="443093" h="2161431">
                <a:moveTo>
                  <a:pt x="0" y="0"/>
                </a:moveTo>
                <a:lnTo>
                  <a:pt x="443094" y="0"/>
                </a:lnTo>
                <a:lnTo>
                  <a:pt x="443094" y="2161431"/>
                </a:lnTo>
                <a:lnTo>
                  <a:pt x="0" y="2161431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84" name="TextBox 484"/>
          <p:cNvSpPr txBox="1"/>
          <p:nvPr/>
        </p:nvSpPr>
        <p:spPr>
          <a:xfrm>
            <a:off x="2341042" y="829731"/>
            <a:ext cx="306945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485" name="TextBox 485"/>
          <p:cNvSpPr txBox="1"/>
          <p:nvPr/>
        </p:nvSpPr>
        <p:spPr>
          <a:xfrm>
            <a:off x="2647987" y="829731"/>
            <a:ext cx="581923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486" name="TextBox 486"/>
          <p:cNvSpPr txBox="1"/>
          <p:nvPr/>
        </p:nvSpPr>
        <p:spPr>
          <a:xfrm>
            <a:off x="3264391" y="829731"/>
            <a:ext cx="536760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r</a:t>
            </a:r>
          </a:p>
        </p:txBody>
      </p:sp>
      <p:sp>
        <p:nvSpPr>
          <p:cNvPr id="487" name="TextBox 487"/>
          <p:cNvSpPr txBox="1"/>
          <p:nvPr/>
        </p:nvSpPr>
        <p:spPr>
          <a:xfrm>
            <a:off x="3666919" y="829731"/>
            <a:ext cx="791313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488" name="TextBox 488"/>
          <p:cNvSpPr txBox="1"/>
          <p:nvPr/>
        </p:nvSpPr>
        <p:spPr>
          <a:xfrm>
            <a:off x="4320657" y="829731"/>
            <a:ext cx="603469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489" name="TextBox 489"/>
          <p:cNvSpPr txBox="1"/>
          <p:nvPr/>
        </p:nvSpPr>
        <p:spPr>
          <a:xfrm>
            <a:off x="4896382" y="829731"/>
            <a:ext cx="549264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490" name="TextBox 490"/>
          <p:cNvSpPr txBox="1"/>
          <p:nvPr/>
        </p:nvSpPr>
        <p:spPr>
          <a:xfrm>
            <a:off x="2176180" y="316843"/>
            <a:ext cx="3420040" cy="69009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513"/>
              </a:lnSpc>
            </a:pPr>
            <a:r>
              <a:rPr lang="en-US" sz="3938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Registro de</a:t>
            </a:r>
          </a:p>
        </p:txBody>
      </p:sp>
      <p:sp>
        <p:nvSpPr>
          <p:cNvPr id="491" name="TextBox 491"/>
          <p:cNvSpPr txBox="1"/>
          <p:nvPr/>
        </p:nvSpPr>
        <p:spPr>
          <a:xfrm>
            <a:off x="1347688" y="2074347"/>
            <a:ext cx="576378" cy="2097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1321"/>
              </a:lnSpc>
            </a:pPr>
            <a:r>
              <a:rPr lang="en-US" sz="19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</a:t>
            </a:r>
          </a:p>
        </p:txBody>
      </p:sp>
      <p:sp>
        <p:nvSpPr>
          <p:cNvPr id="492" name="Freeform 492"/>
          <p:cNvSpPr/>
          <p:nvPr/>
        </p:nvSpPr>
        <p:spPr>
          <a:xfrm>
            <a:off x="6416763" y="816529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7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93" name="Freeform 493"/>
          <p:cNvSpPr/>
          <p:nvPr/>
        </p:nvSpPr>
        <p:spPr>
          <a:xfrm rot="-1098762">
            <a:off x="-157691" y="9058478"/>
            <a:ext cx="916719" cy="878140"/>
          </a:xfrm>
          <a:custGeom>
            <a:avLst/>
            <a:gdLst/>
            <a:ahLst/>
            <a:cxnLst/>
            <a:rect l="l" t="t" r="r" b="b"/>
            <a:pathLst>
              <a:path w="916719" h="878140">
                <a:moveTo>
                  <a:pt x="0" y="0"/>
                </a:moveTo>
                <a:lnTo>
                  <a:pt x="916719" y="0"/>
                </a:lnTo>
                <a:lnTo>
                  <a:pt x="916719" y="878140"/>
                </a:lnTo>
                <a:lnTo>
                  <a:pt x="0" y="878140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alphaModFix amt="70000"/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69661" y="2415097"/>
            <a:ext cx="1832499" cy="376548"/>
            <a:chOff x="0" y="0"/>
            <a:chExt cx="638780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630735" y="2416277"/>
            <a:ext cx="457839" cy="376548"/>
            <a:chOff x="0" y="0"/>
            <a:chExt cx="159595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3117736" y="2416277"/>
            <a:ext cx="457839" cy="376548"/>
            <a:chOff x="0" y="0"/>
            <a:chExt cx="159595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9661" y="2878731"/>
            <a:ext cx="1832499" cy="376548"/>
            <a:chOff x="0" y="0"/>
            <a:chExt cx="638780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2630735" y="2879729"/>
            <a:ext cx="457839" cy="376548"/>
            <a:chOff x="0" y="0"/>
            <a:chExt cx="159595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3117736" y="2879729"/>
            <a:ext cx="457839" cy="376548"/>
            <a:chOff x="0" y="0"/>
            <a:chExt cx="159595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769661" y="3342365"/>
            <a:ext cx="1832499" cy="376548"/>
            <a:chOff x="0" y="0"/>
            <a:chExt cx="638780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630735" y="3343182"/>
            <a:ext cx="457839" cy="376548"/>
            <a:chOff x="0" y="0"/>
            <a:chExt cx="159595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3117736" y="3343182"/>
            <a:ext cx="457839" cy="376548"/>
            <a:chOff x="0" y="0"/>
            <a:chExt cx="159595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769661" y="3805999"/>
            <a:ext cx="1832499" cy="376548"/>
            <a:chOff x="0" y="0"/>
            <a:chExt cx="638780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2630735" y="3806634"/>
            <a:ext cx="457839" cy="376548"/>
            <a:chOff x="0" y="0"/>
            <a:chExt cx="159595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3117736" y="3806634"/>
            <a:ext cx="457839" cy="376548"/>
            <a:chOff x="0" y="0"/>
            <a:chExt cx="159595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769661" y="4269633"/>
            <a:ext cx="1832499" cy="376548"/>
            <a:chOff x="0" y="0"/>
            <a:chExt cx="638780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630735" y="4270087"/>
            <a:ext cx="457839" cy="376548"/>
            <a:chOff x="0" y="0"/>
            <a:chExt cx="159595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3117736" y="4270087"/>
            <a:ext cx="457839" cy="376548"/>
            <a:chOff x="0" y="0"/>
            <a:chExt cx="159595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769661" y="4733267"/>
            <a:ext cx="1832499" cy="376548"/>
            <a:chOff x="0" y="0"/>
            <a:chExt cx="638780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2630735" y="4733539"/>
            <a:ext cx="457839" cy="376548"/>
            <a:chOff x="0" y="0"/>
            <a:chExt cx="159595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3117736" y="4733539"/>
            <a:ext cx="457839" cy="376548"/>
            <a:chOff x="0" y="0"/>
            <a:chExt cx="159595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769661" y="5196901"/>
            <a:ext cx="1832499" cy="376548"/>
            <a:chOff x="0" y="0"/>
            <a:chExt cx="638780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630735" y="5196992"/>
            <a:ext cx="457839" cy="376548"/>
            <a:chOff x="0" y="0"/>
            <a:chExt cx="159595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3117736" y="5196992"/>
            <a:ext cx="457839" cy="376548"/>
            <a:chOff x="0" y="0"/>
            <a:chExt cx="159595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769661" y="5660535"/>
            <a:ext cx="1832499" cy="376548"/>
            <a:chOff x="0" y="0"/>
            <a:chExt cx="638780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2630735" y="5660444"/>
            <a:ext cx="457839" cy="376548"/>
            <a:chOff x="0" y="0"/>
            <a:chExt cx="159595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3117736" y="5660444"/>
            <a:ext cx="457839" cy="376548"/>
            <a:chOff x="0" y="0"/>
            <a:chExt cx="159595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769661" y="6124169"/>
            <a:ext cx="1832499" cy="376548"/>
            <a:chOff x="0" y="0"/>
            <a:chExt cx="638780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2630735" y="6123897"/>
            <a:ext cx="457839" cy="376548"/>
            <a:chOff x="0" y="0"/>
            <a:chExt cx="159595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3117736" y="6123897"/>
            <a:ext cx="457839" cy="376548"/>
            <a:chOff x="0" y="0"/>
            <a:chExt cx="159595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769661" y="6587803"/>
            <a:ext cx="1832499" cy="376548"/>
            <a:chOff x="0" y="0"/>
            <a:chExt cx="638780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2630735" y="6587349"/>
            <a:ext cx="457839" cy="376548"/>
            <a:chOff x="0" y="0"/>
            <a:chExt cx="159595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3117736" y="6587349"/>
            <a:ext cx="457839" cy="376548"/>
            <a:chOff x="0" y="0"/>
            <a:chExt cx="159595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769661" y="7051437"/>
            <a:ext cx="1832499" cy="376548"/>
            <a:chOff x="0" y="0"/>
            <a:chExt cx="638780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2630735" y="7050802"/>
            <a:ext cx="457839" cy="376548"/>
            <a:chOff x="0" y="0"/>
            <a:chExt cx="159595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3117736" y="7050802"/>
            <a:ext cx="457839" cy="376548"/>
            <a:chOff x="0" y="0"/>
            <a:chExt cx="159595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769661" y="7515071"/>
            <a:ext cx="1832499" cy="376548"/>
            <a:chOff x="0" y="0"/>
            <a:chExt cx="638780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2630735" y="7514255"/>
            <a:ext cx="457839" cy="376548"/>
            <a:chOff x="0" y="0"/>
            <a:chExt cx="159595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3117736" y="7514255"/>
            <a:ext cx="457839" cy="376548"/>
            <a:chOff x="0" y="0"/>
            <a:chExt cx="159595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769661" y="7978705"/>
            <a:ext cx="1832499" cy="376548"/>
            <a:chOff x="0" y="0"/>
            <a:chExt cx="638780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2630735" y="7977707"/>
            <a:ext cx="457839" cy="376548"/>
            <a:chOff x="0" y="0"/>
            <a:chExt cx="159595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3117736" y="7977707"/>
            <a:ext cx="457839" cy="376548"/>
            <a:chOff x="0" y="0"/>
            <a:chExt cx="159595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769661" y="8442339"/>
            <a:ext cx="1832499" cy="376548"/>
            <a:chOff x="0" y="0"/>
            <a:chExt cx="638780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2630735" y="8441160"/>
            <a:ext cx="457839" cy="376548"/>
            <a:chOff x="0" y="0"/>
            <a:chExt cx="159595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3117736" y="8441160"/>
            <a:ext cx="457839" cy="376548"/>
            <a:chOff x="0" y="0"/>
            <a:chExt cx="159595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3604737" y="2416277"/>
            <a:ext cx="457839" cy="376548"/>
            <a:chOff x="0" y="0"/>
            <a:chExt cx="159595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4091738" y="2416277"/>
            <a:ext cx="457839" cy="376548"/>
            <a:chOff x="0" y="0"/>
            <a:chExt cx="159595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3604737" y="2879729"/>
            <a:ext cx="457839" cy="376548"/>
            <a:chOff x="0" y="0"/>
            <a:chExt cx="159595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4091738" y="2879729"/>
            <a:ext cx="457839" cy="376548"/>
            <a:chOff x="0" y="0"/>
            <a:chExt cx="159595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3604737" y="3343182"/>
            <a:ext cx="457839" cy="376548"/>
            <a:chOff x="0" y="0"/>
            <a:chExt cx="159595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4091738" y="3343182"/>
            <a:ext cx="457839" cy="376548"/>
            <a:chOff x="0" y="0"/>
            <a:chExt cx="159595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3604737" y="3806634"/>
            <a:ext cx="457839" cy="376548"/>
            <a:chOff x="0" y="0"/>
            <a:chExt cx="159595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4091738" y="3806634"/>
            <a:ext cx="457839" cy="376548"/>
            <a:chOff x="0" y="0"/>
            <a:chExt cx="159595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3604737" y="4270087"/>
            <a:ext cx="457839" cy="376548"/>
            <a:chOff x="0" y="0"/>
            <a:chExt cx="159595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4091738" y="4270087"/>
            <a:ext cx="457839" cy="376548"/>
            <a:chOff x="0" y="0"/>
            <a:chExt cx="159595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3604737" y="4733539"/>
            <a:ext cx="457839" cy="376548"/>
            <a:chOff x="0" y="0"/>
            <a:chExt cx="159595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4091738" y="4733539"/>
            <a:ext cx="457839" cy="376548"/>
            <a:chOff x="0" y="0"/>
            <a:chExt cx="159595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3604737" y="5196992"/>
            <a:ext cx="457839" cy="376548"/>
            <a:chOff x="0" y="0"/>
            <a:chExt cx="159595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4091738" y="5196992"/>
            <a:ext cx="457839" cy="376548"/>
            <a:chOff x="0" y="0"/>
            <a:chExt cx="159595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3604737" y="5660444"/>
            <a:ext cx="457839" cy="376548"/>
            <a:chOff x="0" y="0"/>
            <a:chExt cx="159595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4091738" y="5660444"/>
            <a:ext cx="457839" cy="376548"/>
            <a:chOff x="0" y="0"/>
            <a:chExt cx="159595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3604737" y="6123897"/>
            <a:ext cx="457839" cy="376548"/>
            <a:chOff x="0" y="0"/>
            <a:chExt cx="159595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4091738" y="6123897"/>
            <a:ext cx="457839" cy="376548"/>
            <a:chOff x="0" y="0"/>
            <a:chExt cx="159595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3604737" y="6587349"/>
            <a:ext cx="457839" cy="376548"/>
            <a:chOff x="0" y="0"/>
            <a:chExt cx="159595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4091738" y="6587349"/>
            <a:ext cx="457839" cy="376548"/>
            <a:chOff x="0" y="0"/>
            <a:chExt cx="159595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3604737" y="7050802"/>
            <a:ext cx="457839" cy="376548"/>
            <a:chOff x="0" y="0"/>
            <a:chExt cx="159595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4091738" y="7050802"/>
            <a:ext cx="457839" cy="376548"/>
            <a:chOff x="0" y="0"/>
            <a:chExt cx="159595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3604737" y="7514255"/>
            <a:ext cx="457839" cy="376548"/>
            <a:chOff x="0" y="0"/>
            <a:chExt cx="159595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4091738" y="7514255"/>
            <a:ext cx="457839" cy="376548"/>
            <a:chOff x="0" y="0"/>
            <a:chExt cx="159595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3604737" y="7977707"/>
            <a:ext cx="457839" cy="376548"/>
            <a:chOff x="0" y="0"/>
            <a:chExt cx="159595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4091738" y="7977707"/>
            <a:ext cx="457839" cy="376548"/>
            <a:chOff x="0" y="0"/>
            <a:chExt cx="159595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3604737" y="8441160"/>
            <a:ext cx="457839" cy="376548"/>
            <a:chOff x="0" y="0"/>
            <a:chExt cx="159595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4091738" y="8441160"/>
            <a:ext cx="457839" cy="376548"/>
            <a:chOff x="0" y="0"/>
            <a:chExt cx="159595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769661" y="1952824"/>
            <a:ext cx="1832499" cy="376548"/>
            <a:chOff x="0" y="0"/>
            <a:chExt cx="638780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2630735" y="1952824"/>
            <a:ext cx="457839" cy="376548"/>
            <a:chOff x="0" y="0"/>
            <a:chExt cx="159595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3117736" y="1952824"/>
            <a:ext cx="457839" cy="376548"/>
            <a:chOff x="0" y="0"/>
            <a:chExt cx="159595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3604737" y="1952824"/>
            <a:ext cx="457839" cy="376548"/>
            <a:chOff x="0" y="0"/>
            <a:chExt cx="159595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4091738" y="1952824"/>
            <a:ext cx="457839" cy="376548"/>
            <a:chOff x="0" y="0"/>
            <a:chExt cx="159595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769661" y="8904612"/>
            <a:ext cx="1832499" cy="376548"/>
            <a:chOff x="0" y="0"/>
            <a:chExt cx="638780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2630735" y="8904612"/>
            <a:ext cx="457839" cy="376548"/>
            <a:chOff x="0" y="0"/>
            <a:chExt cx="159595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3117736" y="8904612"/>
            <a:ext cx="457839" cy="376548"/>
            <a:chOff x="0" y="0"/>
            <a:chExt cx="159595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3604737" y="8904612"/>
            <a:ext cx="457839" cy="376548"/>
            <a:chOff x="0" y="0"/>
            <a:chExt cx="159595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4091738" y="8904612"/>
            <a:ext cx="457839" cy="376548"/>
            <a:chOff x="0" y="0"/>
            <a:chExt cx="159595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3" name="Group 243"/>
          <p:cNvGrpSpPr/>
          <p:nvPr/>
        </p:nvGrpSpPr>
        <p:grpSpPr>
          <a:xfrm>
            <a:off x="4578738" y="2416277"/>
            <a:ext cx="457839" cy="376548"/>
            <a:chOff x="0" y="0"/>
            <a:chExt cx="159595" cy="131259"/>
          </a:xfrm>
        </p:grpSpPr>
        <p:sp>
          <p:nvSpPr>
            <p:cNvPr id="244" name="Freeform 24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5" name="TextBox 24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6" name="Group 246"/>
          <p:cNvGrpSpPr/>
          <p:nvPr/>
        </p:nvGrpSpPr>
        <p:grpSpPr>
          <a:xfrm>
            <a:off x="4578738" y="2879729"/>
            <a:ext cx="457839" cy="376548"/>
            <a:chOff x="0" y="0"/>
            <a:chExt cx="159595" cy="131259"/>
          </a:xfrm>
        </p:grpSpPr>
        <p:sp>
          <p:nvSpPr>
            <p:cNvPr id="247" name="Freeform 24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8" name="TextBox 24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9" name="Group 249"/>
          <p:cNvGrpSpPr/>
          <p:nvPr/>
        </p:nvGrpSpPr>
        <p:grpSpPr>
          <a:xfrm>
            <a:off x="4578738" y="3343182"/>
            <a:ext cx="457839" cy="376548"/>
            <a:chOff x="0" y="0"/>
            <a:chExt cx="159595" cy="131259"/>
          </a:xfrm>
        </p:grpSpPr>
        <p:sp>
          <p:nvSpPr>
            <p:cNvPr id="250" name="Freeform 25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1" name="TextBox 25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2" name="Group 252"/>
          <p:cNvGrpSpPr/>
          <p:nvPr/>
        </p:nvGrpSpPr>
        <p:grpSpPr>
          <a:xfrm>
            <a:off x="4578738" y="3806634"/>
            <a:ext cx="457839" cy="376548"/>
            <a:chOff x="0" y="0"/>
            <a:chExt cx="159595" cy="131259"/>
          </a:xfrm>
        </p:grpSpPr>
        <p:sp>
          <p:nvSpPr>
            <p:cNvPr id="253" name="Freeform 25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4" name="TextBox 25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5" name="Group 255"/>
          <p:cNvGrpSpPr/>
          <p:nvPr/>
        </p:nvGrpSpPr>
        <p:grpSpPr>
          <a:xfrm>
            <a:off x="4578738" y="4270087"/>
            <a:ext cx="457839" cy="376548"/>
            <a:chOff x="0" y="0"/>
            <a:chExt cx="159595" cy="131259"/>
          </a:xfrm>
        </p:grpSpPr>
        <p:sp>
          <p:nvSpPr>
            <p:cNvPr id="256" name="Freeform 25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7" name="TextBox 25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8" name="Group 258"/>
          <p:cNvGrpSpPr/>
          <p:nvPr/>
        </p:nvGrpSpPr>
        <p:grpSpPr>
          <a:xfrm>
            <a:off x="4578738" y="4733539"/>
            <a:ext cx="457839" cy="376548"/>
            <a:chOff x="0" y="0"/>
            <a:chExt cx="159595" cy="131259"/>
          </a:xfrm>
        </p:grpSpPr>
        <p:sp>
          <p:nvSpPr>
            <p:cNvPr id="259" name="Freeform 25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0" name="TextBox 26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1" name="Group 261"/>
          <p:cNvGrpSpPr/>
          <p:nvPr/>
        </p:nvGrpSpPr>
        <p:grpSpPr>
          <a:xfrm>
            <a:off x="4578738" y="5196992"/>
            <a:ext cx="457839" cy="376548"/>
            <a:chOff x="0" y="0"/>
            <a:chExt cx="159595" cy="131259"/>
          </a:xfrm>
        </p:grpSpPr>
        <p:sp>
          <p:nvSpPr>
            <p:cNvPr id="262" name="Freeform 26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3" name="TextBox 26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4" name="Group 264"/>
          <p:cNvGrpSpPr/>
          <p:nvPr/>
        </p:nvGrpSpPr>
        <p:grpSpPr>
          <a:xfrm>
            <a:off x="4578738" y="5660444"/>
            <a:ext cx="457839" cy="376548"/>
            <a:chOff x="0" y="0"/>
            <a:chExt cx="159595" cy="131259"/>
          </a:xfrm>
        </p:grpSpPr>
        <p:sp>
          <p:nvSpPr>
            <p:cNvPr id="265" name="Freeform 26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6" name="TextBox 26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7" name="Group 267"/>
          <p:cNvGrpSpPr/>
          <p:nvPr/>
        </p:nvGrpSpPr>
        <p:grpSpPr>
          <a:xfrm>
            <a:off x="4578738" y="6123897"/>
            <a:ext cx="457839" cy="376548"/>
            <a:chOff x="0" y="0"/>
            <a:chExt cx="159595" cy="131259"/>
          </a:xfrm>
        </p:grpSpPr>
        <p:sp>
          <p:nvSpPr>
            <p:cNvPr id="268" name="Freeform 26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9" name="TextBox 26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0" name="Group 270"/>
          <p:cNvGrpSpPr/>
          <p:nvPr/>
        </p:nvGrpSpPr>
        <p:grpSpPr>
          <a:xfrm>
            <a:off x="4578738" y="6587349"/>
            <a:ext cx="457839" cy="376548"/>
            <a:chOff x="0" y="0"/>
            <a:chExt cx="159595" cy="131259"/>
          </a:xfrm>
        </p:grpSpPr>
        <p:sp>
          <p:nvSpPr>
            <p:cNvPr id="271" name="Freeform 27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2" name="TextBox 27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3" name="Group 273"/>
          <p:cNvGrpSpPr/>
          <p:nvPr/>
        </p:nvGrpSpPr>
        <p:grpSpPr>
          <a:xfrm>
            <a:off x="4578738" y="7050802"/>
            <a:ext cx="457839" cy="376548"/>
            <a:chOff x="0" y="0"/>
            <a:chExt cx="159595" cy="131259"/>
          </a:xfrm>
        </p:grpSpPr>
        <p:sp>
          <p:nvSpPr>
            <p:cNvPr id="274" name="Freeform 27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5" name="TextBox 27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6" name="Group 276"/>
          <p:cNvGrpSpPr/>
          <p:nvPr/>
        </p:nvGrpSpPr>
        <p:grpSpPr>
          <a:xfrm>
            <a:off x="4578738" y="7514255"/>
            <a:ext cx="457839" cy="376548"/>
            <a:chOff x="0" y="0"/>
            <a:chExt cx="159595" cy="131259"/>
          </a:xfrm>
        </p:grpSpPr>
        <p:sp>
          <p:nvSpPr>
            <p:cNvPr id="277" name="Freeform 27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8" name="TextBox 27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9" name="Group 279"/>
          <p:cNvGrpSpPr/>
          <p:nvPr/>
        </p:nvGrpSpPr>
        <p:grpSpPr>
          <a:xfrm>
            <a:off x="4578738" y="7977707"/>
            <a:ext cx="457839" cy="376548"/>
            <a:chOff x="0" y="0"/>
            <a:chExt cx="159595" cy="131259"/>
          </a:xfrm>
        </p:grpSpPr>
        <p:sp>
          <p:nvSpPr>
            <p:cNvPr id="280" name="Freeform 28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1" name="TextBox 28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2" name="Group 282"/>
          <p:cNvGrpSpPr/>
          <p:nvPr/>
        </p:nvGrpSpPr>
        <p:grpSpPr>
          <a:xfrm>
            <a:off x="4578738" y="8441160"/>
            <a:ext cx="457839" cy="376548"/>
            <a:chOff x="0" y="0"/>
            <a:chExt cx="159595" cy="131259"/>
          </a:xfrm>
        </p:grpSpPr>
        <p:sp>
          <p:nvSpPr>
            <p:cNvPr id="283" name="Freeform 28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4" name="TextBox 28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5" name="Group 285"/>
          <p:cNvGrpSpPr/>
          <p:nvPr/>
        </p:nvGrpSpPr>
        <p:grpSpPr>
          <a:xfrm>
            <a:off x="4578738" y="1952824"/>
            <a:ext cx="457839" cy="376548"/>
            <a:chOff x="0" y="0"/>
            <a:chExt cx="159595" cy="131259"/>
          </a:xfrm>
        </p:grpSpPr>
        <p:sp>
          <p:nvSpPr>
            <p:cNvPr id="286" name="Freeform 28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7" name="TextBox 28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8" name="Group 288"/>
          <p:cNvGrpSpPr/>
          <p:nvPr/>
        </p:nvGrpSpPr>
        <p:grpSpPr>
          <a:xfrm>
            <a:off x="4578738" y="8904612"/>
            <a:ext cx="457839" cy="376548"/>
            <a:chOff x="0" y="0"/>
            <a:chExt cx="159595" cy="131259"/>
          </a:xfrm>
        </p:grpSpPr>
        <p:sp>
          <p:nvSpPr>
            <p:cNvPr id="289" name="Freeform 28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0" name="TextBox 29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1" name="Group 291"/>
          <p:cNvGrpSpPr/>
          <p:nvPr/>
        </p:nvGrpSpPr>
        <p:grpSpPr>
          <a:xfrm>
            <a:off x="5083898" y="2416277"/>
            <a:ext cx="457839" cy="376548"/>
            <a:chOff x="0" y="0"/>
            <a:chExt cx="159595" cy="131259"/>
          </a:xfrm>
        </p:grpSpPr>
        <p:sp>
          <p:nvSpPr>
            <p:cNvPr id="292" name="Freeform 29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3" name="TextBox 29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4" name="Group 294"/>
          <p:cNvGrpSpPr/>
          <p:nvPr/>
        </p:nvGrpSpPr>
        <p:grpSpPr>
          <a:xfrm>
            <a:off x="5570899" y="2416277"/>
            <a:ext cx="457839" cy="376548"/>
            <a:chOff x="0" y="0"/>
            <a:chExt cx="159595" cy="131259"/>
          </a:xfrm>
        </p:grpSpPr>
        <p:sp>
          <p:nvSpPr>
            <p:cNvPr id="295" name="Freeform 29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6" name="TextBox 29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7" name="Group 297"/>
          <p:cNvGrpSpPr/>
          <p:nvPr/>
        </p:nvGrpSpPr>
        <p:grpSpPr>
          <a:xfrm>
            <a:off x="5083898" y="2879729"/>
            <a:ext cx="457839" cy="376548"/>
            <a:chOff x="0" y="0"/>
            <a:chExt cx="159595" cy="131259"/>
          </a:xfrm>
        </p:grpSpPr>
        <p:sp>
          <p:nvSpPr>
            <p:cNvPr id="298" name="Freeform 29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9" name="TextBox 29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0" name="Group 300"/>
          <p:cNvGrpSpPr/>
          <p:nvPr/>
        </p:nvGrpSpPr>
        <p:grpSpPr>
          <a:xfrm>
            <a:off x="5570899" y="2879729"/>
            <a:ext cx="457839" cy="376548"/>
            <a:chOff x="0" y="0"/>
            <a:chExt cx="159595" cy="131259"/>
          </a:xfrm>
        </p:grpSpPr>
        <p:sp>
          <p:nvSpPr>
            <p:cNvPr id="301" name="Freeform 30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2" name="TextBox 30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3" name="Group 303"/>
          <p:cNvGrpSpPr/>
          <p:nvPr/>
        </p:nvGrpSpPr>
        <p:grpSpPr>
          <a:xfrm>
            <a:off x="5083898" y="3343182"/>
            <a:ext cx="457839" cy="376548"/>
            <a:chOff x="0" y="0"/>
            <a:chExt cx="159595" cy="131259"/>
          </a:xfrm>
        </p:grpSpPr>
        <p:sp>
          <p:nvSpPr>
            <p:cNvPr id="304" name="Freeform 30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5" name="TextBox 30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6" name="Group 306"/>
          <p:cNvGrpSpPr/>
          <p:nvPr/>
        </p:nvGrpSpPr>
        <p:grpSpPr>
          <a:xfrm>
            <a:off x="5570899" y="3343182"/>
            <a:ext cx="457839" cy="376548"/>
            <a:chOff x="0" y="0"/>
            <a:chExt cx="159595" cy="131259"/>
          </a:xfrm>
        </p:grpSpPr>
        <p:sp>
          <p:nvSpPr>
            <p:cNvPr id="307" name="Freeform 30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8" name="TextBox 30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9" name="Group 309"/>
          <p:cNvGrpSpPr/>
          <p:nvPr/>
        </p:nvGrpSpPr>
        <p:grpSpPr>
          <a:xfrm>
            <a:off x="5083898" y="3806634"/>
            <a:ext cx="457839" cy="376548"/>
            <a:chOff x="0" y="0"/>
            <a:chExt cx="159595" cy="131259"/>
          </a:xfrm>
        </p:grpSpPr>
        <p:sp>
          <p:nvSpPr>
            <p:cNvPr id="310" name="Freeform 31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1" name="TextBox 31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2" name="Group 312"/>
          <p:cNvGrpSpPr/>
          <p:nvPr/>
        </p:nvGrpSpPr>
        <p:grpSpPr>
          <a:xfrm>
            <a:off x="5570899" y="3806634"/>
            <a:ext cx="457839" cy="376548"/>
            <a:chOff x="0" y="0"/>
            <a:chExt cx="159595" cy="131259"/>
          </a:xfrm>
        </p:grpSpPr>
        <p:sp>
          <p:nvSpPr>
            <p:cNvPr id="313" name="Freeform 31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4" name="TextBox 31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5" name="Group 315"/>
          <p:cNvGrpSpPr/>
          <p:nvPr/>
        </p:nvGrpSpPr>
        <p:grpSpPr>
          <a:xfrm>
            <a:off x="5083898" y="4270087"/>
            <a:ext cx="457839" cy="376548"/>
            <a:chOff x="0" y="0"/>
            <a:chExt cx="159595" cy="131259"/>
          </a:xfrm>
        </p:grpSpPr>
        <p:sp>
          <p:nvSpPr>
            <p:cNvPr id="316" name="Freeform 31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7" name="TextBox 31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8" name="Group 318"/>
          <p:cNvGrpSpPr/>
          <p:nvPr/>
        </p:nvGrpSpPr>
        <p:grpSpPr>
          <a:xfrm>
            <a:off x="5570899" y="4270087"/>
            <a:ext cx="457839" cy="376548"/>
            <a:chOff x="0" y="0"/>
            <a:chExt cx="159595" cy="131259"/>
          </a:xfrm>
        </p:grpSpPr>
        <p:sp>
          <p:nvSpPr>
            <p:cNvPr id="319" name="Freeform 31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0" name="TextBox 32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1" name="Group 321"/>
          <p:cNvGrpSpPr/>
          <p:nvPr/>
        </p:nvGrpSpPr>
        <p:grpSpPr>
          <a:xfrm>
            <a:off x="5083898" y="4733539"/>
            <a:ext cx="457839" cy="376548"/>
            <a:chOff x="0" y="0"/>
            <a:chExt cx="159595" cy="131259"/>
          </a:xfrm>
        </p:grpSpPr>
        <p:sp>
          <p:nvSpPr>
            <p:cNvPr id="322" name="Freeform 32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3" name="TextBox 32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4" name="Group 324"/>
          <p:cNvGrpSpPr/>
          <p:nvPr/>
        </p:nvGrpSpPr>
        <p:grpSpPr>
          <a:xfrm>
            <a:off x="5570899" y="4733539"/>
            <a:ext cx="457839" cy="376548"/>
            <a:chOff x="0" y="0"/>
            <a:chExt cx="159595" cy="131259"/>
          </a:xfrm>
        </p:grpSpPr>
        <p:sp>
          <p:nvSpPr>
            <p:cNvPr id="325" name="Freeform 32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6" name="TextBox 32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7" name="Group 327"/>
          <p:cNvGrpSpPr/>
          <p:nvPr/>
        </p:nvGrpSpPr>
        <p:grpSpPr>
          <a:xfrm>
            <a:off x="5083898" y="5196992"/>
            <a:ext cx="457839" cy="376548"/>
            <a:chOff x="0" y="0"/>
            <a:chExt cx="159595" cy="131259"/>
          </a:xfrm>
        </p:grpSpPr>
        <p:sp>
          <p:nvSpPr>
            <p:cNvPr id="328" name="Freeform 32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9" name="TextBox 32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0" name="Group 330"/>
          <p:cNvGrpSpPr/>
          <p:nvPr/>
        </p:nvGrpSpPr>
        <p:grpSpPr>
          <a:xfrm>
            <a:off x="5570899" y="5196992"/>
            <a:ext cx="457839" cy="376548"/>
            <a:chOff x="0" y="0"/>
            <a:chExt cx="159595" cy="131259"/>
          </a:xfrm>
        </p:grpSpPr>
        <p:sp>
          <p:nvSpPr>
            <p:cNvPr id="331" name="Freeform 33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2" name="TextBox 33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3" name="Group 333"/>
          <p:cNvGrpSpPr/>
          <p:nvPr/>
        </p:nvGrpSpPr>
        <p:grpSpPr>
          <a:xfrm>
            <a:off x="5083898" y="5660444"/>
            <a:ext cx="457839" cy="376548"/>
            <a:chOff x="0" y="0"/>
            <a:chExt cx="159595" cy="131259"/>
          </a:xfrm>
        </p:grpSpPr>
        <p:sp>
          <p:nvSpPr>
            <p:cNvPr id="334" name="Freeform 33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5" name="TextBox 33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6" name="Group 336"/>
          <p:cNvGrpSpPr/>
          <p:nvPr/>
        </p:nvGrpSpPr>
        <p:grpSpPr>
          <a:xfrm>
            <a:off x="5570899" y="5660444"/>
            <a:ext cx="457839" cy="376548"/>
            <a:chOff x="0" y="0"/>
            <a:chExt cx="159595" cy="131259"/>
          </a:xfrm>
        </p:grpSpPr>
        <p:sp>
          <p:nvSpPr>
            <p:cNvPr id="337" name="Freeform 33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8" name="TextBox 33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9" name="Group 339"/>
          <p:cNvGrpSpPr/>
          <p:nvPr/>
        </p:nvGrpSpPr>
        <p:grpSpPr>
          <a:xfrm>
            <a:off x="5083898" y="6123897"/>
            <a:ext cx="457839" cy="376548"/>
            <a:chOff x="0" y="0"/>
            <a:chExt cx="159595" cy="131259"/>
          </a:xfrm>
        </p:grpSpPr>
        <p:sp>
          <p:nvSpPr>
            <p:cNvPr id="340" name="Freeform 34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1" name="TextBox 34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2" name="Group 342"/>
          <p:cNvGrpSpPr/>
          <p:nvPr/>
        </p:nvGrpSpPr>
        <p:grpSpPr>
          <a:xfrm>
            <a:off x="5570899" y="6123897"/>
            <a:ext cx="457839" cy="376548"/>
            <a:chOff x="0" y="0"/>
            <a:chExt cx="159595" cy="131259"/>
          </a:xfrm>
        </p:grpSpPr>
        <p:sp>
          <p:nvSpPr>
            <p:cNvPr id="343" name="Freeform 34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4" name="TextBox 34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5" name="Group 345"/>
          <p:cNvGrpSpPr/>
          <p:nvPr/>
        </p:nvGrpSpPr>
        <p:grpSpPr>
          <a:xfrm>
            <a:off x="5083898" y="6587349"/>
            <a:ext cx="457839" cy="376548"/>
            <a:chOff x="0" y="0"/>
            <a:chExt cx="159595" cy="131259"/>
          </a:xfrm>
        </p:grpSpPr>
        <p:sp>
          <p:nvSpPr>
            <p:cNvPr id="346" name="Freeform 34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7" name="TextBox 34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8" name="Group 348"/>
          <p:cNvGrpSpPr/>
          <p:nvPr/>
        </p:nvGrpSpPr>
        <p:grpSpPr>
          <a:xfrm>
            <a:off x="5570899" y="6587349"/>
            <a:ext cx="457839" cy="376548"/>
            <a:chOff x="0" y="0"/>
            <a:chExt cx="159595" cy="131259"/>
          </a:xfrm>
        </p:grpSpPr>
        <p:sp>
          <p:nvSpPr>
            <p:cNvPr id="349" name="Freeform 34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0" name="TextBox 35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1" name="Group 351"/>
          <p:cNvGrpSpPr/>
          <p:nvPr/>
        </p:nvGrpSpPr>
        <p:grpSpPr>
          <a:xfrm>
            <a:off x="5083898" y="7050802"/>
            <a:ext cx="457839" cy="376548"/>
            <a:chOff x="0" y="0"/>
            <a:chExt cx="159595" cy="131259"/>
          </a:xfrm>
        </p:grpSpPr>
        <p:sp>
          <p:nvSpPr>
            <p:cNvPr id="352" name="Freeform 35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3" name="TextBox 35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4" name="Group 354"/>
          <p:cNvGrpSpPr/>
          <p:nvPr/>
        </p:nvGrpSpPr>
        <p:grpSpPr>
          <a:xfrm>
            <a:off x="5570899" y="7050802"/>
            <a:ext cx="457839" cy="376548"/>
            <a:chOff x="0" y="0"/>
            <a:chExt cx="159595" cy="131259"/>
          </a:xfrm>
        </p:grpSpPr>
        <p:sp>
          <p:nvSpPr>
            <p:cNvPr id="355" name="Freeform 35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6" name="TextBox 35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7" name="Group 357"/>
          <p:cNvGrpSpPr/>
          <p:nvPr/>
        </p:nvGrpSpPr>
        <p:grpSpPr>
          <a:xfrm>
            <a:off x="5083898" y="7514255"/>
            <a:ext cx="457839" cy="376548"/>
            <a:chOff x="0" y="0"/>
            <a:chExt cx="159595" cy="131259"/>
          </a:xfrm>
        </p:grpSpPr>
        <p:sp>
          <p:nvSpPr>
            <p:cNvPr id="358" name="Freeform 35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9" name="TextBox 35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0" name="Group 360"/>
          <p:cNvGrpSpPr/>
          <p:nvPr/>
        </p:nvGrpSpPr>
        <p:grpSpPr>
          <a:xfrm>
            <a:off x="5570899" y="7514255"/>
            <a:ext cx="457839" cy="376548"/>
            <a:chOff x="0" y="0"/>
            <a:chExt cx="159595" cy="131259"/>
          </a:xfrm>
        </p:grpSpPr>
        <p:sp>
          <p:nvSpPr>
            <p:cNvPr id="361" name="Freeform 36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2" name="TextBox 36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3" name="Group 363"/>
          <p:cNvGrpSpPr/>
          <p:nvPr/>
        </p:nvGrpSpPr>
        <p:grpSpPr>
          <a:xfrm>
            <a:off x="5083898" y="7977707"/>
            <a:ext cx="457839" cy="376548"/>
            <a:chOff x="0" y="0"/>
            <a:chExt cx="159595" cy="131259"/>
          </a:xfrm>
        </p:grpSpPr>
        <p:sp>
          <p:nvSpPr>
            <p:cNvPr id="364" name="Freeform 36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5" name="TextBox 36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6" name="Group 366"/>
          <p:cNvGrpSpPr/>
          <p:nvPr/>
        </p:nvGrpSpPr>
        <p:grpSpPr>
          <a:xfrm>
            <a:off x="5570899" y="7977707"/>
            <a:ext cx="457839" cy="376548"/>
            <a:chOff x="0" y="0"/>
            <a:chExt cx="159595" cy="131259"/>
          </a:xfrm>
        </p:grpSpPr>
        <p:sp>
          <p:nvSpPr>
            <p:cNvPr id="367" name="Freeform 36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8" name="TextBox 36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9" name="Group 369"/>
          <p:cNvGrpSpPr/>
          <p:nvPr/>
        </p:nvGrpSpPr>
        <p:grpSpPr>
          <a:xfrm>
            <a:off x="5083898" y="8441160"/>
            <a:ext cx="457839" cy="376548"/>
            <a:chOff x="0" y="0"/>
            <a:chExt cx="159595" cy="131259"/>
          </a:xfrm>
        </p:grpSpPr>
        <p:sp>
          <p:nvSpPr>
            <p:cNvPr id="370" name="Freeform 37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1" name="TextBox 37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2" name="Group 372"/>
          <p:cNvGrpSpPr/>
          <p:nvPr/>
        </p:nvGrpSpPr>
        <p:grpSpPr>
          <a:xfrm>
            <a:off x="5570899" y="8441160"/>
            <a:ext cx="457839" cy="376548"/>
            <a:chOff x="0" y="0"/>
            <a:chExt cx="159595" cy="131259"/>
          </a:xfrm>
        </p:grpSpPr>
        <p:sp>
          <p:nvSpPr>
            <p:cNvPr id="373" name="Freeform 37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4" name="TextBox 37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5" name="Group 375"/>
          <p:cNvGrpSpPr/>
          <p:nvPr/>
        </p:nvGrpSpPr>
        <p:grpSpPr>
          <a:xfrm>
            <a:off x="6057899" y="2416277"/>
            <a:ext cx="457839" cy="376548"/>
            <a:chOff x="0" y="0"/>
            <a:chExt cx="159595" cy="131259"/>
          </a:xfrm>
        </p:grpSpPr>
        <p:sp>
          <p:nvSpPr>
            <p:cNvPr id="376" name="Freeform 37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7" name="TextBox 37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8" name="Group 378"/>
          <p:cNvGrpSpPr/>
          <p:nvPr/>
        </p:nvGrpSpPr>
        <p:grpSpPr>
          <a:xfrm>
            <a:off x="6544900" y="2416277"/>
            <a:ext cx="457839" cy="376548"/>
            <a:chOff x="0" y="0"/>
            <a:chExt cx="159595" cy="131259"/>
          </a:xfrm>
        </p:grpSpPr>
        <p:sp>
          <p:nvSpPr>
            <p:cNvPr id="379" name="Freeform 37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0" name="TextBox 38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1" name="Group 381"/>
          <p:cNvGrpSpPr/>
          <p:nvPr/>
        </p:nvGrpSpPr>
        <p:grpSpPr>
          <a:xfrm>
            <a:off x="6057899" y="2879729"/>
            <a:ext cx="457839" cy="376548"/>
            <a:chOff x="0" y="0"/>
            <a:chExt cx="159595" cy="131259"/>
          </a:xfrm>
        </p:grpSpPr>
        <p:sp>
          <p:nvSpPr>
            <p:cNvPr id="382" name="Freeform 38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3" name="TextBox 38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4" name="Group 384"/>
          <p:cNvGrpSpPr/>
          <p:nvPr/>
        </p:nvGrpSpPr>
        <p:grpSpPr>
          <a:xfrm>
            <a:off x="6544900" y="2879729"/>
            <a:ext cx="457839" cy="376548"/>
            <a:chOff x="0" y="0"/>
            <a:chExt cx="159595" cy="131259"/>
          </a:xfrm>
        </p:grpSpPr>
        <p:sp>
          <p:nvSpPr>
            <p:cNvPr id="385" name="Freeform 38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6" name="TextBox 38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7" name="Group 387"/>
          <p:cNvGrpSpPr/>
          <p:nvPr/>
        </p:nvGrpSpPr>
        <p:grpSpPr>
          <a:xfrm>
            <a:off x="6057899" y="3343182"/>
            <a:ext cx="457839" cy="376548"/>
            <a:chOff x="0" y="0"/>
            <a:chExt cx="159595" cy="131259"/>
          </a:xfrm>
        </p:grpSpPr>
        <p:sp>
          <p:nvSpPr>
            <p:cNvPr id="388" name="Freeform 38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9" name="TextBox 38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0" name="Group 390"/>
          <p:cNvGrpSpPr/>
          <p:nvPr/>
        </p:nvGrpSpPr>
        <p:grpSpPr>
          <a:xfrm>
            <a:off x="6544900" y="3343182"/>
            <a:ext cx="457839" cy="376548"/>
            <a:chOff x="0" y="0"/>
            <a:chExt cx="159595" cy="131259"/>
          </a:xfrm>
        </p:grpSpPr>
        <p:sp>
          <p:nvSpPr>
            <p:cNvPr id="391" name="Freeform 39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2" name="TextBox 39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3" name="Group 393"/>
          <p:cNvGrpSpPr/>
          <p:nvPr/>
        </p:nvGrpSpPr>
        <p:grpSpPr>
          <a:xfrm>
            <a:off x="6057899" y="3806634"/>
            <a:ext cx="457839" cy="376548"/>
            <a:chOff x="0" y="0"/>
            <a:chExt cx="159595" cy="131259"/>
          </a:xfrm>
        </p:grpSpPr>
        <p:sp>
          <p:nvSpPr>
            <p:cNvPr id="394" name="Freeform 39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5" name="TextBox 39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6" name="Group 396"/>
          <p:cNvGrpSpPr/>
          <p:nvPr/>
        </p:nvGrpSpPr>
        <p:grpSpPr>
          <a:xfrm>
            <a:off x="6544900" y="3806634"/>
            <a:ext cx="457839" cy="376548"/>
            <a:chOff x="0" y="0"/>
            <a:chExt cx="159595" cy="131259"/>
          </a:xfrm>
        </p:grpSpPr>
        <p:sp>
          <p:nvSpPr>
            <p:cNvPr id="397" name="Freeform 39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8" name="TextBox 39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9" name="Group 399"/>
          <p:cNvGrpSpPr/>
          <p:nvPr/>
        </p:nvGrpSpPr>
        <p:grpSpPr>
          <a:xfrm>
            <a:off x="6057899" y="4270087"/>
            <a:ext cx="457839" cy="376548"/>
            <a:chOff x="0" y="0"/>
            <a:chExt cx="159595" cy="131259"/>
          </a:xfrm>
        </p:grpSpPr>
        <p:sp>
          <p:nvSpPr>
            <p:cNvPr id="400" name="Freeform 40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1" name="TextBox 40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2" name="Group 402"/>
          <p:cNvGrpSpPr/>
          <p:nvPr/>
        </p:nvGrpSpPr>
        <p:grpSpPr>
          <a:xfrm>
            <a:off x="6544900" y="4270087"/>
            <a:ext cx="457839" cy="376548"/>
            <a:chOff x="0" y="0"/>
            <a:chExt cx="159595" cy="131259"/>
          </a:xfrm>
        </p:grpSpPr>
        <p:sp>
          <p:nvSpPr>
            <p:cNvPr id="403" name="Freeform 40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4" name="TextBox 40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5" name="Group 405"/>
          <p:cNvGrpSpPr/>
          <p:nvPr/>
        </p:nvGrpSpPr>
        <p:grpSpPr>
          <a:xfrm>
            <a:off x="6057899" y="4733539"/>
            <a:ext cx="457839" cy="376548"/>
            <a:chOff x="0" y="0"/>
            <a:chExt cx="159595" cy="131259"/>
          </a:xfrm>
        </p:grpSpPr>
        <p:sp>
          <p:nvSpPr>
            <p:cNvPr id="406" name="Freeform 40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7" name="TextBox 40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8" name="Group 408"/>
          <p:cNvGrpSpPr/>
          <p:nvPr/>
        </p:nvGrpSpPr>
        <p:grpSpPr>
          <a:xfrm>
            <a:off x="6544900" y="4733539"/>
            <a:ext cx="457839" cy="376548"/>
            <a:chOff x="0" y="0"/>
            <a:chExt cx="159595" cy="131259"/>
          </a:xfrm>
        </p:grpSpPr>
        <p:sp>
          <p:nvSpPr>
            <p:cNvPr id="409" name="Freeform 40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0" name="TextBox 41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1" name="Group 411"/>
          <p:cNvGrpSpPr/>
          <p:nvPr/>
        </p:nvGrpSpPr>
        <p:grpSpPr>
          <a:xfrm>
            <a:off x="6057899" y="5196992"/>
            <a:ext cx="457839" cy="376548"/>
            <a:chOff x="0" y="0"/>
            <a:chExt cx="159595" cy="131259"/>
          </a:xfrm>
        </p:grpSpPr>
        <p:sp>
          <p:nvSpPr>
            <p:cNvPr id="412" name="Freeform 41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3" name="TextBox 41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4" name="Group 414"/>
          <p:cNvGrpSpPr/>
          <p:nvPr/>
        </p:nvGrpSpPr>
        <p:grpSpPr>
          <a:xfrm>
            <a:off x="6544900" y="5196992"/>
            <a:ext cx="457839" cy="376548"/>
            <a:chOff x="0" y="0"/>
            <a:chExt cx="159595" cy="131259"/>
          </a:xfrm>
        </p:grpSpPr>
        <p:sp>
          <p:nvSpPr>
            <p:cNvPr id="415" name="Freeform 41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6" name="TextBox 41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7" name="Group 417"/>
          <p:cNvGrpSpPr/>
          <p:nvPr/>
        </p:nvGrpSpPr>
        <p:grpSpPr>
          <a:xfrm>
            <a:off x="6057899" y="5660444"/>
            <a:ext cx="457839" cy="376548"/>
            <a:chOff x="0" y="0"/>
            <a:chExt cx="159595" cy="131259"/>
          </a:xfrm>
        </p:grpSpPr>
        <p:sp>
          <p:nvSpPr>
            <p:cNvPr id="418" name="Freeform 41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9" name="TextBox 41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0" name="Group 420"/>
          <p:cNvGrpSpPr/>
          <p:nvPr/>
        </p:nvGrpSpPr>
        <p:grpSpPr>
          <a:xfrm>
            <a:off x="6544900" y="5660444"/>
            <a:ext cx="457839" cy="376548"/>
            <a:chOff x="0" y="0"/>
            <a:chExt cx="159595" cy="131259"/>
          </a:xfrm>
        </p:grpSpPr>
        <p:sp>
          <p:nvSpPr>
            <p:cNvPr id="421" name="Freeform 42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2" name="TextBox 42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3" name="Group 423"/>
          <p:cNvGrpSpPr/>
          <p:nvPr/>
        </p:nvGrpSpPr>
        <p:grpSpPr>
          <a:xfrm>
            <a:off x="6057899" y="6123897"/>
            <a:ext cx="457839" cy="376548"/>
            <a:chOff x="0" y="0"/>
            <a:chExt cx="159595" cy="131259"/>
          </a:xfrm>
        </p:grpSpPr>
        <p:sp>
          <p:nvSpPr>
            <p:cNvPr id="424" name="Freeform 42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5" name="TextBox 42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6" name="Group 426"/>
          <p:cNvGrpSpPr/>
          <p:nvPr/>
        </p:nvGrpSpPr>
        <p:grpSpPr>
          <a:xfrm>
            <a:off x="6544900" y="6123897"/>
            <a:ext cx="457839" cy="376548"/>
            <a:chOff x="0" y="0"/>
            <a:chExt cx="159595" cy="131259"/>
          </a:xfrm>
        </p:grpSpPr>
        <p:sp>
          <p:nvSpPr>
            <p:cNvPr id="427" name="Freeform 42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8" name="TextBox 42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9" name="Group 429"/>
          <p:cNvGrpSpPr/>
          <p:nvPr/>
        </p:nvGrpSpPr>
        <p:grpSpPr>
          <a:xfrm>
            <a:off x="6057899" y="6587349"/>
            <a:ext cx="457839" cy="376548"/>
            <a:chOff x="0" y="0"/>
            <a:chExt cx="159595" cy="131259"/>
          </a:xfrm>
        </p:grpSpPr>
        <p:sp>
          <p:nvSpPr>
            <p:cNvPr id="430" name="Freeform 43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1" name="TextBox 43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2" name="Group 432"/>
          <p:cNvGrpSpPr/>
          <p:nvPr/>
        </p:nvGrpSpPr>
        <p:grpSpPr>
          <a:xfrm>
            <a:off x="6544900" y="6587349"/>
            <a:ext cx="457839" cy="376548"/>
            <a:chOff x="0" y="0"/>
            <a:chExt cx="159595" cy="131259"/>
          </a:xfrm>
        </p:grpSpPr>
        <p:sp>
          <p:nvSpPr>
            <p:cNvPr id="433" name="Freeform 43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4" name="TextBox 43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5" name="Group 435"/>
          <p:cNvGrpSpPr/>
          <p:nvPr/>
        </p:nvGrpSpPr>
        <p:grpSpPr>
          <a:xfrm>
            <a:off x="6057899" y="7050802"/>
            <a:ext cx="457839" cy="376548"/>
            <a:chOff x="0" y="0"/>
            <a:chExt cx="159595" cy="131259"/>
          </a:xfrm>
        </p:grpSpPr>
        <p:sp>
          <p:nvSpPr>
            <p:cNvPr id="436" name="Freeform 43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7" name="TextBox 43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8" name="Group 438"/>
          <p:cNvGrpSpPr/>
          <p:nvPr/>
        </p:nvGrpSpPr>
        <p:grpSpPr>
          <a:xfrm>
            <a:off x="6544900" y="7050802"/>
            <a:ext cx="457839" cy="376548"/>
            <a:chOff x="0" y="0"/>
            <a:chExt cx="159595" cy="131259"/>
          </a:xfrm>
        </p:grpSpPr>
        <p:sp>
          <p:nvSpPr>
            <p:cNvPr id="439" name="Freeform 43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0" name="TextBox 44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1" name="Group 441"/>
          <p:cNvGrpSpPr/>
          <p:nvPr/>
        </p:nvGrpSpPr>
        <p:grpSpPr>
          <a:xfrm>
            <a:off x="6057899" y="7514255"/>
            <a:ext cx="457839" cy="376548"/>
            <a:chOff x="0" y="0"/>
            <a:chExt cx="159595" cy="131259"/>
          </a:xfrm>
        </p:grpSpPr>
        <p:sp>
          <p:nvSpPr>
            <p:cNvPr id="442" name="Freeform 44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3" name="TextBox 44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4" name="Group 444"/>
          <p:cNvGrpSpPr/>
          <p:nvPr/>
        </p:nvGrpSpPr>
        <p:grpSpPr>
          <a:xfrm>
            <a:off x="6544900" y="7514255"/>
            <a:ext cx="457839" cy="376548"/>
            <a:chOff x="0" y="0"/>
            <a:chExt cx="159595" cy="131259"/>
          </a:xfrm>
        </p:grpSpPr>
        <p:sp>
          <p:nvSpPr>
            <p:cNvPr id="445" name="Freeform 44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6" name="TextBox 44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7" name="Group 447"/>
          <p:cNvGrpSpPr/>
          <p:nvPr/>
        </p:nvGrpSpPr>
        <p:grpSpPr>
          <a:xfrm>
            <a:off x="6057899" y="7977707"/>
            <a:ext cx="457839" cy="376548"/>
            <a:chOff x="0" y="0"/>
            <a:chExt cx="159595" cy="131259"/>
          </a:xfrm>
        </p:grpSpPr>
        <p:sp>
          <p:nvSpPr>
            <p:cNvPr id="448" name="Freeform 44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9" name="TextBox 44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0" name="Group 450"/>
          <p:cNvGrpSpPr/>
          <p:nvPr/>
        </p:nvGrpSpPr>
        <p:grpSpPr>
          <a:xfrm>
            <a:off x="6544900" y="7977707"/>
            <a:ext cx="457839" cy="376548"/>
            <a:chOff x="0" y="0"/>
            <a:chExt cx="159595" cy="131259"/>
          </a:xfrm>
        </p:grpSpPr>
        <p:sp>
          <p:nvSpPr>
            <p:cNvPr id="451" name="Freeform 45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2" name="TextBox 45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3" name="Group 453"/>
          <p:cNvGrpSpPr/>
          <p:nvPr/>
        </p:nvGrpSpPr>
        <p:grpSpPr>
          <a:xfrm>
            <a:off x="6057899" y="8441160"/>
            <a:ext cx="457839" cy="376548"/>
            <a:chOff x="0" y="0"/>
            <a:chExt cx="159595" cy="131259"/>
          </a:xfrm>
        </p:grpSpPr>
        <p:sp>
          <p:nvSpPr>
            <p:cNvPr id="454" name="Freeform 45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5" name="TextBox 45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6" name="Group 456"/>
          <p:cNvGrpSpPr/>
          <p:nvPr/>
        </p:nvGrpSpPr>
        <p:grpSpPr>
          <a:xfrm>
            <a:off x="6544900" y="8441160"/>
            <a:ext cx="457839" cy="376548"/>
            <a:chOff x="0" y="0"/>
            <a:chExt cx="159595" cy="131259"/>
          </a:xfrm>
        </p:grpSpPr>
        <p:sp>
          <p:nvSpPr>
            <p:cNvPr id="457" name="Freeform 45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8" name="TextBox 45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9" name="Group 459"/>
          <p:cNvGrpSpPr/>
          <p:nvPr/>
        </p:nvGrpSpPr>
        <p:grpSpPr>
          <a:xfrm>
            <a:off x="5083898" y="1952824"/>
            <a:ext cx="457839" cy="376548"/>
            <a:chOff x="0" y="0"/>
            <a:chExt cx="159595" cy="131259"/>
          </a:xfrm>
        </p:grpSpPr>
        <p:sp>
          <p:nvSpPr>
            <p:cNvPr id="460" name="Freeform 46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1" name="TextBox 46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2" name="Group 462"/>
          <p:cNvGrpSpPr/>
          <p:nvPr/>
        </p:nvGrpSpPr>
        <p:grpSpPr>
          <a:xfrm>
            <a:off x="5570899" y="1952824"/>
            <a:ext cx="457839" cy="376548"/>
            <a:chOff x="0" y="0"/>
            <a:chExt cx="159595" cy="131259"/>
          </a:xfrm>
        </p:grpSpPr>
        <p:sp>
          <p:nvSpPr>
            <p:cNvPr id="463" name="Freeform 46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4" name="TextBox 46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5" name="Group 465"/>
          <p:cNvGrpSpPr/>
          <p:nvPr/>
        </p:nvGrpSpPr>
        <p:grpSpPr>
          <a:xfrm>
            <a:off x="6057899" y="1952824"/>
            <a:ext cx="457839" cy="376548"/>
            <a:chOff x="0" y="0"/>
            <a:chExt cx="159595" cy="131259"/>
          </a:xfrm>
        </p:grpSpPr>
        <p:sp>
          <p:nvSpPr>
            <p:cNvPr id="466" name="Freeform 46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7" name="TextBox 46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8" name="Group 468"/>
          <p:cNvGrpSpPr/>
          <p:nvPr/>
        </p:nvGrpSpPr>
        <p:grpSpPr>
          <a:xfrm>
            <a:off x="6544900" y="1952824"/>
            <a:ext cx="457839" cy="376548"/>
            <a:chOff x="0" y="0"/>
            <a:chExt cx="159595" cy="131259"/>
          </a:xfrm>
        </p:grpSpPr>
        <p:sp>
          <p:nvSpPr>
            <p:cNvPr id="469" name="Freeform 46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0" name="TextBox 47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1" name="Group 471"/>
          <p:cNvGrpSpPr/>
          <p:nvPr/>
        </p:nvGrpSpPr>
        <p:grpSpPr>
          <a:xfrm>
            <a:off x="5083898" y="8904612"/>
            <a:ext cx="457839" cy="376548"/>
            <a:chOff x="0" y="0"/>
            <a:chExt cx="159595" cy="131259"/>
          </a:xfrm>
        </p:grpSpPr>
        <p:sp>
          <p:nvSpPr>
            <p:cNvPr id="472" name="Freeform 47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3" name="TextBox 47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4" name="Group 474"/>
          <p:cNvGrpSpPr/>
          <p:nvPr/>
        </p:nvGrpSpPr>
        <p:grpSpPr>
          <a:xfrm>
            <a:off x="5570899" y="8904612"/>
            <a:ext cx="457839" cy="376548"/>
            <a:chOff x="0" y="0"/>
            <a:chExt cx="159595" cy="131259"/>
          </a:xfrm>
        </p:grpSpPr>
        <p:sp>
          <p:nvSpPr>
            <p:cNvPr id="475" name="Freeform 47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6" name="TextBox 47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7" name="Group 477"/>
          <p:cNvGrpSpPr/>
          <p:nvPr/>
        </p:nvGrpSpPr>
        <p:grpSpPr>
          <a:xfrm>
            <a:off x="6057899" y="8904612"/>
            <a:ext cx="457839" cy="376548"/>
            <a:chOff x="0" y="0"/>
            <a:chExt cx="159595" cy="131259"/>
          </a:xfrm>
        </p:grpSpPr>
        <p:sp>
          <p:nvSpPr>
            <p:cNvPr id="478" name="Freeform 47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9" name="TextBox 47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0" name="Group 480"/>
          <p:cNvGrpSpPr/>
          <p:nvPr/>
        </p:nvGrpSpPr>
        <p:grpSpPr>
          <a:xfrm>
            <a:off x="6544900" y="8904612"/>
            <a:ext cx="457839" cy="376548"/>
            <a:chOff x="0" y="0"/>
            <a:chExt cx="159595" cy="131259"/>
          </a:xfrm>
        </p:grpSpPr>
        <p:sp>
          <p:nvSpPr>
            <p:cNvPr id="481" name="Freeform 48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2" name="TextBox 48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483" name="Freeform 483"/>
          <p:cNvSpPr/>
          <p:nvPr/>
        </p:nvSpPr>
        <p:spPr>
          <a:xfrm rot="-1098762">
            <a:off x="-157691" y="9058478"/>
            <a:ext cx="916719" cy="878140"/>
          </a:xfrm>
          <a:custGeom>
            <a:avLst/>
            <a:gdLst/>
            <a:ahLst/>
            <a:cxnLst/>
            <a:rect l="l" t="t" r="r" b="b"/>
            <a:pathLst>
              <a:path w="916719" h="878140">
                <a:moveTo>
                  <a:pt x="0" y="0"/>
                </a:moveTo>
                <a:lnTo>
                  <a:pt x="916719" y="0"/>
                </a:lnTo>
                <a:lnTo>
                  <a:pt x="916719" y="878140"/>
                </a:lnTo>
                <a:lnTo>
                  <a:pt x="0" y="878140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7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84" name="Freeform 484"/>
          <p:cNvSpPr/>
          <p:nvPr/>
        </p:nvSpPr>
        <p:spPr>
          <a:xfrm rot="-5400000">
            <a:off x="798481" y="562977"/>
            <a:ext cx="726797" cy="947996"/>
          </a:xfrm>
          <a:custGeom>
            <a:avLst/>
            <a:gdLst/>
            <a:ahLst/>
            <a:cxnLst/>
            <a:rect l="l" t="t" r="r" b="b"/>
            <a:pathLst>
              <a:path w="726797" h="947996">
                <a:moveTo>
                  <a:pt x="0" y="0"/>
                </a:moveTo>
                <a:lnTo>
                  <a:pt x="726797" y="0"/>
                </a:lnTo>
                <a:lnTo>
                  <a:pt x="726797" y="947997"/>
                </a:lnTo>
                <a:lnTo>
                  <a:pt x="0" y="947997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alphaModFix amt="7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85" name="Freeform 485"/>
          <p:cNvSpPr/>
          <p:nvPr/>
        </p:nvSpPr>
        <p:spPr>
          <a:xfrm rot="1133796">
            <a:off x="6257460" y="565374"/>
            <a:ext cx="916503" cy="883175"/>
          </a:xfrm>
          <a:custGeom>
            <a:avLst/>
            <a:gdLst/>
            <a:ahLst/>
            <a:cxnLst/>
            <a:rect l="l" t="t" r="r" b="b"/>
            <a:pathLst>
              <a:path w="916503" h="883175">
                <a:moveTo>
                  <a:pt x="0" y="0"/>
                </a:moveTo>
                <a:lnTo>
                  <a:pt x="916503" y="0"/>
                </a:lnTo>
                <a:lnTo>
                  <a:pt x="916503" y="883176"/>
                </a:lnTo>
                <a:lnTo>
                  <a:pt x="0" y="883176"/>
                </a:lnTo>
                <a:lnTo>
                  <a:pt x="0" y="0"/>
                </a:lnTo>
                <a:close/>
              </a:path>
            </a:pathLst>
          </a:custGeom>
          <a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86" name="TextBox 486"/>
          <p:cNvSpPr txBox="1"/>
          <p:nvPr/>
        </p:nvSpPr>
        <p:spPr>
          <a:xfrm>
            <a:off x="2323791" y="820206"/>
            <a:ext cx="306945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487" name="TextBox 487"/>
          <p:cNvSpPr txBox="1"/>
          <p:nvPr/>
        </p:nvSpPr>
        <p:spPr>
          <a:xfrm>
            <a:off x="2602160" y="820206"/>
            <a:ext cx="640237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488" name="TextBox 488"/>
          <p:cNvSpPr txBox="1"/>
          <p:nvPr/>
        </p:nvSpPr>
        <p:spPr>
          <a:xfrm>
            <a:off x="3296896" y="820206"/>
            <a:ext cx="536760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r</a:t>
            </a:r>
          </a:p>
        </p:txBody>
      </p:sp>
      <p:sp>
        <p:nvSpPr>
          <p:cNvPr id="489" name="TextBox 489"/>
          <p:cNvSpPr txBox="1"/>
          <p:nvPr/>
        </p:nvSpPr>
        <p:spPr>
          <a:xfrm>
            <a:off x="3696081" y="820206"/>
            <a:ext cx="791313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490" name="TextBox 490"/>
          <p:cNvSpPr txBox="1"/>
          <p:nvPr/>
        </p:nvSpPr>
        <p:spPr>
          <a:xfrm>
            <a:off x="4320657" y="820206"/>
            <a:ext cx="603469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491" name="TextBox 491"/>
          <p:cNvSpPr txBox="1"/>
          <p:nvPr/>
        </p:nvSpPr>
        <p:spPr>
          <a:xfrm>
            <a:off x="4879694" y="820206"/>
            <a:ext cx="549264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492" name="TextBox 492"/>
          <p:cNvSpPr txBox="1"/>
          <p:nvPr/>
        </p:nvSpPr>
        <p:spPr>
          <a:xfrm>
            <a:off x="2176180" y="316843"/>
            <a:ext cx="3420040" cy="69009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513"/>
              </a:lnSpc>
            </a:pPr>
            <a:r>
              <a:rPr lang="en-US" sz="3938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Registro de</a:t>
            </a:r>
          </a:p>
        </p:txBody>
      </p:sp>
      <p:sp>
        <p:nvSpPr>
          <p:cNvPr id="493" name="TextBox 493"/>
          <p:cNvSpPr txBox="1"/>
          <p:nvPr/>
        </p:nvSpPr>
        <p:spPr>
          <a:xfrm>
            <a:off x="1347688" y="2074347"/>
            <a:ext cx="576378" cy="2097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1321"/>
              </a:lnSpc>
            </a:pPr>
            <a:r>
              <a:rPr lang="en-US" sz="19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69661" y="2415097"/>
            <a:ext cx="1832499" cy="376548"/>
            <a:chOff x="0" y="0"/>
            <a:chExt cx="638780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630735" y="2416277"/>
            <a:ext cx="457839" cy="376548"/>
            <a:chOff x="0" y="0"/>
            <a:chExt cx="159595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3117736" y="2416277"/>
            <a:ext cx="457839" cy="376548"/>
            <a:chOff x="0" y="0"/>
            <a:chExt cx="159595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9661" y="2878731"/>
            <a:ext cx="1832499" cy="376548"/>
            <a:chOff x="0" y="0"/>
            <a:chExt cx="638780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2630735" y="2879729"/>
            <a:ext cx="457839" cy="376548"/>
            <a:chOff x="0" y="0"/>
            <a:chExt cx="159595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3117736" y="2879729"/>
            <a:ext cx="457839" cy="376548"/>
            <a:chOff x="0" y="0"/>
            <a:chExt cx="159595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769661" y="3342365"/>
            <a:ext cx="1832499" cy="376548"/>
            <a:chOff x="0" y="0"/>
            <a:chExt cx="638780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630735" y="3343182"/>
            <a:ext cx="457839" cy="376548"/>
            <a:chOff x="0" y="0"/>
            <a:chExt cx="159595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3117736" y="3343182"/>
            <a:ext cx="457839" cy="376548"/>
            <a:chOff x="0" y="0"/>
            <a:chExt cx="159595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769661" y="3805999"/>
            <a:ext cx="1832499" cy="376548"/>
            <a:chOff x="0" y="0"/>
            <a:chExt cx="638780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2630735" y="3806634"/>
            <a:ext cx="457839" cy="376548"/>
            <a:chOff x="0" y="0"/>
            <a:chExt cx="159595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3117736" y="3806634"/>
            <a:ext cx="457839" cy="376548"/>
            <a:chOff x="0" y="0"/>
            <a:chExt cx="159595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769661" y="4269633"/>
            <a:ext cx="1832499" cy="376548"/>
            <a:chOff x="0" y="0"/>
            <a:chExt cx="638780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630735" y="4270087"/>
            <a:ext cx="457839" cy="376548"/>
            <a:chOff x="0" y="0"/>
            <a:chExt cx="159595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3117736" y="4270087"/>
            <a:ext cx="457839" cy="376548"/>
            <a:chOff x="0" y="0"/>
            <a:chExt cx="159595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769661" y="4733267"/>
            <a:ext cx="1832499" cy="376548"/>
            <a:chOff x="0" y="0"/>
            <a:chExt cx="638780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2630735" y="4733539"/>
            <a:ext cx="457839" cy="376548"/>
            <a:chOff x="0" y="0"/>
            <a:chExt cx="159595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3117736" y="4733539"/>
            <a:ext cx="457839" cy="376548"/>
            <a:chOff x="0" y="0"/>
            <a:chExt cx="159595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769661" y="5196901"/>
            <a:ext cx="1832499" cy="376548"/>
            <a:chOff x="0" y="0"/>
            <a:chExt cx="638780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630735" y="5196992"/>
            <a:ext cx="457839" cy="376548"/>
            <a:chOff x="0" y="0"/>
            <a:chExt cx="159595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3117736" y="5196992"/>
            <a:ext cx="457839" cy="376548"/>
            <a:chOff x="0" y="0"/>
            <a:chExt cx="159595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769661" y="5660535"/>
            <a:ext cx="1832499" cy="376548"/>
            <a:chOff x="0" y="0"/>
            <a:chExt cx="638780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2630735" y="5660444"/>
            <a:ext cx="457839" cy="376548"/>
            <a:chOff x="0" y="0"/>
            <a:chExt cx="159595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3117736" y="5660444"/>
            <a:ext cx="457839" cy="376548"/>
            <a:chOff x="0" y="0"/>
            <a:chExt cx="159595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769661" y="6124169"/>
            <a:ext cx="1832499" cy="376548"/>
            <a:chOff x="0" y="0"/>
            <a:chExt cx="638780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2630735" y="6123897"/>
            <a:ext cx="457839" cy="376548"/>
            <a:chOff x="0" y="0"/>
            <a:chExt cx="159595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3117736" y="6123897"/>
            <a:ext cx="457839" cy="376548"/>
            <a:chOff x="0" y="0"/>
            <a:chExt cx="159595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769661" y="6587803"/>
            <a:ext cx="1832499" cy="376548"/>
            <a:chOff x="0" y="0"/>
            <a:chExt cx="638780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2630735" y="6587349"/>
            <a:ext cx="457839" cy="376548"/>
            <a:chOff x="0" y="0"/>
            <a:chExt cx="159595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3117736" y="6587349"/>
            <a:ext cx="457839" cy="376548"/>
            <a:chOff x="0" y="0"/>
            <a:chExt cx="159595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769661" y="7051437"/>
            <a:ext cx="1832499" cy="376548"/>
            <a:chOff x="0" y="0"/>
            <a:chExt cx="638780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2630735" y="7050802"/>
            <a:ext cx="457839" cy="376548"/>
            <a:chOff x="0" y="0"/>
            <a:chExt cx="159595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3117736" y="7050802"/>
            <a:ext cx="457839" cy="376548"/>
            <a:chOff x="0" y="0"/>
            <a:chExt cx="159595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769661" y="7515071"/>
            <a:ext cx="1832499" cy="376548"/>
            <a:chOff x="0" y="0"/>
            <a:chExt cx="638780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2630735" y="7514255"/>
            <a:ext cx="457839" cy="376548"/>
            <a:chOff x="0" y="0"/>
            <a:chExt cx="159595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3117736" y="7514255"/>
            <a:ext cx="457839" cy="376548"/>
            <a:chOff x="0" y="0"/>
            <a:chExt cx="159595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769661" y="7978705"/>
            <a:ext cx="1832499" cy="376548"/>
            <a:chOff x="0" y="0"/>
            <a:chExt cx="638780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2630735" y="7977707"/>
            <a:ext cx="457839" cy="376548"/>
            <a:chOff x="0" y="0"/>
            <a:chExt cx="159595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3117736" y="7977707"/>
            <a:ext cx="457839" cy="376548"/>
            <a:chOff x="0" y="0"/>
            <a:chExt cx="159595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769661" y="8442339"/>
            <a:ext cx="1832499" cy="376548"/>
            <a:chOff x="0" y="0"/>
            <a:chExt cx="638780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2630735" y="8441160"/>
            <a:ext cx="457839" cy="376548"/>
            <a:chOff x="0" y="0"/>
            <a:chExt cx="159595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3117736" y="8441160"/>
            <a:ext cx="457839" cy="376548"/>
            <a:chOff x="0" y="0"/>
            <a:chExt cx="159595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3604737" y="2416277"/>
            <a:ext cx="457839" cy="376548"/>
            <a:chOff x="0" y="0"/>
            <a:chExt cx="159595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4091738" y="2416277"/>
            <a:ext cx="457839" cy="376548"/>
            <a:chOff x="0" y="0"/>
            <a:chExt cx="159595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3604737" y="2879729"/>
            <a:ext cx="457839" cy="376548"/>
            <a:chOff x="0" y="0"/>
            <a:chExt cx="159595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4091738" y="2879729"/>
            <a:ext cx="457839" cy="376548"/>
            <a:chOff x="0" y="0"/>
            <a:chExt cx="159595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3604737" y="3343182"/>
            <a:ext cx="457839" cy="376548"/>
            <a:chOff x="0" y="0"/>
            <a:chExt cx="159595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4091738" y="3343182"/>
            <a:ext cx="457839" cy="376548"/>
            <a:chOff x="0" y="0"/>
            <a:chExt cx="159595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3604737" y="3806634"/>
            <a:ext cx="457839" cy="376548"/>
            <a:chOff x="0" y="0"/>
            <a:chExt cx="159595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4091738" y="3806634"/>
            <a:ext cx="457839" cy="376548"/>
            <a:chOff x="0" y="0"/>
            <a:chExt cx="159595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3604737" y="4270087"/>
            <a:ext cx="457839" cy="376548"/>
            <a:chOff x="0" y="0"/>
            <a:chExt cx="159595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4091738" y="4270087"/>
            <a:ext cx="457839" cy="376548"/>
            <a:chOff x="0" y="0"/>
            <a:chExt cx="159595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3604737" y="4733539"/>
            <a:ext cx="457839" cy="376548"/>
            <a:chOff x="0" y="0"/>
            <a:chExt cx="159595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4091738" y="4733539"/>
            <a:ext cx="457839" cy="376548"/>
            <a:chOff x="0" y="0"/>
            <a:chExt cx="159595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3604737" y="5196992"/>
            <a:ext cx="457839" cy="376548"/>
            <a:chOff x="0" y="0"/>
            <a:chExt cx="159595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4091738" y="5196992"/>
            <a:ext cx="457839" cy="376548"/>
            <a:chOff x="0" y="0"/>
            <a:chExt cx="159595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3604737" y="5660444"/>
            <a:ext cx="457839" cy="376548"/>
            <a:chOff x="0" y="0"/>
            <a:chExt cx="159595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4091738" y="5660444"/>
            <a:ext cx="457839" cy="376548"/>
            <a:chOff x="0" y="0"/>
            <a:chExt cx="159595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3604737" y="6123897"/>
            <a:ext cx="457839" cy="376548"/>
            <a:chOff x="0" y="0"/>
            <a:chExt cx="159595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4091738" y="6123897"/>
            <a:ext cx="457839" cy="376548"/>
            <a:chOff x="0" y="0"/>
            <a:chExt cx="159595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3604737" y="6587349"/>
            <a:ext cx="457839" cy="376548"/>
            <a:chOff x="0" y="0"/>
            <a:chExt cx="159595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4091738" y="6587349"/>
            <a:ext cx="457839" cy="376548"/>
            <a:chOff x="0" y="0"/>
            <a:chExt cx="159595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3604737" y="7050802"/>
            <a:ext cx="457839" cy="376548"/>
            <a:chOff x="0" y="0"/>
            <a:chExt cx="159595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4091738" y="7050802"/>
            <a:ext cx="457839" cy="376548"/>
            <a:chOff x="0" y="0"/>
            <a:chExt cx="159595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3604737" y="7514255"/>
            <a:ext cx="457839" cy="376548"/>
            <a:chOff x="0" y="0"/>
            <a:chExt cx="159595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4091738" y="7514255"/>
            <a:ext cx="457839" cy="376548"/>
            <a:chOff x="0" y="0"/>
            <a:chExt cx="159595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3604737" y="7977707"/>
            <a:ext cx="457839" cy="376548"/>
            <a:chOff x="0" y="0"/>
            <a:chExt cx="159595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4091738" y="7977707"/>
            <a:ext cx="457839" cy="376548"/>
            <a:chOff x="0" y="0"/>
            <a:chExt cx="159595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3604737" y="8441160"/>
            <a:ext cx="457839" cy="376548"/>
            <a:chOff x="0" y="0"/>
            <a:chExt cx="159595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4091738" y="8441160"/>
            <a:ext cx="457839" cy="376548"/>
            <a:chOff x="0" y="0"/>
            <a:chExt cx="159595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769661" y="1952824"/>
            <a:ext cx="1832499" cy="376548"/>
            <a:chOff x="0" y="0"/>
            <a:chExt cx="638780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2630735" y="1952824"/>
            <a:ext cx="457839" cy="376548"/>
            <a:chOff x="0" y="0"/>
            <a:chExt cx="159595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3117736" y="1952824"/>
            <a:ext cx="457839" cy="376548"/>
            <a:chOff x="0" y="0"/>
            <a:chExt cx="159595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3604737" y="1952824"/>
            <a:ext cx="457839" cy="376548"/>
            <a:chOff x="0" y="0"/>
            <a:chExt cx="159595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4091738" y="1952824"/>
            <a:ext cx="457839" cy="376548"/>
            <a:chOff x="0" y="0"/>
            <a:chExt cx="159595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769661" y="8904612"/>
            <a:ext cx="1832499" cy="376548"/>
            <a:chOff x="0" y="0"/>
            <a:chExt cx="638780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638780" cy="131259"/>
            </a:xfrm>
            <a:custGeom>
              <a:avLst/>
              <a:gdLst/>
              <a:ahLst/>
              <a:cxnLst/>
              <a:rect l="l" t="t" r="r" b="b"/>
              <a:pathLst>
                <a:path w="638780" h="131259">
                  <a:moveTo>
                    <a:pt x="65629" y="0"/>
                  </a:moveTo>
                  <a:lnTo>
                    <a:pt x="573150" y="0"/>
                  </a:lnTo>
                  <a:cubicBezTo>
                    <a:pt x="609396" y="0"/>
                    <a:pt x="638780" y="29383"/>
                    <a:pt x="638780" y="65629"/>
                  </a:cubicBezTo>
                  <a:lnTo>
                    <a:pt x="638780" y="65629"/>
                  </a:lnTo>
                  <a:cubicBezTo>
                    <a:pt x="638780" y="83035"/>
                    <a:pt x="631865" y="99728"/>
                    <a:pt x="619557" y="112036"/>
                  </a:cubicBezTo>
                  <a:cubicBezTo>
                    <a:pt x="607249" y="124344"/>
                    <a:pt x="590556" y="131259"/>
                    <a:pt x="573150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638780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2630735" y="8904612"/>
            <a:ext cx="457839" cy="376548"/>
            <a:chOff x="0" y="0"/>
            <a:chExt cx="159595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3117736" y="8904612"/>
            <a:ext cx="457839" cy="376548"/>
            <a:chOff x="0" y="0"/>
            <a:chExt cx="159595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3604737" y="8904612"/>
            <a:ext cx="457839" cy="376548"/>
            <a:chOff x="0" y="0"/>
            <a:chExt cx="159595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4091738" y="8904612"/>
            <a:ext cx="457839" cy="376548"/>
            <a:chOff x="0" y="0"/>
            <a:chExt cx="159595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3" name="Group 243"/>
          <p:cNvGrpSpPr/>
          <p:nvPr/>
        </p:nvGrpSpPr>
        <p:grpSpPr>
          <a:xfrm>
            <a:off x="4578738" y="2416277"/>
            <a:ext cx="457839" cy="376548"/>
            <a:chOff x="0" y="0"/>
            <a:chExt cx="159595" cy="131259"/>
          </a:xfrm>
        </p:grpSpPr>
        <p:sp>
          <p:nvSpPr>
            <p:cNvPr id="244" name="Freeform 24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5" name="TextBox 24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6" name="Group 246"/>
          <p:cNvGrpSpPr/>
          <p:nvPr/>
        </p:nvGrpSpPr>
        <p:grpSpPr>
          <a:xfrm>
            <a:off x="4578738" y="2879729"/>
            <a:ext cx="457839" cy="376548"/>
            <a:chOff x="0" y="0"/>
            <a:chExt cx="159595" cy="131259"/>
          </a:xfrm>
        </p:grpSpPr>
        <p:sp>
          <p:nvSpPr>
            <p:cNvPr id="247" name="Freeform 24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8" name="TextBox 24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9" name="Group 249"/>
          <p:cNvGrpSpPr/>
          <p:nvPr/>
        </p:nvGrpSpPr>
        <p:grpSpPr>
          <a:xfrm>
            <a:off x="4578738" y="3343182"/>
            <a:ext cx="457839" cy="376548"/>
            <a:chOff x="0" y="0"/>
            <a:chExt cx="159595" cy="131259"/>
          </a:xfrm>
        </p:grpSpPr>
        <p:sp>
          <p:nvSpPr>
            <p:cNvPr id="250" name="Freeform 25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1" name="TextBox 25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2" name="Group 252"/>
          <p:cNvGrpSpPr/>
          <p:nvPr/>
        </p:nvGrpSpPr>
        <p:grpSpPr>
          <a:xfrm>
            <a:off x="4578738" y="3806634"/>
            <a:ext cx="457839" cy="376548"/>
            <a:chOff x="0" y="0"/>
            <a:chExt cx="159595" cy="131259"/>
          </a:xfrm>
        </p:grpSpPr>
        <p:sp>
          <p:nvSpPr>
            <p:cNvPr id="253" name="Freeform 25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4" name="TextBox 25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5" name="Group 255"/>
          <p:cNvGrpSpPr/>
          <p:nvPr/>
        </p:nvGrpSpPr>
        <p:grpSpPr>
          <a:xfrm>
            <a:off x="4578738" y="4270087"/>
            <a:ext cx="457839" cy="376548"/>
            <a:chOff x="0" y="0"/>
            <a:chExt cx="159595" cy="131259"/>
          </a:xfrm>
        </p:grpSpPr>
        <p:sp>
          <p:nvSpPr>
            <p:cNvPr id="256" name="Freeform 25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7" name="TextBox 25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8" name="Group 258"/>
          <p:cNvGrpSpPr/>
          <p:nvPr/>
        </p:nvGrpSpPr>
        <p:grpSpPr>
          <a:xfrm>
            <a:off x="4578738" y="4733539"/>
            <a:ext cx="457839" cy="376548"/>
            <a:chOff x="0" y="0"/>
            <a:chExt cx="159595" cy="131259"/>
          </a:xfrm>
        </p:grpSpPr>
        <p:sp>
          <p:nvSpPr>
            <p:cNvPr id="259" name="Freeform 25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0" name="TextBox 26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1" name="Group 261"/>
          <p:cNvGrpSpPr/>
          <p:nvPr/>
        </p:nvGrpSpPr>
        <p:grpSpPr>
          <a:xfrm>
            <a:off x="4578738" y="5196992"/>
            <a:ext cx="457839" cy="376548"/>
            <a:chOff x="0" y="0"/>
            <a:chExt cx="159595" cy="131259"/>
          </a:xfrm>
        </p:grpSpPr>
        <p:sp>
          <p:nvSpPr>
            <p:cNvPr id="262" name="Freeform 26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3" name="TextBox 26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4" name="Group 264"/>
          <p:cNvGrpSpPr/>
          <p:nvPr/>
        </p:nvGrpSpPr>
        <p:grpSpPr>
          <a:xfrm>
            <a:off x="4578738" y="5660444"/>
            <a:ext cx="457839" cy="376548"/>
            <a:chOff x="0" y="0"/>
            <a:chExt cx="159595" cy="131259"/>
          </a:xfrm>
        </p:grpSpPr>
        <p:sp>
          <p:nvSpPr>
            <p:cNvPr id="265" name="Freeform 26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6" name="TextBox 26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7" name="Group 267"/>
          <p:cNvGrpSpPr/>
          <p:nvPr/>
        </p:nvGrpSpPr>
        <p:grpSpPr>
          <a:xfrm>
            <a:off x="4578738" y="6123897"/>
            <a:ext cx="457839" cy="376548"/>
            <a:chOff x="0" y="0"/>
            <a:chExt cx="159595" cy="131259"/>
          </a:xfrm>
        </p:grpSpPr>
        <p:sp>
          <p:nvSpPr>
            <p:cNvPr id="268" name="Freeform 26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9" name="TextBox 26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0" name="Group 270"/>
          <p:cNvGrpSpPr/>
          <p:nvPr/>
        </p:nvGrpSpPr>
        <p:grpSpPr>
          <a:xfrm>
            <a:off x="4578738" y="6587349"/>
            <a:ext cx="457839" cy="376548"/>
            <a:chOff x="0" y="0"/>
            <a:chExt cx="159595" cy="131259"/>
          </a:xfrm>
        </p:grpSpPr>
        <p:sp>
          <p:nvSpPr>
            <p:cNvPr id="271" name="Freeform 27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2" name="TextBox 27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3" name="Group 273"/>
          <p:cNvGrpSpPr/>
          <p:nvPr/>
        </p:nvGrpSpPr>
        <p:grpSpPr>
          <a:xfrm>
            <a:off x="4578738" y="7050802"/>
            <a:ext cx="457839" cy="376548"/>
            <a:chOff x="0" y="0"/>
            <a:chExt cx="159595" cy="131259"/>
          </a:xfrm>
        </p:grpSpPr>
        <p:sp>
          <p:nvSpPr>
            <p:cNvPr id="274" name="Freeform 27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5" name="TextBox 27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6" name="Group 276"/>
          <p:cNvGrpSpPr/>
          <p:nvPr/>
        </p:nvGrpSpPr>
        <p:grpSpPr>
          <a:xfrm>
            <a:off x="4578738" y="7514255"/>
            <a:ext cx="457839" cy="376548"/>
            <a:chOff x="0" y="0"/>
            <a:chExt cx="159595" cy="131259"/>
          </a:xfrm>
        </p:grpSpPr>
        <p:sp>
          <p:nvSpPr>
            <p:cNvPr id="277" name="Freeform 27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8" name="TextBox 27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9" name="Group 279"/>
          <p:cNvGrpSpPr/>
          <p:nvPr/>
        </p:nvGrpSpPr>
        <p:grpSpPr>
          <a:xfrm>
            <a:off x="4578738" y="7977707"/>
            <a:ext cx="457839" cy="376548"/>
            <a:chOff x="0" y="0"/>
            <a:chExt cx="159595" cy="131259"/>
          </a:xfrm>
        </p:grpSpPr>
        <p:sp>
          <p:nvSpPr>
            <p:cNvPr id="280" name="Freeform 28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1" name="TextBox 28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2" name="Group 282"/>
          <p:cNvGrpSpPr/>
          <p:nvPr/>
        </p:nvGrpSpPr>
        <p:grpSpPr>
          <a:xfrm>
            <a:off x="4578738" y="8441160"/>
            <a:ext cx="457839" cy="376548"/>
            <a:chOff x="0" y="0"/>
            <a:chExt cx="159595" cy="131259"/>
          </a:xfrm>
        </p:grpSpPr>
        <p:sp>
          <p:nvSpPr>
            <p:cNvPr id="283" name="Freeform 28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4" name="TextBox 28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5" name="Group 285"/>
          <p:cNvGrpSpPr/>
          <p:nvPr/>
        </p:nvGrpSpPr>
        <p:grpSpPr>
          <a:xfrm>
            <a:off x="4578738" y="1952824"/>
            <a:ext cx="457839" cy="376548"/>
            <a:chOff x="0" y="0"/>
            <a:chExt cx="159595" cy="131259"/>
          </a:xfrm>
        </p:grpSpPr>
        <p:sp>
          <p:nvSpPr>
            <p:cNvPr id="286" name="Freeform 28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7" name="TextBox 28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8" name="Group 288"/>
          <p:cNvGrpSpPr/>
          <p:nvPr/>
        </p:nvGrpSpPr>
        <p:grpSpPr>
          <a:xfrm>
            <a:off x="4578738" y="8904612"/>
            <a:ext cx="457839" cy="376548"/>
            <a:chOff x="0" y="0"/>
            <a:chExt cx="159595" cy="131259"/>
          </a:xfrm>
        </p:grpSpPr>
        <p:sp>
          <p:nvSpPr>
            <p:cNvPr id="289" name="Freeform 28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0" name="TextBox 29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1" name="Group 291"/>
          <p:cNvGrpSpPr/>
          <p:nvPr/>
        </p:nvGrpSpPr>
        <p:grpSpPr>
          <a:xfrm>
            <a:off x="5083898" y="2416277"/>
            <a:ext cx="457839" cy="376548"/>
            <a:chOff x="0" y="0"/>
            <a:chExt cx="159595" cy="131259"/>
          </a:xfrm>
        </p:grpSpPr>
        <p:sp>
          <p:nvSpPr>
            <p:cNvPr id="292" name="Freeform 29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3" name="TextBox 29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4" name="Group 294"/>
          <p:cNvGrpSpPr/>
          <p:nvPr/>
        </p:nvGrpSpPr>
        <p:grpSpPr>
          <a:xfrm>
            <a:off x="5570899" y="2416277"/>
            <a:ext cx="457839" cy="376548"/>
            <a:chOff x="0" y="0"/>
            <a:chExt cx="159595" cy="131259"/>
          </a:xfrm>
        </p:grpSpPr>
        <p:sp>
          <p:nvSpPr>
            <p:cNvPr id="295" name="Freeform 29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6" name="TextBox 29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7" name="Group 297"/>
          <p:cNvGrpSpPr/>
          <p:nvPr/>
        </p:nvGrpSpPr>
        <p:grpSpPr>
          <a:xfrm>
            <a:off x="5083898" y="2879729"/>
            <a:ext cx="457839" cy="376548"/>
            <a:chOff x="0" y="0"/>
            <a:chExt cx="159595" cy="131259"/>
          </a:xfrm>
        </p:grpSpPr>
        <p:sp>
          <p:nvSpPr>
            <p:cNvPr id="298" name="Freeform 29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9" name="TextBox 29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0" name="Group 300"/>
          <p:cNvGrpSpPr/>
          <p:nvPr/>
        </p:nvGrpSpPr>
        <p:grpSpPr>
          <a:xfrm>
            <a:off x="5570899" y="2879729"/>
            <a:ext cx="457839" cy="376548"/>
            <a:chOff x="0" y="0"/>
            <a:chExt cx="159595" cy="131259"/>
          </a:xfrm>
        </p:grpSpPr>
        <p:sp>
          <p:nvSpPr>
            <p:cNvPr id="301" name="Freeform 30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2" name="TextBox 30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3" name="Group 303"/>
          <p:cNvGrpSpPr/>
          <p:nvPr/>
        </p:nvGrpSpPr>
        <p:grpSpPr>
          <a:xfrm>
            <a:off x="5083898" y="3343182"/>
            <a:ext cx="457839" cy="376548"/>
            <a:chOff x="0" y="0"/>
            <a:chExt cx="159595" cy="131259"/>
          </a:xfrm>
        </p:grpSpPr>
        <p:sp>
          <p:nvSpPr>
            <p:cNvPr id="304" name="Freeform 30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5" name="TextBox 30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6" name="Group 306"/>
          <p:cNvGrpSpPr/>
          <p:nvPr/>
        </p:nvGrpSpPr>
        <p:grpSpPr>
          <a:xfrm>
            <a:off x="5570899" y="3343182"/>
            <a:ext cx="457839" cy="376548"/>
            <a:chOff x="0" y="0"/>
            <a:chExt cx="159595" cy="131259"/>
          </a:xfrm>
        </p:grpSpPr>
        <p:sp>
          <p:nvSpPr>
            <p:cNvPr id="307" name="Freeform 30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8" name="TextBox 30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9" name="Group 309"/>
          <p:cNvGrpSpPr/>
          <p:nvPr/>
        </p:nvGrpSpPr>
        <p:grpSpPr>
          <a:xfrm>
            <a:off x="5083898" y="3806634"/>
            <a:ext cx="457839" cy="376548"/>
            <a:chOff x="0" y="0"/>
            <a:chExt cx="159595" cy="131259"/>
          </a:xfrm>
        </p:grpSpPr>
        <p:sp>
          <p:nvSpPr>
            <p:cNvPr id="310" name="Freeform 31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1" name="TextBox 31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2" name="Group 312"/>
          <p:cNvGrpSpPr/>
          <p:nvPr/>
        </p:nvGrpSpPr>
        <p:grpSpPr>
          <a:xfrm>
            <a:off x="5570899" y="3806634"/>
            <a:ext cx="457839" cy="376548"/>
            <a:chOff x="0" y="0"/>
            <a:chExt cx="159595" cy="131259"/>
          </a:xfrm>
        </p:grpSpPr>
        <p:sp>
          <p:nvSpPr>
            <p:cNvPr id="313" name="Freeform 31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4" name="TextBox 31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5" name="Group 315"/>
          <p:cNvGrpSpPr/>
          <p:nvPr/>
        </p:nvGrpSpPr>
        <p:grpSpPr>
          <a:xfrm>
            <a:off x="5083898" y="4270087"/>
            <a:ext cx="457839" cy="376548"/>
            <a:chOff x="0" y="0"/>
            <a:chExt cx="159595" cy="131259"/>
          </a:xfrm>
        </p:grpSpPr>
        <p:sp>
          <p:nvSpPr>
            <p:cNvPr id="316" name="Freeform 31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7" name="TextBox 31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8" name="Group 318"/>
          <p:cNvGrpSpPr/>
          <p:nvPr/>
        </p:nvGrpSpPr>
        <p:grpSpPr>
          <a:xfrm>
            <a:off x="5570899" y="4270087"/>
            <a:ext cx="457839" cy="376548"/>
            <a:chOff x="0" y="0"/>
            <a:chExt cx="159595" cy="131259"/>
          </a:xfrm>
        </p:grpSpPr>
        <p:sp>
          <p:nvSpPr>
            <p:cNvPr id="319" name="Freeform 31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0" name="TextBox 32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1" name="Group 321"/>
          <p:cNvGrpSpPr/>
          <p:nvPr/>
        </p:nvGrpSpPr>
        <p:grpSpPr>
          <a:xfrm>
            <a:off x="5083898" y="4733539"/>
            <a:ext cx="457839" cy="376548"/>
            <a:chOff x="0" y="0"/>
            <a:chExt cx="159595" cy="131259"/>
          </a:xfrm>
        </p:grpSpPr>
        <p:sp>
          <p:nvSpPr>
            <p:cNvPr id="322" name="Freeform 32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3" name="TextBox 32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4" name="Group 324"/>
          <p:cNvGrpSpPr/>
          <p:nvPr/>
        </p:nvGrpSpPr>
        <p:grpSpPr>
          <a:xfrm>
            <a:off x="5570899" y="4733539"/>
            <a:ext cx="457839" cy="376548"/>
            <a:chOff x="0" y="0"/>
            <a:chExt cx="159595" cy="131259"/>
          </a:xfrm>
        </p:grpSpPr>
        <p:sp>
          <p:nvSpPr>
            <p:cNvPr id="325" name="Freeform 32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6" name="TextBox 32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7" name="Group 327"/>
          <p:cNvGrpSpPr/>
          <p:nvPr/>
        </p:nvGrpSpPr>
        <p:grpSpPr>
          <a:xfrm>
            <a:off x="5083898" y="5196992"/>
            <a:ext cx="457839" cy="376548"/>
            <a:chOff x="0" y="0"/>
            <a:chExt cx="159595" cy="131259"/>
          </a:xfrm>
        </p:grpSpPr>
        <p:sp>
          <p:nvSpPr>
            <p:cNvPr id="328" name="Freeform 32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9" name="TextBox 32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0" name="Group 330"/>
          <p:cNvGrpSpPr/>
          <p:nvPr/>
        </p:nvGrpSpPr>
        <p:grpSpPr>
          <a:xfrm>
            <a:off x="5570899" y="5196992"/>
            <a:ext cx="457839" cy="376548"/>
            <a:chOff x="0" y="0"/>
            <a:chExt cx="159595" cy="131259"/>
          </a:xfrm>
        </p:grpSpPr>
        <p:sp>
          <p:nvSpPr>
            <p:cNvPr id="331" name="Freeform 33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2" name="TextBox 33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3" name="Group 333"/>
          <p:cNvGrpSpPr/>
          <p:nvPr/>
        </p:nvGrpSpPr>
        <p:grpSpPr>
          <a:xfrm>
            <a:off x="5083898" y="5660444"/>
            <a:ext cx="457839" cy="376548"/>
            <a:chOff x="0" y="0"/>
            <a:chExt cx="159595" cy="131259"/>
          </a:xfrm>
        </p:grpSpPr>
        <p:sp>
          <p:nvSpPr>
            <p:cNvPr id="334" name="Freeform 33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5" name="TextBox 33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6" name="Group 336"/>
          <p:cNvGrpSpPr/>
          <p:nvPr/>
        </p:nvGrpSpPr>
        <p:grpSpPr>
          <a:xfrm>
            <a:off x="5570899" y="5660444"/>
            <a:ext cx="457839" cy="376548"/>
            <a:chOff x="0" y="0"/>
            <a:chExt cx="159595" cy="131259"/>
          </a:xfrm>
        </p:grpSpPr>
        <p:sp>
          <p:nvSpPr>
            <p:cNvPr id="337" name="Freeform 33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8" name="TextBox 33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9" name="Group 339"/>
          <p:cNvGrpSpPr/>
          <p:nvPr/>
        </p:nvGrpSpPr>
        <p:grpSpPr>
          <a:xfrm>
            <a:off x="5083898" y="6123897"/>
            <a:ext cx="457839" cy="376548"/>
            <a:chOff x="0" y="0"/>
            <a:chExt cx="159595" cy="131259"/>
          </a:xfrm>
        </p:grpSpPr>
        <p:sp>
          <p:nvSpPr>
            <p:cNvPr id="340" name="Freeform 34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1" name="TextBox 34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2" name="Group 342"/>
          <p:cNvGrpSpPr/>
          <p:nvPr/>
        </p:nvGrpSpPr>
        <p:grpSpPr>
          <a:xfrm>
            <a:off x="5570899" y="6123897"/>
            <a:ext cx="457839" cy="376548"/>
            <a:chOff x="0" y="0"/>
            <a:chExt cx="159595" cy="131259"/>
          </a:xfrm>
        </p:grpSpPr>
        <p:sp>
          <p:nvSpPr>
            <p:cNvPr id="343" name="Freeform 34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4" name="TextBox 34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5" name="Group 345"/>
          <p:cNvGrpSpPr/>
          <p:nvPr/>
        </p:nvGrpSpPr>
        <p:grpSpPr>
          <a:xfrm>
            <a:off x="5083898" y="6587349"/>
            <a:ext cx="457839" cy="376548"/>
            <a:chOff x="0" y="0"/>
            <a:chExt cx="159595" cy="131259"/>
          </a:xfrm>
        </p:grpSpPr>
        <p:sp>
          <p:nvSpPr>
            <p:cNvPr id="346" name="Freeform 34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7" name="TextBox 34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8" name="Group 348"/>
          <p:cNvGrpSpPr/>
          <p:nvPr/>
        </p:nvGrpSpPr>
        <p:grpSpPr>
          <a:xfrm>
            <a:off x="5570899" y="6587349"/>
            <a:ext cx="457839" cy="376548"/>
            <a:chOff x="0" y="0"/>
            <a:chExt cx="159595" cy="131259"/>
          </a:xfrm>
        </p:grpSpPr>
        <p:sp>
          <p:nvSpPr>
            <p:cNvPr id="349" name="Freeform 34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0" name="TextBox 35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1" name="Group 351"/>
          <p:cNvGrpSpPr/>
          <p:nvPr/>
        </p:nvGrpSpPr>
        <p:grpSpPr>
          <a:xfrm>
            <a:off x="5083898" y="7050802"/>
            <a:ext cx="457839" cy="376548"/>
            <a:chOff x="0" y="0"/>
            <a:chExt cx="159595" cy="131259"/>
          </a:xfrm>
        </p:grpSpPr>
        <p:sp>
          <p:nvSpPr>
            <p:cNvPr id="352" name="Freeform 35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3" name="TextBox 35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4" name="Group 354"/>
          <p:cNvGrpSpPr/>
          <p:nvPr/>
        </p:nvGrpSpPr>
        <p:grpSpPr>
          <a:xfrm>
            <a:off x="5570899" y="7050802"/>
            <a:ext cx="457839" cy="376548"/>
            <a:chOff x="0" y="0"/>
            <a:chExt cx="159595" cy="131259"/>
          </a:xfrm>
        </p:grpSpPr>
        <p:sp>
          <p:nvSpPr>
            <p:cNvPr id="355" name="Freeform 35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6" name="TextBox 35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7" name="Group 357"/>
          <p:cNvGrpSpPr/>
          <p:nvPr/>
        </p:nvGrpSpPr>
        <p:grpSpPr>
          <a:xfrm>
            <a:off x="5083898" y="7514255"/>
            <a:ext cx="457839" cy="376548"/>
            <a:chOff x="0" y="0"/>
            <a:chExt cx="159595" cy="131259"/>
          </a:xfrm>
        </p:grpSpPr>
        <p:sp>
          <p:nvSpPr>
            <p:cNvPr id="358" name="Freeform 35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9" name="TextBox 35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0" name="Group 360"/>
          <p:cNvGrpSpPr/>
          <p:nvPr/>
        </p:nvGrpSpPr>
        <p:grpSpPr>
          <a:xfrm>
            <a:off x="5570899" y="7514255"/>
            <a:ext cx="457839" cy="376548"/>
            <a:chOff x="0" y="0"/>
            <a:chExt cx="159595" cy="131259"/>
          </a:xfrm>
        </p:grpSpPr>
        <p:sp>
          <p:nvSpPr>
            <p:cNvPr id="361" name="Freeform 36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2" name="TextBox 36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3" name="Group 363"/>
          <p:cNvGrpSpPr/>
          <p:nvPr/>
        </p:nvGrpSpPr>
        <p:grpSpPr>
          <a:xfrm>
            <a:off x="5083898" y="7977707"/>
            <a:ext cx="457839" cy="376548"/>
            <a:chOff x="0" y="0"/>
            <a:chExt cx="159595" cy="131259"/>
          </a:xfrm>
        </p:grpSpPr>
        <p:sp>
          <p:nvSpPr>
            <p:cNvPr id="364" name="Freeform 36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5" name="TextBox 36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6" name="Group 366"/>
          <p:cNvGrpSpPr/>
          <p:nvPr/>
        </p:nvGrpSpPr>
        <p:grpSpPr>
          <a:xfrm>
            <a:off x="5570899" y="7977707"/>
            <a:ext cx="457839" cy="376548"/>
            <a:chOff x="0" y="0"/>
            <a:chExt cx="159595" cy="131259"/>
          </a:xfrm>
        </p:grpSpPr>
        <p:sp>
          <p:nvSpPr>
            <p:cNvPr id="367" name="Freeform 36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8" name="TextBox 36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9" name="Group 369"/>
          <p:cNvGrpSpPr/>
          <p:nvPr/>
        </p:nvGrpSpPr>
        <p:grpSpPr>
          <a:xfrm>
            <a:off x="5083898" y="8441160"/>
            <a:ext cx="457839" cy="376548"/>
            <a:chOff x="0" y="0"/>
            <a:chExt cx="159595" cy="131259"/>
          </a:xfrm>
        </p:grpSpPr>
        <p:sp>
          <p:nvSpPr>
            <p:cNvPr id="370" name="Freeform 37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1" name="TextBox 37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2" name="Group 372"/>
          <p:cNvGrpSpPr/>
          <p:nvPr/>
        </p:nvGrpSpPr>
        <p:grpSpPr>
          <a:xfrm>
            <a:off x="5570899" y="8441160"/>
            <a:ext cx="457839" cy="376548"/>
            <a:chOff x="0" y="0"/>
            <a:chExt cx="159595" cy="131259"/>
          </a:xfrm>
        </p:grpSpPr>
        <p:sp>
          <p:nvSpPr>
            <p:cNvPr id="373" name="Freeform 37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4" name="TextBox 37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5" name="Group 375"/>
          <p:cNvGrpSpPr/>
          <p:nvPr/>
        </p:nvGrpSpPr>
        <p:grpSpPr>
          <a:xfrm>
            <a:off x="6057899" y="2416277"/>
            <a:ext cx="457839" cy="376548"/>
            <a:chOff x="0" y="0"/>
            <a:chExt cx="159595" cy="131259"/>
          </a:xfrm>
        </p:grpSpPr>
        <p:sp>
          <p:nvSpPr>
            <p:cNvPr id="376" name="Freeform 37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7" name="TextBox 37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8" name="Group 378"/>
          <p:cNvGrpSpPr/>
          <p:nvPr/>
        </p:nvGrpSpPr>
        <p:grpSpPr>
          <a:xfrm>
            <a:off x="6544900" y="2416277"/>
            <a:ext cx="457839" cy="376548"/>
            <a:chOff x="0" y="0"/>
            <a:chExt cx="159595" cy="131259"/>
          </a:xfrm>
        </p:grpSpPr>
        <p:sp>
          <p:nvSpPr>
            <p:cNvPr id="379" name="Freeform 37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0" name="TextBox 38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1" name="Group 381"/>
          <p:cNvGrpSpPr/>
          <p:nvPr/>
        </p:nvGrpSpPr>
        <p:grpSpPr>
          <a:xfrm>
            <a:off x="6057899" y="2879729"/>
            <a:ext cx="457839" cy="376548"/>
            <a:chOff x="0" y="0"/>
            <a:chExt cx="159595" cy="131259"/>
          </a:xfrm>
        </p:grpSpPr>
        <p:sp>
          <p:nvSpPr>
            <p:cNvPr id="382" name="Freeform 38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3" name="TextBox 38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4" name="Group 384"/>
          <p:cNvGrpSpPr/>
          <p:nvPr/>
        </p:nvGrpSpPr>
        <p:grpSpPr>
          <a:xfrm>
            <a:off x="6544900" y="2879729"/>
            <a:ext cx="457839" cy="376548"/>
            <a:chOff x="0" y="0"/>
            <a:chExt cx="159595" cy="131259"/>
          </a:xfrm>
        </p:grpSpPr>
        <p:sp>
          <p:nvSpPr>
            <p:cNvPr id="385" name="Freeform 38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6" name="TextBox 38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7" name="Group 387"/>
          <p:cNvGrpSpPr/>
          <p:nvPr/>
        </p:nvGrpSpPr>
        <p:grpSpPr>
          <a:xfrm>
            <a:off x="6057899" y="3343182"/>
            <a:ext cx="457839" cy="376548"/>
            <a:chOff x="0" y="0"/>
            <a:chExt cx="159595" cy="131259"/>
          </a:xfrm>
        </p:grpSpPr>
        <p:sp>
          <p:nvSpPr>
            <p:cNvPr id="388" name="Freeform 38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9" name="TextBox 38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0" name="Group 390"/>
          <p:cNvGrpSpPr/>
          <p:nvPr/>
        </p:nvGrpSpPr>
        <p:grpSpPr>
          <a:xfrm>
            <a:off x="6544900" y="3343182"/>
            <a:ext cx="457839" cy="376548"/>
            <a:chOff x="0" y="0"/>
            <a:chExt cx="159595" cy="131259"/>
          </a:xfrm>
        </p:grpSpPr>
        <p:sp>
          <p:nvSpPr>
            <p:cNvPr id="391" name="Freeform 39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2" name="TextBox 39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3" name="Group 393"/>
          <p:cNvGrpSpPr/>
          <p:nvPr/>
        </p:nvGrpSpPr>
        <p:grpSpPr>
          <a:xfrm>
            <a:off x="6057899" y="3806634"/>
            <a:ext cx="457839" cy="376548"/>
            <a:chOff x="0" y="0"/>
            <a:chExt cx="159595" cy="131259"/>
          </a:xfrm>
        </p:grpSpPr>
        <p:sp>
          <p:nvSpPr>
            <p:cNvPr id="394" name="Freeform 39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5" name="TextBox 39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6" name="Group 396"/>
          <p:cNvGrpSpPr/>
          <p:nvPr/>
        </p:nvGrpSpPr>
        <p:grpSpPr>
          <a:xfrm>
            <a:off x="6544900" y="3806634"/>
            <a:ext cx="457839" cy="376548"/>
            <a:chOff x="0" y="0"/>
            <a:chExt cx="159595" cy="131259"/>
          </a:xfrm>
        </p:grpSpPr>
        <p:sp>
          <p:nvSpPr>
            <p:cNvPr id="397" name="Freeform 39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8" name="TextBox 39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9" name="Group 399"/>
          <p:cNvGrpSpPr/>
          <p:nvPr/>
        </p:nvGrpSpPr>
        <p:grpSpPr>
          <a:xfrm>
            <a:off x="6057899" y="4270087"/>
            <a:ext cx="457839" cy="376548"/>
            <a:chOff x="0" y="0"/>
            <a:chExt cx="159595" cy="131259"/>
          </a:xfrm>
        </p:grpSpPr>
        <p:sp>
          <p:nvSpPr>
            <p:cNvPr id="400" name="Freeform 40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1" name="TextBox 40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2" name="Group 402"/>
          <p:cNvGrpSpPr/>
          <p:nvPr/>
        </p:nvGrpSpPr>
        <p:grpSpPr>
          <a:xfrm>
            <a:off x="6544900" y="4270087"/>
            <a:ext cx="457839" cy="376548"/>
            <a:chOff x="0" y="0"/>
            <a:chExt cx="159595" cy="131259"/>
          </a:xfrm>
        </p:grpSpPr>
        <p:sp>
          <p:nvSpPr>
            <p:cNvPr id="403" name="Freeform 40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4" name="TextBox 40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5" name="Group 405"/>
          <p:cNvGrpSpPr/>
          <p:nvPr/>
        </p:nvGrpSpPr>
        <p:grpSpPr>
          <a:xfrm>
            <a:off x="6057899" y="4733539"/>
            <a:ext cx="457839" cy="376548"/>
            <a:chOff x="0" y="0"/>
            <a:chExt cx="159595" cy="131259"/>
          </a:xfrm>
        </p:grpSpPr>
        <p:sp>
          <p:nvSpPr>
            <p:cNvPr id="406" name="Freeform 40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7" name="TextBox 40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8" name="Group 408"/>
          <p:cNvGrpSpPr/>
          <p:nvPr/>
        </p:nvGrpSpPr>
        <p:grpSpPr>
          <a:xfrm>
            <a:off x="6544900" y="4733539"/>
            <a:ext cx="457839" cy="376548"/>
            <a:chOff x="0" y="0"/>
            <a:chExt cx="159595" cy="131259"/>
          </a:xfrm>
        </p:grpSpPr>
        <p:sp>
          <p:nvSpPr>
            <p:cNvPr id="409" name="Freeform 40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0" name="TextBox 41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1" name="Group 411"/>
          <p:cNvGrpSpPr/>
          <p:nvPr/>
        </p:nvGrpSpPr>
        <p:grpSpPr>
          <a:xfrm>
            <a:off x="6057899" y="5196992"/>
            <a:ext cx="457839" cy="376548"/>
            <a:chOff x="0" y="0"/>
            <a:chExt cx="159595" cy="131259"/>
          </a:xfrm>
        </p:grpSpPr>
        <p:sp>
          <p:nvSpPr>
            <p:cNvPr id="412" name="Freeform 41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3" name="TextBox 41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4" name="Group 414"/>
          <p:cNvGrpSpPr/>
          <p:nvPr/>
        </p:nvGrpSpPr>
        <p:grpSpPr>
          <a:xfrm>
            <a:off x="6544900" y="5196992"/>
            <a:ext cx="457839" cy="376548"/>
            <a:chOff x="0" y="0"/>
            <a:chExt cx="159595" cy="131259"/>
          </a:xfrm>
        </p:grpSpPr>
        <p:sp>
          <p:nvSpPr>
            <p:cNvPr id="415" name="Freeform 41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6" name="TextBox 41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7" name="Group 417"/>
          <p:cNvGrpSpPr/>
          <p:nvPr/>
        </p:nvGrpSpPr>
        <p:grpSpPr>
          <a:xfrm>
            <a:off x="6057899" y="5660444"/>
            <a:ext cx="457839" cy="376548"/>
            <a:chOff x="0" y="0"/>
            <a:chExt cx="159595" cy="131259"/>
          </a:xfrm>
        </p:grpSpPr>
        <p:sp>
          <p:nvSpPr>
            <p:cNvPr id="418" name="Freeform 41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9" name="TextBox 41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0" name="Group 420"/>
          <p:cNvGrpSpPr/>
          <p:nvPr/>
        </p:nvGrpSpPr>
        <p:grpSpPr>
          <a:xfrm>
            <a:off x="6544900" y="5660444"/>
            <a:ext cx="457839" cy="376548"/>
            <a:chOff x="0" y="0"/>
            <a:chExt cx="159595" cy="131259"/>
          </a:xfrm>
        </p:grpSpPr>
        <p:sp>
          <p:nvSpPr>
            <p:cNvPr id="421" name="Freeform 42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2" name="TextBox 42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3" name="Group 423"/>
          <p:cNvGrpSpPr/>
          <p:nvPr/>
        </p:nvGrpSpPr>
        <p:grpSpPr>
          <a:xfrm>
            <a:off x="6057899" y="6123897"/>
            <a:ext cx="457839" cy="376548"/>
            <a:chOff x="0" y="0"/>
            <a:chExt cx="159595" cy="131259"/>
          </a:xfrm>
        </p:grpSpPr>
        <p:sp>
          <p:nvSpPr>
            <p:cNvPr id="424" name="Freeform 42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5" name="TextBox 42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6" name="Group 426"/>
          <p:cNvGrpSpPr/>
          <p:nvPr/>
        </p:nvGrpSpPr>
        <p:grpSpPr>
          <a:xfrm>
            <a:off x="6544900" y="6123897"/>
            <a:ext cx="457839" cy="376548"/>
            <a:chOff x="0" y="0"/>
            <a:chExt cx="159595" cy="131259"/>
          </a:xfrm>
        </p:grpSpPr>
        <p:sp>
          <p:nvSpPr>
            <p:cNvPr id="427" name="Freeform 42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8" name="TextBox 42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9" name="Group 429"/>
          <p:cNvGrpSpPr/>
          <p:nvPr/>
        </p:nvGrpSpPr>
        <p:grpSpPr>
          <a:xfrm>
            <a:off x="6057899" y="6587349"/>
            <a:ext cx="457839" cy="376548"/>
            <a:chOff x="0" y="0"/>
            <a:chExt cx="159595" cy="131259"/>
          </a:xfrm>
        </p:grpSpPr>
        <p:sp>
          <p:nvSpPr>
            <p:cNvPr id="430" name="Freeform 43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1" name="TextBox 43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2" name="Group 432"/>
          <p:cNvGrpSpPr/>
          <p:nvPr/>
        </p:nvGrpSpPr>
        <p:grpSpPr>
          <a:xfrm>
            <a:off x="6544900" y="6587349"/>
            <a:ext cx="457839" cy="376548"/>
            <a:chOff x="0" y="0"/>
            <a:chExt cx="159595" cy="131259"/>
          </a:xfrm>
        </p:grpSpPr>
        <p:sp>
          <p:nvSpPr>
            <p:cNvPr id="433" name="Freeform 43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4" name="TextBox 43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5" name="Group 435"/>
          <p:cNvGrpSpPr/>
          <p:nvPr/>
        </p:nvGrpSpPr>
        <p:grpSpPr>
          <a:xfrm>
            <a:off x="6057899" y="7050802"/>
            <a:ext cx="457839" cy="376548"/>
            <a:chOff x="0" y="0"/>
            <a:chExt cx="159595" cy="131259"/>
          </a:xfrm>
        </p:grpSpPr>
        <p:sp>
          <p:nvSpPr>
            <p:cNvPr id="436" name="Freeform 43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7" name="TextBox 43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8" name="Group 438"/>
          <p:cNvGrpSpPr/>
          <p:nvPr/>
        </p:nvGrpSpPr>
        <p:grpSpPr>
          <a:xfrm>
            <a:off x="6544900" y="7050802"/>
            <a:ext cx="457839" cy="376548"/>
            <a:chOff x="0" y="0"/>
            <a:chExt cx="159595" cy="131259"/>
          </a:xfrm>
        </p:grpSpPr>
        <p:sp>
          <p:nvSpPr>
            <p:cNvPr id="439" name="Freeform 43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0" name="TextBox 44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1" name="Group 441"/>
          <p:cNvGrpSpPr/>
          <p:nvPr/>
        </p:nvGrpSpPr>
        <p:grpSpPr>
          <a:xfrm>
            <a:off x="6057899" y="7514255"/>
            <a:ext cx="457839" cy="376548"/>
            <a:chOff x="0" y="0"/>
            <a:chExt cx="159595" cy="131259"/>
          </a:xfrm>
        </p:grpSpPr>
        <p:sp>
          <p:nvSpPr>
            <p:cNvPr id="442" name="Freeform 44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3" name="TextBox 44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4" name="Group 444"/>
          <p:cNvGrpSpPr/>
          <p:nvPr/>
        </p:nvGrpSpPr>
        <p:grpSpPr>
          <a:xfrm>
            <a:off x="6544900" y="7514255"/>
            <a:ext cx="457839" cy="376548"/>
            <a:chOff x="0" y="0"/>
            <a:chExt cx="159595" cy="131259"/>
          </a:xfrm>
        </p:grpSpPr>
        <p:sp>
          <p:nvSpPr>
            <p:cNvPr id="445" name="Freeform 44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6" name="TextBox 44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7" name="Group 447"/>
          <p:cNvGrpSpPr/>
          <p:nvPr/>
        </p:nvGrpSpPr>
        <p:grpSpPr>
          <a:xfrm>
            <a:off x="6057899" y="7977707"/>
            <a:ext cx="457839" cy="376548"/>
            <a:chOff x="0" y="0"/>
            <a:chExt cx="159595" cy="131259"/>
          </a:xfrm>
        </p:grpSpPr>
        <p:sp>
          <p:nvSpPr>
            <p:cNvPr id="448" name="Freeform 44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9" name="TextBox 44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0" name="Group 450"/>
          <p:cNvGrpSpPr/>
          <p:nvPr/>
        </p:nvGrpSpPr>
        <p:grpSpPr>
          <a:xfrm>
            <a:off x="6544900" y="7977707"/>
            <a:ext cx="457839" cy="376548"/>
            <a:chOff x="0" y="0"/>
            <a:chExt cx="159595" cy="131259"/>
          </a:xfrm>
        </p:grpSpPr>
        <p:sp>
          <p:nvSpPr>
            <p:cNvPr id="451" name="Freeform 45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2" name="TextBox 45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3" name="Group 453"/>
          <p:cNvGrpSpPr/>
          <p:nvPr/>
        </p:nvGrpSpPr>
        <p:grpSpPr>
          <a:xfrm>
            <a:off x="6057899" y="8441160"/>
            <a:ext cx="457839" cy="376548"/>
            <a:chOff x="0" y="0"/>
            <a:chExt cx="159595" cy="131259"/>
          </a:xfrm>
        </p:grpSpPr>
        <p:sp>
          <p:nvSpPr>
            <p:cNvPr id="454" name="Freeform 454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5" name="TextBox 455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6" name="Group 456"/>
          <p:cNvGrpSpPr/>
          <p:nvPr/>
        </p:nvGrpSpPr>
        <p:grpSpPr>
          <a:xfrm>
            <a:off x="6544900" y="8441160"/>
            <a:ext cx="457839" cy="376548"/>
            <a:chOff x="0" y="0"/>
            <a:chExt cx="159595" cy="131259"/>
          </a:xfrm>
        </p:grpSpPr>
        <p:sp>
          <p:nvSpPr>
            <p:cNvPr id="457" name="Freeform 457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8" name="TextBox 458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9" name="Group 459"/>
          <p:cNvGrpSpPr/>
          <p:nvPr/>
        </p:nvGrpSpPr>
        <p:grpSpPr>
          <a:xfrm>
            <a:off x="5083898" y="1952824"/>
            <a:ext cx="457839" cy="376548"/>
            <a:chOff x="0" y="0"/>
            <a:chExt cx="159595" cy="131259"/>
          </a:xfrm>
        </p:grpSpPr>
        <p:sp>
          <p:nvSpPr>
            <p:cNvPr id="460" name="Freeform 460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1" name="TextBox 461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2" name="Group 462"/>
          <p:cNvGrpSpPr/>
          <p:nvPr/>
        </p:nvGrpSpPr>
        <p:grpSpPr>
          <a:xfrm>
            <a:off x="5570899" y="1952824"/>
            <a:ext cx="457839" cy="376548"/>
            <a:chOff x="0" y="0"/>
            <a:chExt cx="159595" cy="131259"/>
          </a:xfrm>
        </p:grpSpPr>
        <p:sp>
          <p:nvSpPr>
            <p:cNvPr id="463" name="Freeform 463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4" name="TextBox 464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5" name="Group 465"/>
          <p:cNvGrpSpPr/>
          <p:nvPr/>
        </p:nvGrpSpPr>
        <p:grpSpPr>
          <a:xfrm>
            <a:off x="6057899" y="1952824"/>
            <a:ext cx="457839" cy="376548"/>
            <a:chOff x="0" y="0"/>
            <a:chExt cx="159595" cy="131259"/>
          </a:xfrm>
        </p:grpSpPr>
        <p:sp>
          <p:nvSpPr>
            <p:cNvPr id="466" name="Freeform 466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7" name="TextBox 467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8" name="Group 468"/>
          <p:cNvGrpSpPr/>
          <p:nvPr/>
        </p:nvGrpSpPr>
        <p:grpSpPr>
          <a:xfrm>
            <a:off x="6544900" y="1952824"/>
            <a:ext cx="457839" cy="376548"/>
            <a:chOff x="0" y="0"/>
            <a:chExt cx="159595" cy="131259"/>
          </a:xfrm>
        </p:grpSpPr>
        <p:sp>
          <p:nvSpPr>
            <p:cNvPr id="469" name="Freeform 469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F49691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0" name="TextBox 470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1" name="Group 471"/>
          <p:cNvGrpSpPr/>
          <p:nvPr/>
        </p:nvGrpSpPr>
        <p:grpSpPr>
          <a:xfrm>
            <a:off x="5083898" y="8904612"/>
            <a:ext cx="457839" cy="376548"/>
            <a:chOff x="0" y="0"/>
            <a:chExt cx="159595" cy="131259"/>
          </a:xfrm>
        </p:grpSpPr>
        <p:sp>
          <p:nvSpPr>
            <p:cNvPr id="472" name="Freeform 472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3" name="TextBox 473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4" name="Group 474"/>
          <p:cNvGrpSpPr/>
          <p:nvPr/>
        </p:nvGrpSpPr>
        <p:grpSpPr>
          <a:xfrm>
            <a:off x="5570899" y="8904612"/>
            <a:ext cx="457839" cy="376548"/>
            <a:chOff x="0" y="0"/>
            <a:chExt cx="159595" cy="131259"/>
          </a:xfrm>
        </p:grpSpPr>
        <p:sp>
          <p:nvSpPr>
            <p:cNvPr id="475" name="Freeform 475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6" name="TextBox 476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7" name="Group 477"/>
          <p:cNvGrpSpPr/>
          <p:nvPr/>
        </p:nvGrpSpPr>
        <p:grpSpPr>
          <a:xfrm>
            <a:off x="6057899" y="8904612"/>
            <a:ext cx="457839" cy="376548"/>
            <a:chOff x="0" y="0"/>
            <a:chExt cx="159595" cy="131259"/>
          </a:xfrm>
        </p:grpSpPr>
        <p:sp>
          <p:nvSpPr>
            <p:cNvPr id="478" name="Freeform 478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9" name="TextBox 479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0" name="Group 480"/>
          <p:cNvGrpSpPr/>
          <p:nvPr/>
        </p:nvGrpSpPr>
        <p:grpSpPr>
          <a:xfrm>
            <a:off x="6544900" y="8904612"/>
            <a:ext cx="457839" cy="376548"/>
            <a:chOff x="0" y="0"/>
            <a:chExt cx="159595" cy="131259"/>
          </a:xfrm>
        </p:grpSpPr>
        <p:sp>
          <p:nvSpPr>
            <p:cNvPr id="481" name="Freeform 481"/>
            <p:cNvSpPr/>
            <p:nvPr/>
          </p:nvSpPr>
          <p:spPr>
            <a:xfrm>
              <a:off x="0" y="0"/>
              <a:ext cx="159595" cy="131259"/>
            </a:xfrm>
            <a:custGeom>
              <a:avLst/>
              <a:gdLst/>
              <a:ahLst/>
              <a:cxnLst/>
              <a:rect l="l" t="t" r="r" b="b"/>
              <a:pathLst>
                <a:path w="159595" h="131259">
                  <a:moveTo>
                    <a:pt x="65629" y="0"/>
                  </a:moveTo>
                  <a:lnTo>
                    <a:pt x="93966" y="0"/>
                  </a:lnTo>
                  <a:cubicBezTo>
                    <a:pt x="130212" y="0"/>
                    <a:pt x="159595" y="29383"/>
                    <a:pt x="159595" y="65629"/>
                  </a:cubicBezTo>
                  <a:lnTo>
                    <a:pt x="159595" y="65629"/>
                  </a:lnTo>
                  <a:cubicBezTo>
                    <a:pt x="159595" y="83035"/>
                    <a:pt x="152681" y="99728"/>
                    <a:pt x="140373" y="112036"/>
                  </a:cubicBezTo>
                  <a:cubicBezTo>
                    <a:pt x="128065" y="124344"/>
                    <a:pt x="111372" y="131259"/>
                    <a:pt x="93966" y="131259"/>
                  </a:cubicBezTo>
                  <a:lnTo>
                    <a:pt x="65629" y="131259"/>
                  </a:lnTo>
                  <a:cubicBezTo>
                    <a:pt x="29383" y="131259"/>
                    <a:pt x="0" y="101875"/>
                    <a:pt x="0" y="65629"/>
                  </a:cubicBezTo>
                  <a:lnTo>
                    <a:pt x="0" y="65629"/>
                  </a:lnTo>
                  <a:cubicBezTo>
                    <a:pt x="0" y="29383"/>
                    <a:pt x="29383" y="0"/>
                    <a:pt x="65629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2" name="TextBox 482"/>
            <p:cNvSpPr txBox="1"/>
            <p:nvPr/>
          </p:nvSpPr>
          <p:spPr>
            <a:xfrm>
              <a:off x="0" y="-28575"/>
              <a:ext cx="159595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483" name="Freeform 483"/>
          <p:cNvSpPr/>
          <p:nvPr/>
        </p:nvSpPr>
        <p:spPr>
          <a:xfrm rot="1238421">
            <a:off x="7020201" y="9046871"/>
            <a:ext cx="916719" cy="878140"/>
          </a:xfrm>
          <a:custGeom>
            <a:avLst/>
            <a:gdLst/>
            <a:ahLst/>
            <a:cxnLst/>
            <a:rect l="l" t="t" r="r" b="b"/>
            <a:pathLst>
              <a:path w="916719" h="878140">
                <a:moveTo>
                  <a:pt x="0" y="0"/>
                </a:moveTo>
                <a:lnTo>
                  <a:pt x="916719" y="0"/>
                </a:lnTo>
                <a:lnTo>
                  <a:pt x="916719" y="878140"/>
                </a:lnTo>
                <a:lnTo>
                  <a:pt x="0" y="878140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7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84" name="Freeform 484"/>
          <p:cNvSpPr/>
          <p:nvPr/>
        </p:nvSpPr>
        <p:spPr>
          <a:xfrm rot="-3700096">
            <a:off x="7028636" y="203870"/>
            <a:ext cx="473981" cy="2316809"/>
          </a:xfrm>
          <a:custGeom>
            <a:avLst/>
            <a:gdLst/>
            <a:ahLst/>
            <a:cxnLst/>
            <a:rect l="l" t="t" r="r" b="b"/>
            <a:pathLst>
              <a:path w="473981" h="2316809">
                <a:moveTo>
                  <a:pt x="0" y="0"/>
                </a:moveTo>
                <a:lnTo>
                  <a:pt x="473981" y="0"/>
                </a:lnTo>
                <a:lnTo>
                  <a:pt x="473981" y="2316809"/>
                </a:lnTo>
                <a:lnTo>
                  <a:pt x="0" y="2316809"/>
                </a:lnTo>
                <a:lnTo>
                  <a:pt x="0" y="0"/>
                </a:lnTo>
                <a:close/>
              </a:path>
            </a:pathLst>
          </a:custGeom>
          <a:blipFill>
            <a:blip r:embed="rId5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85" name="Freeform 485"/>
          <p:cNvSpPr/>
          <p:nvPr/>
        </p:nvSpPr>
        <p:spPr>
          <a:xfrm>
            <a:off x="289855" y="558511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0" y="0"/>
                </a:lnTo>
                <a:lnTo>
                  <a:pt x="1171950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alphaModFix amt="80000"/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86" name="TextBox 486"/>
          <p:cNvSpPr txBox="1"/>
          <p:nvPr/>
        </p:nvSpPr>
        <p:spPr>
          <a:xfrm>
            <a:off x="2341042" y="810509"/>
            <a:ext cx="306945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487" name="TextBox 487"/>
          <p:cNvSpPr txBox="1"/>
          <p:nvPr/>
        </p:nvSpPr>
        <p:spPr>
          <a:xfrm>
            <a:off x="2630735" y="810509"/>
            <a:ext cx="607732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488" name="TextBox 488"/>
          <p:cNvSpPr txBox="1"/>
          <p:nvPr/>
        </p:nvSpPr>
        <p:spPr>
          <a:xfrm>
            <a:off x="3255718" y="810509"/>
            <a:ext cx="536760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r</a:t>
            </a:r>
          </a:p>
        </p:txBody>
      </p:sp>
      <p:sp>
        <p:nvSpPr>
          <p:cNvPr id="489" name="TextBox 489"/>
          <p:cNvSpPr txBox="1"/>
          <p:nvPr/>
        </p:nvSpPr>
        <p:spPr>
          <a:xfrm>
            <a:off x="3666919" y="810509"/>
            <a:ext cx="791313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490" name="TextBox 490"/>
          <p:cNvSpPr txBox="1"/>
          <p:nvPr/>
        </p:nvSpPr>
        <p:spPr>
          <a:xfrm>
            <a:off x="4323056" y="810509"/>
            <a:ext cx="603469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491" name="TextBox 491"/>
          <p:cNvSpPr txBox="1"/>
          <p:nvPr/>
        </p:nvSpPr>
        <p:spPr>
          <a:xfrm>
            <a:off x="4882094" y="810509"/>
            <a:ext cx="549264" cy="70115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744"/>
              </a:lnSpc>
            </a:pPr>
            <a:r>
              <a:rPr lang="en-US" sz="410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492" name="TextBox 492"/>
          <p:cNvSpPr txBox="1"/>
          <p:nvPr/>
        </p:nvSpPr>
        <p:spPr>
          <a:xfrm>
            <a:off x="2176180" y="316843"/>
            <a:ext cx="3420040" cy="69009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513"/>
              </a:lnSpc>
            </a:pPr>
            <a:r>
              <a:rPr lang="en-US" sz="3938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Registro de</a:t>
            </a:r>
          </a:p>
        </p:txBody>
      </p:sp>
      <p:sp>
        <p:nvSpPr>
          <p:cNvPr id="493" name="TextBox 493"/>
          <p:cNvSpPr txBox="1"/>
          <p:nvPr/>
        </p:nvSpPr>
        <p:spPr>
          <a:xfrm>
            <a:off x="1347688" y="2074347"/>
            <a:ext cx="576378" cy="20970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1321"/>
              </a:lnSpc>
            </a:pPr>
            <a:r>
              <a:rPr lang="en-US" sz="1914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Alumno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" name="Freeform 3"/>
          <p:cNvSpPr/>
          <p:nvPr/>
        </p:nvSpPr>
        <p:spPr>
          <a:xfrm rot="2585980">
            <a:off x="498483" y="308287"/>
            <a:ext cx="729333" cy="3557722"/>
          </a:xfrm>
          <a:custGeom>
            <a:avLst/>
            <a:gdLst/>
            <a:ahLst/>
            <a:cxnLst/>
            <a:rect l="l" t="t" r="r" b="b"/>
            <a:pathLst>
              <a:path w="729333" h="3557722">
                <a:moveTo>
                  <a:pt x="0" y="0"/>
                </a:moveTo>
                <a:lnTo>
                  <a:pt x="729333" y="0"/>
                </a:lnTo>
                <a:lnTo>
                  <a:pt x="729333" y="3557722"/>
                </a:lnTo>
                <a:lnTo>
                  <a:pt x="0" y="3557722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" name="Freeform 4"/>
          <p:cNvSpPr/>
          <p:nvPr/>
        </p:nvSpPr>
        <p:spPr>
          <a:xfrm>
            <a:off x="2344859" y="197555"/>
            <a:ext cx="1690456" cy="1159371"/>
          </a:xfrm>
          <a:custGeom>
            <a:avLst/>
            <a:gdLst/>
            <a:ahLst/>
            <a:cxnLst/>
            <a:rect l="l" t="t" r="r" b="b"/>
            <a:pathLst>
              <a:path w="1690456" h="1159371">
                <a:moveTo>
                  <a:pt x="0" y="0"/>
                </a:moveTo>
                <a:lnTo>
                  <a:pt x="1690455" y="0"/>
                </a:lnTo>
                <a:lnTo>
                  <a:pt x="1690455" y="1159370"/>
                </a:lnTo>
                <a:lnTo>
                  <a:pt x="0" y="1159370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7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5" name="Freeform 5"/>
          <p:cNvSpPr/>
          <p:nvPr/>
        </p:nvSpPr>
        <p:spPr>
          <a:xfrm rot="1333182">
            <a:off x="5593377" y="7857263"/>
            <a:ext cx="1590286" cy="1532458"/>
          </a:xfrm>
          <a:custGeom>
            <a:avLst/>
            <a:gdLst/>
            <a:ahLst/>
            <a:cxnLst/>
            <a:rect l="l" t="t" r="r" b="b"/>
            <a:pathLst>
              <a:path w="1590286" h="1532458">
                <a:moveTo>
                  <a:pt x="0" y="0"/>
                </a:moveTo>
                <a:lnTo>
                  <a:pt x="1590286" y="0"/>
                </a:lnTo>
                <a:lnTo>
                  <a:pt x="1590286" y="1532457"/>
                </a:lnTo>
                <a:lnTo>
                  <a:pt x="0" y="1532457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alphaModFix amt="80000"/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6" name="Freeform 6"/>
          <p:cNvSpPr/>
          <p:nvPr/>
        </p:nvSpPr>
        <p:spPr>
          <a:xfrm>
            <a:off x="624820" y="7613472"/>
            <a:ext cx="1134273" cy="1191881"/>
          </a:xfrm>
          <a:custGeom>
            <a:avLst/>
            <a:gdLst/>
            <a:ahLst/>
            <a:cxnLst/>
            <a:rect l="l" t="t" r="r" b="b"/>
            <a:pathLst>
              <a:path w="1134273" h="1191881">
                <a:moveTo>
                  <a:pt x="0" y="0"/>
                </a:moveTo>
                <a:lnTo>
                  <a:pt x="1134273" y="0"/>
                </a:lnTo>
                <a:lnTo>
                  <a:pt x="1134273" y="1191880"/>
                </a:lnTo>
                <a:lnTo>
                  <a:pt x="0" y="1191880"/>
                </a:lnTo>
                <a:lnTo>
                  <a:pt x="0" y="0"/>
                </a:lnTo>
                <a:close/>
              </a:path>
            </a:pathLst>
          </a:custGeom>
          <a:blipFill>
            <a:blip r:embed="rId8">
              <a:alphaModFix amt="80000"/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7" name="TextBox 7"/>
          <p:cNvSpPr txBox="1"/>
          <p:nvPr/>
        </p:nvSpPr>
        <p:spPr>
          <a:xfrm>
            <a:off x="2394048" y="4327094"/>
            <a:ext cx="12060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8" name="TextBox 8"/>
          <p:cNvSpPr txBox="1"/>
          <p:nvPr/>
        </p:nvSpPr>
        <p:spPr>
          <a:xfrm>
            <a:off x="3170313" y="4327094"/>
            <a:ext cx="11854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9" name="TextBox 9"/>
          <p:cNvSpPr txBox="1"/>
          <p:nvPr/>
        </p:nvSpPr>
        <p:spPr>
          <a:xfrm>
            <a:off x="1982480" y="2411899"/>
            <a:ext cx="1339578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" name="TextBox 10"/>
          <p:cNvSpPr txBox="1"/>
          <p:nvPr/>
        </p:nvSpPr>
        <p:spPr>
          <a:xfrm>
            <a:off x="3134914" y="2411899"/>
            <a:ext cx="1220946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1" name="TextBox 11"/>
          <p:cNvSpPr txBox="1"/>
          <p:nvPr/>
        </p:nvSpPr>
        <p:spPr>
          <a:xfrm>
            <a:off x="3904136" y="2411899"/>
            <a:ext cx="112140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2" name="TextBox 12"/>
          <p:cNvSpPr txBox="1"/>
          <p:nvPr/>
        </p:nvSpPr>
        <p:spPr>
          <a:xfrm>
            <a:off x="4464837" y="2411899"/>
            <a:ext cx="1325083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3" name="TextBox 13"/>
          <p:cNvSpPr txBox="1"/>
          <p:nvPr/>
        </p:nvSpPr>
        <p:spPr>
          <a:xfrm>
            <a:off x="4192870" y="4327094"/>
            <a:ext cx="11854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49691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14" name="TextBox 14"/>
          <p:cNvSpPr txBox="1"/>
          <p:nvPr/>
        </p:nvSpPr>
        <p:spPr>
          <a:xfrm>
            <a:off x="2618915" y="6242288"/>
            <a:ext cx="11854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15" name="TextBox 15"/>
          <p:cNvSpPr txBox="1"/>
          <p:nvPr/>
        </p:nvSpPr>
        <p:spPr>
          <a:xfrm>
            <a:off x="3508828" y="6242288"/>
            <a:ext cx="11854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6" name="TextBox 16"/>
          <p:cNvSpPr txBox="1"/>
          <p:nvPr/>
        </p:nvSpPr>
        <p:spPr>
          <a:xfrm>
            <a:off x="4355860" y="6242288"/>
            <a:ext cx="11854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7" name="Freeform 17"/>
          <p:cNvSpPr/>
          <p:nvPr/>
        </p:nvSpPr>
        <p:spPr>
          <a:xfrm>
            <a:off x="1698911" y="8805352"/>
            <a:ext cx="567137" cy="595940"/>
          </a:xfrm>
          <a:custGeom>
            <a:avLst/>
            <a:gdLst/>
            <a:ahLst/>
            <a:cxnLst/>
            <a:rect l="l" t="t" r="r" b="b"/>
            <a:pathLst>
              <a:path w="567137" h="595940">
                <a:moveTo>
                  <a:pt x="0" y="0"/>
                </a:moveTo>
                <a:lnTo>
                  <a:pt x="567137" y="0"/>
                </a:lnTo>
                <a:lnTo>
                  <a:pt x="567137" y="595941"/>
                </a:lnTo>
                <a:lnTo>
                  <a:pt x="0" y="595941"/>
                </a:lnTo>
                <a:lnTo>
                  <a:pt x="0" y="0"/>
                </a:lnTo>
                <a:close/>
              </a:path>
            </a:pathLst>
          </a:custGeom>
          <a:blipFill>
            <a:blip r:embed="rId8">
              <a:alphaModFix amt="80000"/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2409165" y="1948850"/>
            <a:ext cx="212507" cy="376548"/>
            <a:chOff x="0" y="0"/>
            <a:chExt cx="740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639349" y="1948850"/>
            <a:ext cx="212507" cy="376548"/>
            <a:chOff x="0" y="0"/>
            <a:chExt cx="74076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749022" y="2412567"/>
            <a:ext cx="1642467" cy="376548"/>
            <a:chOff x="0" y="0"/>
            <a:chExt cx="572537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2409165" y="2412567"/>
            <a:ext cx="212507" cy="376548"/>
            <a:chOff x="0" y="0"/>
            <a:chExt cx="740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2639349" y="2412567"/>
            <a:ext cx="212507" cy="376548"/>
            <a:chOff x="0" y="0"/>
            <a:chExt cx="74076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749022" y="2876285"/>
            <a:ext cx="1642467" cy="376548"/>
            <a:chOff x="0" y="0"/>
            <a:chExt cx="572537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2409165" y="2876285"/>
            <a:ext cx="212507" cy="376548"/>
            <a:chOff x="0" y="0"/>
            <a:chExt cx="740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639349" y="2876285"/>
            <a:ext cx="212507" cy="376548"/>
            <a:chOff x="0" y="0"/>
            <a:chExt cx="74076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749022" y="3340002"/>
            <a:ext cx="1642467" cy="376548"/>
            <a:chOff x="0" y="0"/>
            <a:chExt cx="572537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2409165" y="3340002"/>
            <a:ext cx="212507" cy="376548"/>
            <a:chOff x="0" y="0"/>
            <a:chExt cx="740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2639349" y="3340002"/>
            <a:ext cx="212507" cy="376548"/>
            <a:chOff x="0" y="0"/>
            <a:chExt cx="74076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749022" y="3803720"/>
            <a:ext cx="1642467" cy="376548"/>
            <a:chOff x="0" y="0"/>
            <a:chExt cx="572537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2409165" y="3803720"/>
            <a:ext cx="212507" cy="376548"/>
            <a:chOff x="0" y="0"/>
            <a:chExt cx="740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639349" y="3803720"/>
            <a:ext cx="212507" cy="376548"/>
            <a:chOff x="0" y="0"/>
            <a:chExt cx="74076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749022" y="4267437"/>
            <a:ext cx="1642467" cy="376548"/>
            <a:chOff x="0" y="0"/>
            <a:chExt cx="572537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2409165" y="4267437"/>
            <a:ext cx="212507" cy="376548"/>
            <a:chOff x="0" y="0"/>
            <a:chExt cx="740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2639349" y="4267437"/>
            <a:ext cx="212507" cy="376548"/>
            <a:chOff x="0" y="0"/>
            <a:chExt cx="74076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749022" y="4731155"/>
            <a:ext cx="1642467" cy="376548"/>
            <a:chOff x="0" y="0"/>
            <a:chExt cx="572537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2409165" y="4731155"/>
            <a:ext cx="212507" cy="376548"/>
            <a:chOff x="0" y="0"/>
            <a:chExt cx="740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639349" y="4731155"/>
            <a:ext cx="212507" cy="376548"/>
            <a:chOff x="0" y="0"/>
            <a:chExt cx="74076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749022" y="5194872"/>
            <a:ext cx="1642467" cy="376548"/>
            <a:chOff x="0" y="0"/>
            <a:chExt cx="572537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2409165" y="5194872"/>
            <a:ext cx="212507" cy="376548"/>
            <a:chOff x="0" y="0"/>
            <a:chExt cx="740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2639349" y="5194872"/>
            <a:ext cx="212507" cy="376548"/>
            <a:chOff x="0" y="0"/>
            <a:chExt cx="74076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749022" y="5658590"/>
            <a:ext cx="1642467" cy="376548"/>
            <a:chOff x="0" y="0"/>
            <a:chExt cx="572537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2409165" y="5658590"/>
            <a:ext cx="212507" cy="376548"/>
            <a:chOff x="0" y="0"/>
            <a:chExt cx="740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2639349" y="5658590"/>
            <a:ext cx="212507" cy="376548"/>
            <a:chOff x="0" y="0"/>
            <a:chExt cx="74076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749022" y="6122307"/>
            <a:ext cx="1642467" cy="376548"/>
            <a:chOff x="0" y="0"/>
            <a:chExt cx="572537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2409165" y="6122307"/>
            <a:ext cx="212507" cy="376548"/>
            <a:chOff x="0" y="0"/>
            <a:chExt cx="740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2639349" y="6122307"/>
            <a:ext cx="212507" cy="376548"/>
            <a:chOff x="0" y="0"/>
            <a:chExt cx="74076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749022" y="6586025"/>
            <a:ext cx="1642467" cy="376548"/>
            <a:chOff x="0" y="0"/>
            <a:chExt cx="572537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2409165" y="6586025"/>
            <a:ext cx="212507" cy="376548"/>
            <a:chOff x="0" y="0"/>
            <a:chExt cx="740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2639349" y="6586025"/>
            <a:ext cx="212507" cy="376548"/>
            <a:chOff x="0" y="0"/>
            <a:chExt cx="74076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749022" y="7049742"/>
            <a:ext cx="1642467" cy="376548"/>
            <a:chOff x="0" y="0"/>
            <a:chExt cx="572537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2409165" y="7049742"/>
            <a:ext cx="212507" cy="376548"/>
            <a:chOff x="0" y="0"/>
            <a:chExt cx="740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2639349" y="7049742"/>
            <a:ext cx="212507" cy="376548"/>
            <a:chOff x="0" y="0"/>
            <a:chExt cx="74076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749022" y="7513460"/>
            <a:ext cx="1642467" cy="376548"/>
            <a:chOff x="0" y="0"/>
            <a:chExt cx="572537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2409165" y="7513460"/>
            <a:ext cx="212507" cy="376548"/>
            <a:chOff x="0" y="0"/>
            <a:chExt cx="740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2639349" y="7513460"/>
            <a:ext cx="212507" cy="376548"/>
            <a:chOff x="0" y="0"/>
            <a:chExt cx="74076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2869533" y="1948850"/>
            <a:ext cx="212507" cy="376548"/>
            <a:chOff x="0" y="0"/>
            <a:chExt cx="74076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3099716" y="1948850"/>
            <a:ext cx="212507" cy="376548"/>
            <a:chOff x="0" y="0"/>
            <a:chExt cx="740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2869533" y="2412567"/>
            <a:ext cx="212507" cy="376548"/>
            <a:chOff x="0" y="0"/>
            <a:chExt cx="74076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3099716" y="2412567"/>
            <a:ext cx="212507" cy="376548"/>
            <a:chOff x="0" y="0"/>
            <a:chExt cx="74076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2869533" y="2876285"/>
            <a:ext cx="212507" cy="376548"/>
            <a:chOff x="0" y="0"/>
            <a:chExt cx="74076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3099716" y="2876285"/>
            <a:ext cx="212507" cy="376548"/>
            <a:chOff x="0" y="0"/>
            <a:chExt cx="74076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2869533" y="3340002"/>
            <a:ext cx="212507" cy="376548"/>
            <a:chOff x="0" y="0"/>
            <a:chExt cx="74076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3099716" y="3340002"/>
            <a:ext cx="212507" cy="376548"/>
            <a:chOff x="0" y="0"/>
            <a:chExt cx="74076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2869533" y="3803720"/>
            <a:ext cx="212507" cy="376548"/>
            <a:chOff x="0" y="0"/>
            <a:chExt cx="74076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3099716" y="3803720"/>
            <a:ext cx="212507" cy="376548"/>
            <a:chOff x="0" y="0"/>
            <a:chExt cx="74076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2869533" y="4267437"/>
            <a:ext cx="212507" cy="376548"/>
            <a:chOff x="0" y="0"/>
            <a:chExt cx="74076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3099716" y="4267437"/>
            <a:ext cx="212507" cy="376548"/>
            <a:chOff x="0" y="0"/>
            <a:chExt cx="74076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2869533" y="4731155"/>
            <a:ext cx="212507" cy="376548"/>
            <a:chOff x="0" y="0"/>
            <a:chExt cx="74076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3099716" y="4731155"/>
            <a:ext cx="212507" cy="376548"/>
            <a:chOff x="0" y="0"/>
            <a:chExt cx="74076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2869533" y="5194872"/>
            <a:ext cx="212507" cy="376548"/>
            <a:chOff x="0" y="0"/>
            <a:chExt cx="74076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3099716" y="5194872"/>
            <a:ext cx="212507" cy="376548"/>
            <a:chOff x="0" y="0"/>
            <a:chExt cx="74076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2869533" y="5658590"/>
            <a:ext cx="212507" cy="376548"/>
            <a:chOff x="0" y="0"/>
            <a:chExt cx="74076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3099716" y="5658590"/>
            <a:ext cx="212507" cy="376548"/>
            <a:chOff x="0" y="0"/>
            <a:chExt cx="74076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2869533" y="6122307"/>
            <a:ext cx="212507" cy="376548"/>
            <a:chOff x="0" y="0"/>
            <a:chExt cx="74076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3099716" y="6122307"/>
            <a:ext cx="212507" cy="376548"/>
            <a:chOff x="0" y="0"/>
            <a:chExt cx="74076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2869533" y="6586025"/>
            <a:ext cx="212507" cy="376548"/>
            <a:chOff x="0" y="0"/>
            <a:chExt cx="74076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3099716" y="6586025"/>
            <a:ext cx="212507" cy="376548"/>
            <a:chOff x="0" y="0"/>
            <a:chExt cx="74076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2869533" y="7049742"/>
            <a:ext cx="212507" cy="376548"/>
            <a:chOff x="0" y="0"/>
            <a:chExt cx="74076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3099716" y="7049742"/>
            <a:ext cx="212507" cy="376548"/>
            <a:chOff x="0" y="0"/>
            <a:chExt cx="74076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2869533" y="7513460"/>
            <a:ext cx="212507" cy="376548"/>
            <a:chOff x="0" y="0"/>
            <a:chExt cx="74076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3099716" y="7513460"/>
            <a:ext cx="212507" cy="376548"/>
            <a:chOff x="0" y="0"/>
            <a:chExt cx="74076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3329900" y="1948850"/>
            <a:ext cx="212507" cy="376548"/>
            <a:chOff x="0" y="0"/>
            <a:chExt cx="74076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3329900" y="2412567"/>
            <a:ext cx="212507" cy="376548"/>
            <a:chOff x="0" y="0"/>
            <a:chExt cx="74076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3329900" y="2876285"/>
            <a:ext cx="212507" cy="376548"/>
            <a:chOff x="0" y="0"/>
            <a:chExt cx="74076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3329900" y="3340002"/>
            <a:ext cx="212507" cy="376548"/>
            <a:chOff x="0" y="0"/>
            <a:chExt cx="74076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3329900" y="3803720"/>
            <a:ext cx="212507" cy="376548"/>
            <a:chOff x="0" y="0"/>
            <a:chExt cx="74076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3329900" y="4267437"/>
            <a:ext cx="212507" cy="376548"/>
            <a:chOff x="0" y="0"/>
            <a:chExt cx="74076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3329900" y="4731155"/>
            <a:ext cx="212507" cy="376548"/>
            <a:chOff x="0" y="0"/>
            <a:chExt cx="740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329900" y="5194872"/>
            <a:ext cx="212507" cy="376548"/>
            <a:chOff x="0" y="0"/>
            <a:chExt cx="74076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3329900" y="5658590"/>
            <a:ext cx="212507" cy="376548"/>
            <a:chOff x="0" y="0"/>
            <a:chExt cx="74076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3329900" y="6122307"/>
            <a:ext cx="212507" cy="376548"/>
            <a:chOff x="0" y="0"/>
            <a:chExt cx="74076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3329900" y="6586025"/>
            <a:ext cx="212507" cy="376548"/>
            <a:chOff x="0" y="0"/>
            <a:chExt cx="74076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3329900" y="7049742"/>
            <a:ext cx="212507" cy="376548"/>
            <a:chOff x="0" y="0"/>
            <a:chExt cx="740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329900" y="7513460"/>
            <a:ext cx="212507" cy="376548"/>
            <a:chOff x="0" y="0"/>
            <a:chExt cx="74076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3560083" y="1948850"/>
            <a:ext cx="212507" cy="376548"/>
            <a:chOff x="0" y="0"/>
            <a:chExt cx="74076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3790267" y="1948850"/>
            <a:ext cx="212507" cy="376548"/>
            <a:chOff x="0" y="0"/>
            <a:chExt cx="74076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3560083" y="2412567"/>
            <a:ext cx="212507" cy="376548"/>
            <a:chOff x="0" y="0"/>
            <a:chExt cx="74076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3" name="Group 243"/>
          <p:cNvGrpSpPr/>
          <p:nvPr/>
        </p:nvGrpSpPr>
        <p:grpSpPr>
          <a:xfrm>
            <a:off x="3790267" y="2412567"/>
            <a:ext cx="212507" cy="376548"/>
            <a:chOff x="0" y="0"/>
            <a:chExt cx="74076" cy="131259"/>
          </a:xfrm>
        </p:grpSpPr>
        <p:sp>
          <p:nvSpPr>
            <p:cNvPr id="244" name="Freeform 2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5" name="TextBox 2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6" name="Group 246"/>
          <p:cNvGrpSpPr/>
          <p:nvPr/>
        </p:nvGrpSpPr>
        <p:grpSpPr>
          <a:xfrm>
            <a:off x="3560083" y="2876285"/>
            <a:ext cx="212507" cy="376548"/>
            <a:chOff x="0" y="0"/>
            <a:chExt cx="74076" cy="131259"/>
          </a:xfrm>
        </p:grpSpPr>
        <p:sp>
          <p:nvSpPr>
            <p:cNvPr id="247" name="Freeform 2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8" name="TextBox 2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9" name="Group 249"/>
          <p:cNvGrpSpPr/>
          <p:nvPr/>
        </p:nvGrpSpPr>
        <p:grpSpPr>
          <a:xfrm>
            <a:off x="3790267" y="2876285"/>
            <a:ext cx="212507" cy="376548"/>
            <a:chOff x="0" y="0"/>
            <a:chExt cx="74076" cy="131259"/>
          </a:xfrm>
        </p:grpSpPr>
        <p:sp>
          <p:nvSpPr>
            <p:cNvPr id="250" name="Freeform 2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1" name="TextBox 2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2" name="Group 252"/>
          <p:cNvGrpSpPr/>
          <p:nvPr/>
        </p:nvGrpSpPr>
        <p:grpSpPr>
          <a:xfrm>
            <a:off x="3560083" y="3340002"/>
            <a:ext cx="212507" cy="376548"/>
            <a:chOff x="0" y="0"/>
            <a:chExt cx="74076" cy="131259"/>
          </a:xfrm>
        </p:grpSpPr>
        <p:sp>
          <p:nvSpPr>
            <p:cNvPr id="253" name="Freeform 2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4" name="TextBox 2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5" name="Group 255"/>
          <p:cNvGrpSpPr/>
          <p:nvPr/>
        </p:nvGrpSpPr>
        <p:grpSpPr>
          <a:xfrm>
            <a:off x="3790267" y="3340002"/>
            <a:ext cx="212507" cy="376548"/>
            <a:chOff x="0" y="0"/>
            <a:chExt cx="74076" cy="131259"/>
          </a:xfrm>
        </p:grpSpPr>
        <p:sp>
          <p:nvSpPr>
            <p:cNvPr id="256" name="Freeform 2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7" name="TextBox 2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8" name="Group 258"/>
          <p:cNvGrpSpPr/>
          <p:nvPr/>
        </p:nvGrpSpPr>
        <p:grpSpPr>
          <a:xfrm>
            <a:off x="3560083" y="3803720"/>
            <a:ext cx="212507" cy="376548"/>
            <a:chOff x="0" y="0"/>
            <a:chExt cx="74076" cy="131259"/>
          </a:xfrm>
        </p:grpSpPr>
        <p:sp>
          <p:nvSpPr>
            <p:cNvPr id="259" name="Freeform 2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0" name="TextBox 2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1" name="Group 261"/>
          <p:cNvGrpSpPr/>
          <p:nvPr/>
        </p:nvGrpSpPr>
        <p:grpSpPr>
          <a:xfrm>
            <a:off x="3790267" y="3803720"/>
            <a:ext cx="212507" cy="376548"/>
            <a:chOff x="0" y="0"/>
            <a:chExt cx="74076" cy="131259"/>
          </a:xfrm>
        </p:grpSpPr>
        <p:sp>
          <p:nvSpPr>
            <p:cNvPr id="262" name="Freeform 2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3" name="TextBox 2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4" name="Group 264"/>
          <p:cNvGrpSpPr/>
          <p:nvPr/>
        </p:nvGrpSpPr>
        <p:grpSpPr>
          <a:xfrm>
            <a:off x="3560083" y="4267437"/>
            <a:ext cx="212507" cy="376548"/>
            <a:chOff x="0" y="0"/>
            <a:chExt cx="74076" cy="131259"/>
          </a:xfrm>
        </p:grpSpPr>
        <p:sp>
          <p:nvSpPr>
            <p:cNvPr id="265" name="Freeform 2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6" name="TextBox 2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7" name="Group 267"/>
          <p:cNvGrpSpPr/>
          <p:nvPr/>
        </p:nvGrpSpPr>
        <p:grpSpPr>
          <a:xfrm>
            <a:off x="3790267" y="4267437"/>
            <a:ext cx="212507" cy="376548"/>
            <a:chOff x="0" y="0"/>
            <a:chExt cx="74076" cy="131259"/>
          </a:xfrm>
        </p:grpSpPr>
        <p:sp>
          <p:nvSpPr>
            <p:cNvPr id="268" name="Freeform 2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9" name="TextBox 2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0" name="Group 270"/>
          <p:cNvGrpSpPr/>
          <p:nvPr/>
        </p:nvGrpSpPr>
        <p:grpSpPr>
          <a:xfrm>
            <a:off x="3560083" y="4731155"/>
            <a:ext cx="212507" cy="376548"/>
            <a:chOff x="0" y="0"/>
            <a:chExt cx="74076" cy="131259"/>
          </a:xfrm>
        </p:grpSpPr>
        <p:sp>
          <p:nvSpPr>
            <p:cNvPr id="271" name="Freeform 2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2" name="TextBox 2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3" name="Group 273"/>
          <p:cNvGrpSpPr/>
          <p:nvPr/>
        </p:nvGrpSpPr>
        <p:grpSpPr>
          <a:xfrm>
            <a:off x="3790267" y="4731155"/>
            <a:ext cx="212507" cy="376548"/>
            <a:chOff x="0" y="0"/>
            <a:chExt cx="74076" cy="131259"/>
          </a:xfrm>
        </p:grpSpPr>
        <p:sp>
          <p:nvSpPr>
            <p:cNvPr id="274" name="Freeform 2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5" name="TextBox 2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6" name="Group 276"/>
          <p:cNvGrpSpPr/>
          <p:nvPr/>
        </p:nvGrpSpPr>
        <p:grpSpPr>
          <a:xfrm>
            <a:off x="3560083" y="5194872"/>
            <a:ext cx="212507" cy="376548"/>
            <a:chOff x="0" y="0"/>
            <a:chExt cx="74076" cy="131259"/>
          </a:xfrm>
        </p:grpSpPr>
        <p:sp>
          <p:nvSpPr>
            <p:cNvPr id="277" name="Freeform 2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8" name="TextBox 2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9" name="Group 279"/>
          <p:cNvGrpSpPr/>
          <p:nvPr/>
        </p:nvGrpSpPr>
        <p:grpSpPr>
          <a:xfrm>
            <a:off x="3790267" y="5194872"/>
            <a:ext cx="212507" cy="376548"/>
            <a:chOff x="0" y="0"/>
            <a:chExt cx="74076" cy="131259"/>
          </a:xfrm>
        </p:grpSpPr>
        <p:sp>
          <p:nvSpPr>
            <p:cNvPr id="280" name="Freeform 2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1" name="TextBox 2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2" name="Group 282"/>
          <p:cNvGrpSpPr/>
          <p:nvPr/>
        </p:nvGrpSpPr>
        <p:grpSpPr>
          <a:xfrm>
            <a:off x="3560083" y="5658590"/>
            <a:ext cx="212507" cy="376548"/>
            <a:chOff x="0" y="0"/>
            <a:chExt cx="74076" cy="131259"/>
          </a:xfrm>
        </p:grpSpPr>
        <p:sp>
          <p:nvSpPr>
            <p:cNvPr id="283" name="Freeform 2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4" name="TextBox 2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5" name="Group 285"/>
          <p:cNvGrpSpPr/>
          <p:nvPr/>
        </p:nvGrpSpPr>
        <p:grpSpPr>
          <a:xfrm>
            <a:off x="3790267" y="5658590"/>
            <a:ext cx="212507" cy="376548"/>
            <a:chOff x="0" y="0"/>
            <a:chExt cx="74076" cy="131259"/>
          </a:xfrm>
        </p:grpSpPr>
        <p:sp>
          <p:nvSpPr>
            <p:cNvPr id="286" name="Freeform 2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7" name="TextBox 2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8" name="Group 288"/>
          <p:cNvGrpSpPr/>
          <p:nvPr/>
        </p:nvGrpSpPr>
        <p:grpSpPr>
          <a:xfrm>
            <a:off x="3560083" y="6122307"/>
            <a:ext cx="212507" cy="376548"/>
            <a:chOff x="0" y="0"/>
            <a:chExt cx="74076" cy="131259"/>
          </a:xfrm>
        </p:grpSpPr>
        <p:sp>
          <p:nvSpPr>
            <p:cNvPr id="289" name="Freeform 2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0" name="TextBox 2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1" name="Group 291"/>
          <p:cNvGrpSpPr/>
          <p:nvPr/>
        </p:nvGrpSpPr>
        <p:grpSpPr>
          <a:xfrm>
            <a:off x="3790267" y="6122307"/>
            <a:ext cx="212507" cy="376548"/>
            <a:chOff x="0" y="0"/>
            <a:chExt cx="74076" cy="131259"/>
          </a:xfrm>
        </p:grpSpPr>
        <p:sp>
          <p:nvSpPr>
            <p:cNvPr id="292" name="Freeform 2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3" name="TextBox 2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4" name="Group 294"/>
          <p:cNvGrpSpPr/>
          <p:nvPr/>
        </p:nvGrpSpPr>
        <p:grpSpPr>
          <a:xfrm>
            <a:off x="3560083" y="6586025"/>
            <a:ext cx="212507" cy="376548"/>
            <a:chOff x="0" y="0"/>
            <a:chExt cx="74076" cy="131259"/>
          </a:xfrm>
        </p:grpSpPr>
        <p:sp>
          <p:nvSpPr>
            <p:cNvPr id="295" name="Freeform 2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6" name="TextBox 2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7" name="Group 297"/>
          <p:cNvGrpSpPr/>
          <p:nvPr/>
        </p:nvGrpSpPr>
        <p:grpSpPr>
          <a:xfrm>
            <a:off x="3790267" y="6586025"/>
            <a:ext cx="212507" cy="376548"/>
            <a:chOff x="0" y="0"/>
            <a:chExt cx="74076" cy="131259"/>
          </a:xfrm>
        </p:grpSpPr>
        <p:sp>
          <p:nvSpPr>
            <p:cNvPr id="298" name="Freeform 2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9" name="TextBox 2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0" name="Group 300"/>
          <p:cNvGrpSpPr/>
          <p:nvPr/>
        </p:nvGrpSpPr>
        <p:grpSpPr>
          <a:xfrm>
            <a:off x="3560083" y="7049742"/>
            <a:ext cx="212507" cy="376548"/>
            <a:chOff x="0" y="0"/>
            <a:chExt cx="74076" cy="131259"/>
          </a:xfrm>
        </p:grpSpPr>
        <p:sp>
          <p:nvSpPr>
            <p:cNvPr id="301" name="Freeform 3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2" name="TextBox 3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3" name="Group 303"/>
          <p:cNvGrpSpPr/>
          <p:nvPr/>
        </p:nvGrpSpPr>
        <p:grpSpPr>
          <a:xfrm>
            <a:off x="3790267" y="7049742"/>
            <a:ext cx="212507" cy="376548"/>
            <a:chOff x="0" y="0"/>
            <a:chExt cx="74076" cy="131259"/>
          </a:xfrm>
        </p:grpSpPr>
        <p:sp>
          <p:nvSpPr>
            <p:cNvPr id="304" name="Freeform 3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5" name="TextBox 3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6" name="Group 306"/>
          <p:cNvGrpSpPr/>
          <p:nvPr/>
        </p:nvGrpSpPr>
        <p:grpSpPr>
          <a:xfrm>
            <a:off x="3560083" y="7513460"/>
            <a:ext cx="212507" cy="376548"/>
            <a:chOff x="0" y="0"/>
            <a:chExt cx="74076" cy="131259"/>
          </a:xfrm>
        </p:grpSpPr>
        <p:sp>
          <p:nvSpPr>
            <p:cNvPr id="307" name="Freeform 3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8" name="TextBox 3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9" name="Group 309"/>
          <p:cNvGrpSpPr/>
          <p:nvPr/>
        </p:nvGrpSpPr>
        <p:grpSpPr>
          <a:xfrm>
            <a:off x="3790267" y="7513460"/>
            <a:ext cx="212507" cy="376548"/>
            <a:chOff x="0" y="0"/>
            <a:chExt cx="74076" cy="131259"/>
          </a:xfrm>
        </p:grpSpPr>
        <p:sp>
          <p:nvSpPr>
            <p:cNvPr id="310" name="Freeform 3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1" name="TextBox 3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2" name="Group 312"/>
          <p:cNvGrpSpPr/>
          <p:nvPr/>
        </p:nvGrpSpPr>
        <p:grpSpPr>
          <a:xfrm>
            <a:off x="4020450" y="1948850"/>
            <a:ext cx="212507" cy="376548"/>
            <a:chOff x="0" y="0"/>
            <a:chExt cx="74076" cy="131259"/>
          </a:xfrm>
        </p:grpSpPr>
        <p:sp>
          <p:nvSpPr>
            <p:cNvPr id="313" name="Freeform 3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4" name="TextBox 3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5" name="Group 315"/>
          <p:cNvGrpSpPr/>
          <p:nvPr/>
        </p:nvGrpSpPr>
        <p:grpSpPr>
          <a:xfrm>
            <a:off x="4250634" y="1948850"/>
            <a:ext cx="212507" cy="376548"/>
            <a:chOff x="0" y="0"/>
            <a:chExt cx="74076" cy="131259"/>
          </a:xfrm>
        </p:grpSpPr>
        <p:sp>
          <p:nvSpPr>
            <p:cNvPr id="316" name="Freeform 3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7" name="TextBox 3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8" name="Group 318"/>
          <p:cNvGrpSpPr/>
          <p:nvPr/>
        </p:nvGrpSpPr>
        <p:grpSpPr>
          <a:xfrm>
            <a:off x="4020450" y="2412567"/>
            <a:ext cx="212507" cy="376548"/>
            <a:chOff x="0" y="0"/>
            <a:chExt cx="74076" cy="131259"/>
          </a:xfrm>
        </p:grpSpPr>
        <p:sp>
          <p:nvSpPr>
            <p:cNvPr id="319" name="Freeform 3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0" name="TextBox 3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1" name="Group 321"/>
          <p:cNvGrpSpPr/>
          <p:nvPr/>
        </p:nvGrpSpPr>
        <p:grpSpPr>
          <a:xfrm>
            <a:off x="4250634" y="2412567"/>
            <a:ext cx="212507" cy="376548"/>
            <a:chOff x="0" y="0"/>
            <a:chExt cx="74076" cy="131259"/>
          </a:xfrm>
        </p:grpSpPr>
        <p:sp>
          <p:nvSpPr>
            <p:cNvPr id="322" name="Freeform 3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3" name="TextBox 3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4" name="Group 324"/>
          <p:cNvGrpSpPr/>
          <p:nvPr/>
        </p:nvGrpSpPr>
        <p:grpSpPr>
          <a:xfrm>
            <a:off x="4020450" y="2876285"/>
            <a:ext cx="212507" cy="376548"/>
            <a:chOff x="0" y="0"/>
            <a:chExt cx="74076" cy="131259"/>
          </a:xfrm>
        </p:grpSpPr>
        <p:sp>
          <p:nvSpPr>
            <p:cNvPr id="325" name="Freeform 3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6" name="TextBox 3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7" name="Group 327"/>
          <p:cNvGrpSpPr/>
          <p:nvPr/>
        </p:nvGrpSpPr>
        <p:grpSpPr>
          <a:xfrm>
            <a:off x="4250634" y="2876285"/>
            <a:ext cx="212507" cy="376548"/>
            <a:chOff x="0" y="0"/>
            <a:chExt cx="74076" cy="131259"/>
          </a:xfrm>
        </p:grpSpPr>
        <p:sp>
          <p:nvSpPr>
            <p:cNvPr id="328" name="Freeform 3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9" name="TextBox 3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0" name="Group 330"/>
          <p:cNvGrpSpPr/>
          <p:nvPr/>
        </p:nvGrpSpPr>
        <p:grpSpPr>
          <a:xfrm>
            <a:off x="4020450" y="3340002"/>
            <a:ext cx="212507" cy="376548"/>
            <a:chOff x="0" y="0"/>
            <a:chExt cx="74076" cy="131259"/>
          </a:xfrm>
        </p:grpSpPr>
        <p:sp>
          <p:nvSpPr>
            <p:cNvPr id="331" name="Freeform 3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2" name="TextBox 3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3" name="Group 333"/>
          <p:cNvGrpSpPr/>
          <p:nvPr/>
        </p:nvGrpSpPr>
        <p:grpSpPr>
          <a:xfrm>
            <a:off x="4250634" y="3340002"/>
            <a:ext cx="212507" cy="376548"/>
            <a:chOff x="0" y="0"/>
            <a:chExt cx="74076" cy="131259"/>
          </a:xfrm>
        </p:grpSpPr>
        <p:sp>
          <p:nvSpPr>
            <p:cNvPr id="334" name="Freeform 3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5" name="TextBox 3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6" name="Group 336"/>
          <p:cNvGrpSpPr/>
          <p:nvPr/>
        </p:nvGrpSpPr>
        <p:grpSpPr>
          <a:xfrm>
            <a:off x="4020450" y="3803720"/>
            <a:ext cx="212507" cy="376548"/>
            <a:chOff x="0" y="0"/>
            <a:chExt cx="74076" cy="131259"/>
          </a:xfrm>
        </p:grpSpPr>
        <p:sp>
          <p:nvSpPr>
            <p:cNvPr id="337" name="Freeform 3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8" name="TextBox 3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9" name="Group 339"/>
          <p:cNvGrpSpPr/>
          <p:nvPr/>
        </p:nvGrpSpPr>
        <p:grpSpPr>
          <a:xfrm>
            <a:off x="4250634" y="3803720"/>
            <a:ext cx="212507" cy="376548"/>
            <a:chOff x="0" y="0"/>
            <a:chExt cx="74076" cy="131259"/>
          </a:xfrm>
        </p:grpSpPr>
        <p:sp>
          <p:nvSpPr>
            <p:cNvPr id="340" name="Freeform 3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1" name="TextBox 3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2" name="Group 342"/>
          <p:cNvGrpSpPr/>
          <p:nvPr/>
        </p:nvGrpSpPr>
        <p:grpSpPr>
          <a:xfrm>
            <a:off x="4020450" y="4267437"/>
            <a:ext cx="212507" cy="376548"/>
            <a:chOff x="0" y="0"/>
            <a:chExt cx="74076" cy="131259"/>
          </a:xfrm>
        </p:grpSpPr>
        <p:sp>
          <p:nvSpPr>
            <p:cNvPr id="343" name="Freeform 3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4" name="TextBox 3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5" name="Group 345"/>
          <p:cNvGrpSpPr/>
          <p:nvPr/>
        </p:nvGrpSpPr>
        <p:grpSpPr>
          <a:xfrm>
            <a:off x="4250634" y="4267437"/>
            <a:ext cx="212507" cy="376548"/>
            <a:chOff x="0" y="0"/>
            <a:chExt cx="74076" cy="131259"/>
          </a:xfrm>
        </p:grpSpPr>
        <p:sp>
          <p:nvSpPr>
            <p:cNvPr id="346" name="Freeform 3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7" name="TextBox 3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8" name="Group 348"/>
          <p:cNvGrpSpPr/>
          <p:nvPr/>
        </p:nvGrpSpPr>
        <p:grpSpPr>
          <a:xfrm>
            <a:off x="4020450" y="4731155"/>
            <a:ext cx="212507" cy="376548"/>
            <a:chOff x="0" y="0"/>
            <a:chExt cx="74076" cy="131259"/>
          </a:xfrm>
        </p:grpSpPr>
        <p:sp>
          <p:nvSpPr>
            <p:cNvPr id="349" name="Freeform 3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0" name="TextBox 3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1" name="Group 351"/>
          <p:cNvGrpSpPr/>
          <p:nvPr/>
        </p:nvGrpSpPr>
        <p:grpSpPr>
          <a:xfrm>
            <a:off x="4250634" y="4731155"/>
            <a:ext cx="212507" cy="376548"/>
            <a:chOff x="0" y="0"/>
            <a:chExt cx="74076" cy="131259"/>
          </a:xfrm>
        </p:grpSpPr>
        <p:sp>
          <p:nvSpPr>
            <p:cNvPr id="352" name="Freeform 3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3" name="TextBox 3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4" name="Group 354"/>
          <p:cNvGrpSpPr/>
          <p:nvPr/>
        </p:nvGrpSpPr>
        <p:grpSpPr>
          <a:xfrm>
            <a:off x="4020450" y="5194872"/>
            <a:ext cx="212507" cy="376548"/>
            <a:chOff x="0" y="0"/>
            <a:chExt cx="74076" cy="131259"/>
          </a:xfrm>
        </p:grpSpPr>
        <p:sp>
          <p:nvSpPr>
            <p:cNvPr id="355" name="Freeform 3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6" name="TextBox 3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7" name="Group 357"/>
          <p:cNvGrpSpPr/>
          <p:nvPr/>
        </p:nvGrpSpPr>
        <p:grpSpPr>
          <a:xfrm>
            <a:off x="4250634" y="5194872"/>
            <a:ext cx="212507" cy="376548"/>
            <a:chOff x="0" y="0"/>
            <a:chExt cx="74076" cy="131259"/>
          </a:xfrm>
        </p:grpSpPr>
        <p:sp>
          <p:nvSpPr>
            <p:cNvPr id="358" name="Freeform 3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9" name="TextBox 3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0" name="Group 360"/>
          <p:cNvGrpSpPr/>
          <p:nvPr/>
        </p:nvGrpSpPr>
        <p:grpSpPr>
          <a:xfrm>
            <a:off x="4020450" y="5658590"/>
            <a:ext cx="212507" cy="376548"/>
            <a:chOff x="0" y="0"/>
            <a:chExt cx="74076" cy="131259"/>
          </a:xfrm>
        </p:grpSpPr>
        <p:sp>
          <p:nvSpPr>
            <p:cNvPr id="361" name="Freeform 3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2" name="TextBox 3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3" name="Group 363"/>
          <p:cNvGrpSpPr/>
          <p:nvPr/>
        </p:nvGrpSpPr>
        <p:grpSpPr>
          <a:xfrm>
            <a:off x="4250634" y="5658590"/>
            <a:ext cx="212507" cy="376548"/>
            <a:chOff x="0" y="0"/>
            <a:chExt cx="74076" cy="131259"/>
          </a:xfrm>
        </p:grpSpPr>
        <p:sp>
          <p:nvSpPr>
            <p:cNvPr id="364" name="Freeform 3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5" name="TextBox 3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6" name="Group 366"/>
          <p:cNvGrpSpPr/>
          <p:nvPr/>
        </p:nvGrpSpPr>
        <p:grpSpPr>
          <a:xfrm>
            <a:off x="4020450" y="6122307"/>
            <a:ext cx="212507" cy="376548"/>
            <a:chOff x="0" y="0"/>
            <a:chExt cx="74076" cy="131259"/>
          </a:xfrm>
        </p:grpSpPr>
        <p:sp>
          <p:nvSpPr>
            <p:cNvPr id="367" name="Freeform 3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8" name="TextBox 3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9" name="Group 369"/>
          <p:cNvGrpSpPr/>
          <p:nvPr/>
        </p:nvGrpSpPr>
        <p:grpSpPr>
          <a:xfrm>
            <a:off x="4250634" y="6122307"/>
            <a:ext cx="212507" cy="376548"/>
            <a:chOff x="0" y="0"/>
            <a:chExt cx="74076" cy="131259"/>
          </a:xfrm>
        </p:grpSpPr>
        <p:sp>
          <p:nvSpPr>
            <p:cNvPr id="370" name="Freeform 3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1" name="TextBox 3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2" name="Group 372"/>
          <p:cNvGrpSpPr/>
          <p:nvPr/>
        </p:nvGrpSpPr>
        <p:grpSpPr>
          <a:xfrm>
            <a:off x="4020450" y="6586025"/>
            <a:ext cx="212507" cy="376548"/>
            <a:chOff x="0" y="0"/>
            <a:chExt cx="74076" cy="131259"/>
          </a:xfrm>
        </p:grpSpPr>
        <p:sp>
          <p:nvSpPr>
            <p:cNvPr id="373" name="Freeform 3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4" name="TextBox 3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5" name="Group 375"/>
          <p:cNvGrpSpPr/>
          <p:nvPr/>
        </p:nvGrpSpPr>
        <p:grpSpPr>
          <a:xfrm>
            <a:off x="4250634" y="6586025"/>
            <a:ext cx="212507" cy="376548"/>
            <a:chOff x="0" y="0"/>
            <a:chExt cx="74076" cy="131259"/>
          </a:xfrm>
        </p:grpSpPr>
        <p:sp>
          <p:nvSpPr>
            <p:cNvPr id="376" name="Freeform 3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7" name="TextBox 3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8" name="Group 378"/>
          <p:cNvGrpSpPr/>
          <p:nvPr/>
        </p:nvGrpSpPr>
        <p:grpSpPr>
          <a:xfrm>
            <a:off x="4020450" y="7049742"/>
            <a:ext cx="212507" cy="376548"/>
            <a:chOff x="0" y="0"/>
            <a:chExt cx="74076" cy="131259"/>
          </a:xfrm>
        </p:grpSpPr>
        <p:sp>
          <p:nvSpPr>
            <p:cNvPr id="379" name="Freeform 3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0" name="TextBox 3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1" name="Group 381"/>
          <p:cNvGrpSpPr/>
          <p:nvPr/>
        </p:nvGrpSpPr>
        <p:grpSpPr>
          <a:xfrm>
            <a:off x="4250634" y="7049742"/>
            <a:ext cx="212507" cy="376548"/>
            <a:chOff x="0" y="0"/>
            <a:chExt cx="74076" cy="131259"/>
          </a:xfrm>
        </p:grpSpPr>
        <p:sp>
          <p:nvSpPr>
            <p:cNvPr id="382" name="Freeform 3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3" name="TextBox 3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4" name="Group 384"/>
          <p:cNvGrpSpPr/>
          <p:nvPr/>
        </p:nvGrpSpPr>
        <p:grpSpPr>
          <a:xfrm>
            <a:off x="4020450" y="7513460"/>
            <a:ext cx="212507" cy="376548"/>
            <a:chOff x="0" y="0"/>
            <a:chExt cx="74076" cy="131259"/>
          </a:xfrm>
        </p:grpSpPr>
        <p:sp>
          <p:nvSpPr>
            <p:cNvPr id="385" name="Freeform 3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6" name="TextBox 3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7" name="Group 387"/>
          <p:cNvGrpSpPr/>
          <p:nvPr/>
        </p:nvGrpSpPr>
        <p:grpSpPr>
          <a:xfrm>
            <a:off x="4250634" y="7513460"/>
            <a:ext cx="212507" cy="376548"/>
            <a:chOff x="0" y="0"/>
            <a:chExt cx="74076" cy="131259"/>
          </a:xfrm>
        </p:grpSpPr>
        <p:sp>
          <p:nvSpPr>
            <p:cNvPr id="388" name="Freeform 3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9" name="TextBox 3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0" name="Group 390"/>
          <p:cNvGrpSpPr/>
          <p:nvPr/>
        </p:nvGrpSpPr>
        <p:grpSpPr>
          <a:xfrm>
            <a:off x="4480817" y="1948850"/>
            <a:ext cx="212507" cy="376548"/>
            <a:chOff x="0" y="0"/>
            <a:chExt cx="74076" cy="131259"/>
          </a:xfrm>
        </p:grpSpPr>
        <p:sp>
          <p:nvSpPr>
            <p:cNvPr id="391" name="Freeform 3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2" name="TextBox 3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3" name="Group 393"/>
          <p:cNvGrpSpPr/>
          <p:nvPr/>
        </p:nvGrpSpPr>
        <p:grpSpPr>
          <a:xfrm>
            <a:off x="4480817" y="2412567"/>
            <a:ext cx="212507" cy="376548"/>
            <a:chOff x="0" y="0"/>
            <a:chExt cx="74076" cy="131259"/>
          </a:xfrm>
        </p:grpSpPr>
        <p:sp>
          <p:nvSpPr>
            <p:cNvPr id="394" name="Freeform 3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5" name="TextBox 3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6" name="Group 396"/>
          <p:cNvGrpSpPr/>
          <p:nvPr/>
        </p:nvGrpSpPr>
        <p:grpSpPr>
          <a:xfrm>
            <a:off x="4480817" y="2876285"/>
            <a:ext cx="212507" cy="376548"/>
            <a:chOff x="0" y="0"/>
            <a:chExt cx="74076" cy="131259"/>
          </a:xfrm>
        </p:grpSpPr>
        <p:sp>
          <p:nvSpPr>
            <p:cNvPr id="397" name="Freeform 3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8" name="TextBox 3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9" name="Group 399"/>
          <p:cNvGrpSpPr/>
          <p:nvPr/>
        </p:nvGrpSpPr>
        <p:grpSpPr>
          <a:xfrm>
            <a:off x="4480817" y="3340002"/>
            <a:ext cx="212507" cy="376548"/>
            <a:chOff x="0" y="0"/>
            <a:chExt cx="74076" cy="131259"/>
          </a:xfrm>
        </p:grpSpPr>
        <p:sp>
          <p:nvSpPr>
            <p:cNvPr id="400" name="Freeform 4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1" name="TextBox 4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2" name="Group 402"/>
          <p:cNvGrpSpPr/>
          <p:nvPr/>
        </p:nvGrpSpPr>
        <p:grpSpPr>
          <a:xfrm>
            <a:off x="4480817" y="3803720"/>
            <a:ext cx="212507" cy="376548"/>
            <a:chOff x="0" y="0"/>
            <a:chExt cx="74076" cy="131259"/>
          </a:xfrm>
        </p:grpSpPr>
        <p:sp>
          <p:nvSpPr>
            <p:cNvPr id="403" name="Freeform 4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4" name="TextBox 4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5" name="Group 405"/>
          <p:cNvGrpSpPr/>
          <p:nvPr/>
        </p:nvGrpSpPr>
        <p:grpSpPr>
          <a:xfrm>
            <a:off x="4480817" y="4267437"/>
            <a:ext cx="212507" cy="376548"/>
            <a:chOff x="0" y="0"/>
            <a:chExt cx="74076" cy="131259"/>
          </a:xfrm>
        </p:grpSpPr>
        <p:sp>
          <p:nvSpPr>
            <p:cNvPr id="406" name="Freeform 4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7" name="TextBox 4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8" name="Group 408"/>
          <p:cNvGrpSpPr/>
          <p:nvPr/>
        </p:nvGrpSpPr>
        <p:grpSpPr>
          <a:xfrm>
            <a:off x="4480817" y="4731155"/>
            <a:ext cx="212507" cy="376548"/>
            <a:chOff x="0" y="0"/>
            <a:chExt cx="74076" cy="131259"/>
          </a:xfrm>
        </p:grpSpPr>
        <p:sp>
          <p:nvSpPr>
            <p:cNvPr id="409" name="Freeform 4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0" name="TextBox 4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1" name="Group 411"/>
          <p:cNvGrpSpPr/>
          <p:nvPr/>
        </p:nvGrpSpPr>
        <p:grpSpPr>
          <a:xfrm>
            <a:off x="4480817" y="5194872"/>
            <a:ext cx="212507" cy="376548"/>
            <a:chOff x="0" y="0"/>
            <a:chExt cx="74076" cy="131259"/>
          </a:xfrm>
        </p:grpSpPr>
        <p:sp>
          <p:nvSpPr>
            <p:cNvPr id="412" name="Freeform 4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3" name="TextBox 4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4" name="Group 414"/>
          <p:cNvGrpSpPr/>
          <p:nvPr/>
        </p:nvGrpSpPr>
        <p:grpSpPr>
          <a:xfrm>
            <a:off x="4480817" y="5658590"/>
            <a:ext cx="212507" cy="376548"/>
            <a:chOff x="0" y="0"/>
            <a:chExt cx="74076" cy="131259"/>
          </a:xfrm>
        </p:grpSpPr>
        <p:sp>
          <p:nvSpPr>
            <p:cNvPr id="415" name="Freeform 4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6" name="TextBox 4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7" name="Group 417"/>
          <p:cNvGrpSpPr/>
          <p:nvPr/>
        </p:nvGrpSpPr>
        <p:grpSpPr>
          <a:xfrm>
            <a:off x="4480817" y="6122307"/>
            <a:ext cx="212507" cy="376548"/>
            <a:chOff x="0" y="0"/>
            <a:chExt cx="74076" cy="131259"/>
          </a:xfrm>
        </p:grpSpPr>
        <p:sp>
          <p:nvSpPr>
            <p:cNvPr id="418" name="Freeform 4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9" name="TextBox 4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0" name="Group 420"/>
          <p:cNvGrpSpPr/>
          <p:nvPr/>
        </p:nvGrpSpPr>
        <p:grpSpPr>
          <a:xfrm>
            <a:off x="4480817" y="6586025"/>
            <a:ext cx="212507" cy="376548"/>
            <a:chOff x="0" y="0"/>
            <a:chExt cx="74076" cy="131259"/>
          </a:xfrm>
        </p:grpSpPr>
        <p:sp>
          <p:nvSpPr>
            <p:cNvPr id="421" name="Freeform 4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2" name="TextBox 4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3" name="Group 423"/>
          <p:cNvGrpSpPr/>
          <p:nvPr/>
        </p:nvGrpSpPr>
        <p:grpSpPr>
          <a:xfrm>
            <a:off x="4480817" y="7049742"/>
            <a:ext cx="212507" cy="376548"/>
            <a:chOff x="0" y="0"/>
            <a:chExt cx="74076" cy="131259"/>
          </a:xfrm>
        </p:grpSpPr>
        <p:sp>
          <p:nvSpPr>
            <p:cNvPr id="424" name="Freeform 4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5" name="TextBox 4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6" name="Group 426"/>
          <p:cNvGrpSpPr/>
          <p:nvPr/>
        </p:nvGrpSpPr>
        <p:grpSpPr>
          <a:xfrm>
            <a:off x="4480817" y="7513460"/>
            <a:ext cx="212507" cy="376548"/>
            <a:chOff x="0" y="0"/>
            <a:chExt cx="74076" cy="131259"/>
          </a:xfrm>
        </p:grpSpPr>
        <p:sp>
          <p:nvSpPr>
            <p:cNvPr id="427" name="Freeform 4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8" name="TextBox 4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9" name="Group 429"/>
          <p:cNvGrpSpPr/>
          <p:nvPr/>
        </p:nvGrpSpPr>
        <p:grpSpPr>
          <a:xfrm>
            <a:off x="4711001" y="1948850"/>
            <a:ext cx="212507" cy="376548"/>
            <a:chOff x="0" y="0"/>
            <a:chExt cx="74076" cy="131259"/>
          </a:xfrm>
        </p:grpSpPr>
        <p:sp>
          <p:nvSpPr>
            <p:cNvPr id="430" name="Freeform 4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1" name="TextBox 4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2" name="Group 432"/>
          <p:cNvGrpSpPr/>
          <p:nvPr/>
        </p:nvGrpSpPr>
        <p:grpSpPr>
          <a:xfrm>
            <a:off x="4941185" y="1948850"/>
            <a:ext cx="212507" cy="376548"/>
            <a:chOff x="0" y="0"/>
            <a:chExt cx="74076" cy="131259"/>
          </a:xfrm>
        </p:grpSpPr>
        <p:sp>
          <p:nvSpPr>
            <p:cNvPr id="433" name="Freeform 4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4" name="TextBox 4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5" name="Group 435"/>
          <p:cNvGrpSpPr/>
          <p:nvPr/>
        </p:nvGrpSpPr>
        <p:grpSpPr>
          <a:xfrm>
            <a:off x="4711001" y="2412567"/>
            <a:ext cx="212507" cy="376548"/>
            <a:chOff x="0" y="0"/>
            <a:chExt cx="74076" cy="131259"/>
          </a:xfrm>
        </p:grpSpPr>
        <p:sp>
          <p:nvSpPr>
            <p:cNvPr id="436" name="Freeform 4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7" name="TextBox 4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8" name="Group 438"/>
          <p:cNvGrpSpPr/>
          <p:nvPr/>
        </p:nvGrpSpPr>
        <p:grpSpPr>
          <a:xfrm>
            <a:off x="4941185" y="2412567"/>
            <a:ext cx="212507" cy="376548"/>
            <a:chOff x="0" y="0"/>
            <a:chExt cx="74076" cy="131259"/>
          </a:xfrm>
        </p:grpSpPr>
        <p:sp>
          <p:nvSpPr>
            <p:cNvPr id="439" name="Freeform 4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0" name="TextBox 4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1" name="Group 441"/>
          <p:cNvGrpSpPr/>
          <p:nvPr/>
        </p:nvGrpSpPr>
        <p:grpSpPr>
          <a:xfrm>
            <a:off x="4711001" y="2876285"/>
            <a:ext cx="212507" cy="376548"/>
            <a:chOff x="0" y="0"/>
            <a:chExt cx="74076" cy="131259"/>
          </a:xfrm>
        </p:grpSpPr>
        <p:sp>
          <p:nvSpPr>
            <p:cNvPr id="442" name="Freeform 4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3" name="TextBox 4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4" name="Group 444"/>
          <p:cNvGrpSpPr/>
          <p:nvPr/>
        </p:nvGrpSpPr>
        <p:grpSpPr>
          <a:xfrm>
            <a:off x="4941185" y="2876285"/>
            <a:ext cx="212507" cy="376548"/>
            <a:chOff x="0" y="0"/>
            <a:chExt cx="74076" cy="131259"/>
          </a:xfrm>
        </p:grpSpPr>
        <p:sp>
          <p:nvSpPr>
            <p:cNvPr id="445" name="Freeform 4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6" name="TextBox 4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7" name="Group 447"/>
          <p:cNvGrpSpPr/>
          <p:nvPr/>
        </p:nvGrpSpPr>
        <p:grpSpPr>
          <a:xfrm>
            <a:off x="4711001" y="3340002"/>
            <a:ext cx="212507" cy="376548"/>
            <a:chOff x="0" y="0"/>
            <a:chExt cx="74076" cy="131259"/>
          </a:xfrm>
        </p:grpSpPr>
        <p:sp>
          <p:nvSpPr>
            <p:cNvPr id="448" name="Freeform 4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9" name="TextBox 4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0" name="Group 450"/>
          <p:cNvGrpSpPr/>
          <p:nvPr/>
        </p:nvGrpSpPr>
        <p:grpSpPr>
          <a:xfrm>
            <a:off x="4941185" y="3340002"/>
            <a:ext cx="212507" cy="376548"/>
            <a:chOff x="0" y="0"/>
            <a:chExt cx="74076" cy="131259"/>
          </a:xfrm>
        </p:grpSpPr>
        <p:sp>
          <p:nvSpPr>
            <p:cNvPr id="451" name="Freeform 4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2" name="TextBox 4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3" name="Group 453"/>
          <p:cNvGrpSpPr/>
          <p:nvPr/>
        </p:nvGrpSpPr>
        <p:grpSpPr>
          <a:xfrm>
            <a:off x="4711001" y="3803720"/>
            <a:ext cx="212507" cy="376548"/>
            <a:chOff x="0" y="0"/>
            <a:chExt cx="74076" cy="131259"/>
          </a:xfrm>
        </p:grpSpPr>
        <p:sp>
          <p:nvSpPr>
            <p:cNvPr id="454" name="Freeform 4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5" name="TextBox 4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6" name="Group 456"/>
          <p:cNvGrpSpPr/>
          <p:nvPr/>
        </p:nvGrpSpPr>
        <p:grpSpPr>
          <a:xfrm>
            <a:off x="4941185" y="3803720"/>
            <a:ext cx="212507" cy="376548"/>
            <a:chOff x="0" y="0"/>
            <a:chExt cx="74076" cy="131259"/>
          </a:xfrm>
        </p:grpSpPr>
        <p:sp>
          <p:nvSpPr>
            <p:cNvPr id="457" name="Freeform 4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8" name="TextBox 4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9" name="Group 459"/>
          <p:cNvGrpSpPr/>
          <p:nvPr/>
        </p:nvGrpSpPr>
        <p:grpSpPr>
          <a:xfrm>
            <a:off x="4711001" y="4267437"/>
            <a:ext cx="212507" cy="376548"/>
            <a:chOff x="0" y="0"/>
            <a:chExt cx="74076" cy="131259"/>
          </a:xfrm>
        </p:grpSpPr>
        <p:sp>
          <p:nvSpPr>
            <p:cNvPr id="460" name="Freeform 4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1" name="TextBox 4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2" name="Group 462"/>
          <p:cNvGrpSpPr/>
          <p:nvPr/>
        </p:nvGrpSpPr>
        <p:grpSpPr>
          <a:xfrm>
            <a:off x="4941185" y="4267437"/>
            <a:ext cx="212507" cy="376548"/>
            <a:chOff x="0" y="0"/>
            <a:chExt cx="74076" cy="131259"/>
          </a:xfrm>
        </p:grpSpPr>
        <p:sp>
          <p:nvSpPr>
            <p:cNvPr id="463" name="Freeform 4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4" name="TextBox 4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5" name="Group 465"/>
          <p:cNvGrpSpPr/>
          <p:nvPr/>
        </p:nvGrpSpPr>
        <p:grpSpPr>
          <a:xfrm>
            <a:off x="4711001" y="4731155"/>
            <a:ext cx="212507" cy="376548"/>
            <a:chOff x="0" y="0"/>
            <a:chExt cx="74076" cy="131259"/>
          </a:xfrm>
        </p:grpSpPr>
        <p:sp>
          <p:nvSpPr>
            <p:cNvPr id="466" name="Freeform 4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7" name="TextBox 4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8" name="Group 468"/>
          <p:cNvGrpSpPr/>
          <p:nvPr/>
        </p:nvGrpSpPr>
        <p:grpSpPr>
          <a:xfrm>
            <a:off x="4941185" y="4731155"/>
            <a:ext cx="212507" cy="376548"/>
            <a:chOff x="0" y="0"/>
            <a:chExt cx="74076" cy="131259"/>
          </a:xfrm>
        </p:grpSpPr>
        <p:sp>
          <p:nvSpPr>
            <p:cNvPr id="469" name="Freeform 4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0" name="TextBox 4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1" name="Group 471"/>
          <p:cNvGrpSpPr/>
          <p:nvPr/>
        </p:nvGrpSpPr>
        <p:grpSpPr>
          <a:xfrm>
            <a:off x="4711001" y="5194872"/>
            <a:ext cx="212507" cy="376548"/>
            <a:chOff x="0" y="0"/>
            <a:chExt cx="74076" cy="131259"/>
          </a:xfrm>
        </p:grpSpPr>
        <p:sp>
          <p:nvSpPr>
            <p:cNvPr id="472" name="Freeform 4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3" name="TextBox 4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4" name="Group 474"/>
          <p:cNvGrpSpPr/>
          <p:nvPr/>
        </p:nvGrpSpPr>
        <p:grpSpPr>
          <a:xfrm>
            <a:off x="4941185" y="5194872"/>
            <a:ext cx="212507" cy="376548"/>
            <a:chOff x="0" y="0"/>
            <a:chExt cx="74076" cy="131259"/>
          </a:xfrm>
        </p:grpSpPr>
        <p:sp>
          <p:nvSpPr>
            <p:cNvPr id="475" name="Freeform 4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6" name="TextBox 4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7" name="Group 477"/>
          <p:cNvGrpSpPr/>
          <p:nvPr/>
        </p:nvGrpSpPr>
        <p:grpSpPr>
          <a:xfrm>
            <a:off x="4711001" y="5658590"/>
            <a:ext cx="212507" cy="376548"/>
            <a:chOff x="0" y="0"/>
            <a:chExt cx="74076" cy="131259"/>
          </a:xfrm>
        </p:grpSpPr>
        <p:sp>
          <p:nvSpPr>
            <p:cNvPr id="478" name="Freeform 4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9" name="TextBox 4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0" name="Group 480"/>
          <p:cNvGrpSpPr/>
          <p:nvPr/>
        </p:nvGrpSpPr>
        <p:grpSpPr>
          <a:xfrm>
            <a:off x="4941185" y="5658590"/>
            <a:ext cx="212507" cy="376548"/>
            <a:chOff x="0" y="0"/>
            <a:chExt cx="74076" cy="131259"/>
          </a:xfrm>
        </p:grpSpPr>
        <p:sp>
          <p:nvSpPr>
            <p:cNvPr id="481" name="Freeform 4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2" name="TextBox 4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3" name="Group 483"/>
          <p:cNvGrpSpPr/>
          <p:nvPr/>
        </p:nvGrpSpPr>
        <p:grpSpPr>
          <a:xfrm>
            <a:off x="4711001" y="6122307"/>
            <a:ext cx="212507" cy="376548"/>
            <a:chOff x="0" y="0"/>
            <a:chExt cx="74076" cy="131259"/>
          </a:xfrm>
        </p:grpSpPr>
        <p:sp>
          <p:nvSpPr>
            <p:cNvPr id="484" name="Freeform 4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5" name="TextBox 4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6" name="Group 486"/>
          <p:cNvGrpSpPr/>
          <p:nvPr/>
        </p:nvGrpSpPr>
        <p:grpSpPr>
          <a:xfrm>
            <a:off x="4941185" y="6122307"/>
            <a:ext cx="212507" cy="376548"/>
            <a:chOff x="0" y="0"/>
            <a:chExt cx="74076" cy="131259"/>
          </a:xfrm>
        </p:grpSpPr>
        <p:sp>
          <p:nvSpPr>
            <p:cNvPr id="487" name="Freeform 4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8" name="TextBox 4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9" name="Group 489"/>
          <p:cNvGrpSpPr/>
          <p:nvPr/>
        </p:nvGrpSpPr>
        <p:grpSpPr>
          <a:xfrm>
            <a:off x="4711001" y="6586025"/>
            <a:ext cx="212507" cy="376548"/>
            <a:chOff x="0" y="0"/>
            <a:chExt cx="74076" cy="131259"/>
          </a:xfrm>
        </p:grpSpPr>
        <p:sp>
          <p:nvSpPr>
            <p:cNvPr id="490" name="Freeform 4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1" name="TextBox 4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2" name="Group 492"/>
          <p:cNvGrpSpPr/>
          <p:nvPr/>
        </p:nvGrpSpPr>
        <p:grpSpPr>
          <a:xfrm>
            <a:off x="4941185" y="6586025"/>
            <a:ext cx="212507" cy="376548"/>
            <a:chOff x="0" y="0"/>
            <a:chExt cx="74076" cy="131259"/>
          </a:xfrm>
        </p:grpSpPr>
        <p:sp>
          <p:nvSpPr>
            <p:cNvPr id="493" name="Freeform 4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4" name="TextBox 4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5" name="Group 495"/>
          <p:cNvGrpSpPr/>
          <p:nvPr/>
        </p:nvGrpSpPr>
        <p:grpSpPr>
          <a:xfrm>
            <a:off x="4711001" y="7049742"/>
            <a:ext cx="212507" cy="376548"/>
            <a:chOff x="0" y="0"/>
            <a:chExt cx="74076" cy="131259"/>
          </a:xfrm>
        </p:grpSpPr>
        <p:sp>
          <p:nvSpPr>
            <p:cNvPr id="496" name="Freeform 4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7" name="TextBox 4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8" name="Group 498"/>
          <p:cNvGrpSpPr/>
          <p:nvPr/>
        </p:nvGrpSpPr>
        <p:grpSpPr>
          <a:xfrm>
            <a:off x="4941185" y="7049742"/>
            <a:ext cx="212507" cy="376548"/>
            <a:chOff x="0" y="0"/>
            <a:chExt cx="74076" cy="131259"/>
          </a:xfrm>
        </p:grpSpPr>
        <p:sp>
          <p:nvSpPr>
            <p:cNvPr id="499" name="Freeform 4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0" name="TextBox 5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1" name="Group 501"/>
          <p:cNvGrpSpPr/>
          <p:nvPr/>
        </p:nvGrpSpPr>
        <p:grpSpPr>
          <a:xfrm>
            <a:off x="4711001" y="7513460"/>
            <a:ext cx="212507" cy="376548"/>
            <a:chOff x="0" y="0"/>
            <a:chExt cx="74076" cy="131259"/>
          </a:xfrm>
        </p:grpSpPr>
        <p:sp>
          <p:nvSpPr>
            <p:cNvPr id="502" name="Freeform 5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3" name="TextBox 5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4" name="Group 504"/>
          <p:cNvGrpSpPr/>
          <p:nvPr/>
        </p:nvGrpSpPr>
        <p:grpSpPr>
          <a:xfrm>
            <a:off x="4941185" y="7513460"/>
            <a:ext cx="212507" cy="376548"/>
            <a:chOff x="0" y="0"/>
            <a:chExt cx="74076" cy="131259"/>
          </a:xfrm>
        </p:grpSpPr>
        <p:sp>
          <p:nvSpPr>
            <p:cNvPr id="505" name="Freeform 5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6" name="TextBox 5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7" name="Group 507"/>
          <p:cNvGrpSpPr/>
          <p:nvPr/>
        </p:nvGrpSpPr>
        <p:grpSpPr>
          <a:xfrm>
            <a:off x="5171368" y="1948850"/>
            <a:ext cx="212507" cy="376548"/>
            <a:chOff x="0" y="0"/>
            <a:chExt cx="74076" cy="131259"/>
          </a:xfrm>
        </p:grpSpPr>
        <p:sp>
          <p:nvSpPr>
            <p:cNvPr id="508" name="Freeform 5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9" name="TextBox 5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0" name="Group 510"/>
          <p:cNvGrpSpPr/>
          <p:nvPr/>
        </p:nvGrpSpPr>
        <p:grpSpPr>
          <a:xfrm>
            <a:off x="5401552" y="1948850"/>
            <a:ext cx="212507" cy="376548"/>
            <a:chOff x="0" y="0"/>
            <a:chExt cx="74076" cy="131259"/>
          </a:xfrm>
        </p:grpSpPr>
        <p:sp>
          <p:nvSpPr>
            <p:cNvPr id="511" name="Freeform 5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2" name="TextBox 5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3" name="Group 513"/>
          <p:cNvGrpSpPr/>
          <p:nvPr/>
        </p:nvGrpSpPr>
        <p:grpSpPr>
          <a:xfrm>
            <a:off x="5171368" y="2412567"/>
            <a:ext cx="212507" cy="376548"/>
            <a:chOff x="0" y="0"/>
            <a:chExt cx="74076" cy="131259"/>
          </a:xfrm>
        </p:grpSpPr>
        <p:sp>
          <p:nvSpPr>
            <p:cNvPr id="514" name="Freeform 5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5" name="TextBox 5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6" name="Group 516"/>
          <p:cNvGrpSpPr/>
          <p:nvPr/>
        </p:nvGrpSpPr>
        <p:grpSpPr>
          <a:xfrm>
            <a:off x="5401552" y="2412567"/>
            <a:ext cx="212507" cy="376548"/>
            <a:chOff x="0" y="0"/>
            <a:chExt cx="74076" cy="131259"/>
          </a:xfrm>
        </p:grpSpPr>
        <p:sp>
          <p:nvSpPr>
            <p:cNvPr id="517" name="Freeform 5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8" name="TextBox 5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9" name="Group 519"/>
          <p:cNvGrpSpPr/>
          <p:nvPr/>
        </p:nvGrpSpPr>
        <p:grpSpPr>
          <a:xfrm>
            <a:off x="5171368" y="2876285"/>
            <a:ext cx="212507" cy="376548"/>
            <a:chOff x="0" y="0"/>
            <a:chExt cx="74076" cy="131259"/>
          </a:xfrm>
        </p:grpSpPr>
        <p:sp>
          <p:nvSpPr>
            <p:cNvPr id="520" name="Freeform 5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1" name="TextBox 5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2" name="Group 522"/>
          <p:cNvGrpSpPr/>
          <p:nvPr/>
        </p:nvGrpSpPr>
        <p:grpSpPr>
          <a:xfrm>
            <a:off x="5401552" y="2876285"/>
            <a:ext cx="212507" cy="376548"/>
            <a:chOff x="0" y="0"/>
            <a:chExt cx="74076" cy="131259"/>
          </a:xfrm>
        </p:grpSpPr>
        <p:sp>
          <p:nvSpPr>
            <p:cNvPr id="523" name="Freeform 5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4" name="TextBox 5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5" name="Group 525"/>
          <p:cNvGrpSpPr/>
          <p:nvPr/>
        </p:nvGrpSpPr>
        <p:grpSpPr>
          <a:xfrm>
            <a:off x="5171368" y="3340002"/>
            <a:ext cx="212507" cy="376548"/>
            <a:chOff x="0" y="0"/>
            <a:chExt cx="74076" cy="131259"/>
          </a:xfrm>
        </p:grpSpPr>
        <p:sp>
          <p:nvSpPr>
            <p:cNvPr id="526" name="Freeform 5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7" name="TextBox 5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8" name="Group 528"/>
          <p:cNvGrpSpPr/>
          <p:nvPr/>
        </p:nvGrpSpPr>
        <p:grpSpPr>
          <a:xfrm>
            <a:off x="5401552" y="3340002"/>
            <a:ext cx="212507" cy="376548"/>
            <a:chOff x="0" y="0"/>
            <a:chExt cx="74076" cy="131259"/>
          </a:xfrm>
        </p:grpSpPr>
        <p:sp>
          <p:nvSpPr>
            <p:cNvPr id="529" name="Freeform 5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0" name="TextBox 5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1" name="Group 531"/>
          <p:cNvGrpSpPr/>
          <p:nvPr/>
        </p:nvGrpSpPr>
        <p:grpSpPr>
          <a:xfrm>
            <a:off x="5171368" y="3803720"/>
            <a:ext cx="212507" cy="376548"/>
            <a:chOff x="0" y="0"/>
            <a:chExt cx="74076" cy="131259"/>
          </a:xfrm>
        </p:grpSpPr>
        <p:sp>
          <p:nvSpPr>
            <p:cNvPr id="532" name="Freeform 5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3" name="TextBox 5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4" name="Group 534"/>
          <p:cNvGrpSpPr/>
          <p:nvPr/>
        </p:nvGrpSpPr>
        <p:grpSpPr>
          <a:xfrm>
            <a:off x="5401552" y="3803720"/>
            <a:ext cx="212507" cy="376548"/>
            <a:chOff x="0" y="0"/>
            <a:chExt cx="74076" cy="131259"/>
          </a:xfrm>
        </p:grpSpPr>
        <p:sp>
          <p:nvSpPr>
            <p:cNvPr id="535" name="Freeform 5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6" name="TextBox 5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7" name="Group 537"/>
          <p:cNvGrpSpPr/>
          <p:nvPr/>
        </p:nvGrpSpPr>
        <p:grpSpPr>
          <a:xfrm>
            <a:off x="5171368" y="4267437"/>
            <a:ext cx="212507" cy="376548"/>
            <a:chOff x="0" y="0"/>
            <a:chExt cx="74076" cy="131259"/>
          </a:xfrm>
        </p:grpSpPr>
        <p:sp>
          <p:nvSpPr>
            <p:cNvPr id="538" name="Freeform 5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9" name="TextBox 5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0" name="Group 540"/>
          <p:cNvGrpSpPr/>
          <p:nvPr/>
        </p:nvGrpSpPr>
        <p:grpSpPr>
          <a:xfrm>
            <a:off x="5401552" y="4267437"/>
            <a:ext cx="212507" cy="376548"/>
            <a:chOff x="0" y="0"/>
            <a:chExt cx="74076" cy="131259"/>
          </a:xfrm>
        </p:grpSpPr>
        <p:sp>
          <p:nvSpPr>
            <p:cNvPr id="541" name="Freeform 5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2" name="TextBox 5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3" name="Group 543"/>
          <p:cNvGrpSpPr/>
          <p:nvPr/>
        </p:nvGrpSpPr>
        <p:grpSpPr>
          <a:xfrm>
            <a:off x="5171368" y="4731155"/>
            <a:ext cx="212507" cy="376548"/>
            <a:chOff x="0" y="0"/>
            <a:chExt cx="74076" cy="131259"/>
          </a:xfrm>
        </p:grpSpPr>
        <p:sp>
          <p:nvSpPr>
            <p:cNvPr id="544" name="Freeform 5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5" name="TextBox 5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6" name="Group 546"/>
          <p:cNvGrpSpPr/>
          <p:nvPr/>
        </p:nvGrpSpPr>
        <p:grpSpPr>
          <a:xfrm>
            <a:off x="5401552" y="4731155"/>
            <a:ext cx="212507" cy="376548"/>
            <a:chOff x="0" y="0"/>
            <a:chExt cx="74076" cy="131259"/>
          </a:xfrm>
        </p:grpSpPr>
        <p:sp>
          <p:nvSpPr>
            <p:cNvPr id="547" name="Freeform 5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8" name="TextBox 5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9" name="Group 549"/>
          <p:cNvGrpSpPr/>
          <p:nvPr/>
        </p:nvGrpSpPr>
        <p:grpSpPr>
          <a:xfrm>
            <a:off x="5171368" y="5194872"/>
            <a:ext cx="212507" cy="376548"/>
            <a:chOff x="0" y="0"/>
            <a:chExt cx="74076" cy="131259"/>
          </a:xfrm>
        </p:grpSpPr>
        <p:sp>
          <p:nvSpPr>
            <p:cNvPr id="550" name="Freeform 5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1" name="TextBox 5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2" name="Group 552"/>
          <p:cNvGrpSpPr/>
          <p:nvPr/>
        </p:nvGrpSpPr>
        <p:grpSpPr>
          <a:xfrm>
            <a:off x="5401552" y="5194872"/>
            <a:ext cx="212507" cy="376548"/>
            <a:chOff x="0" y="0"/>
            <a:chExt cx="74076" cy="131259"/>
          </a:xfrm>
        </p:grpSpPr>
        <p:sp>
          <p:nvSpPr>
            <p:cNvPr id="553" name="Freeform 5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4" name="TextBox 5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5" name="Group 555"/>
          <p:cNvGrpSpPr/>
          <p:nvPr/>
        </p:nvGrpSpPr>
        <p:grpSpPr>
          <a:xfrm>
            <a:off x="5171368" y="5658590"/>
            <a:ext cx="212507" cy="376548"/>
            <a:chOff x="0" y="0"/>
            <a:chExt cx="74076" cy="131259"/>
          </a:xfrm>
        </p:grpSpPr>
        <p:sp>
          <p:nvSpPr>
            <p:cNvPr id="556" name="Freeform 5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7" name="TextBox 5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8" name="Group 558"/>
          <p:cNvGrpSpPr/>
          <p:nvPr/>
        </p:nvGrpSpPr>
        <p:grpSpPr>
          <a:xfrm>
            <a:off x="5401552" y="5658590"/>
            <a:ext cx="212507" cy="376548"/>
            <a:chOff x="0" y="0"/>
            <a:chExt cx="74076" cy="131259"/>
          </a:xfrm>
        </p:grpSpPr>
        <p:sp>
          <p:nvSpPr>
            <p:cNvPr id="559" name="Freeform 5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0" name="TextBox 5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1" name="Group 561"/>
          <p:cNvGrpSpPr/>
          <p:nvPr/>
        </p:nvGrpSpPr>
        <p:grpSpPr>
          <a:xfrm>
            <a:off x="5171368" y="6122307"/>
            <a:ext cx="212507" cy="376548"/>
            <a:chOff x="0" y="0"/>
            <a:chExt cx="74076" cy="131259"/>
          </a:xfrm>
        </p:grpSpPr>
        <p:sp>
          <p:nvSpPr>
            <p:cNvPr id="562" name="Freeform 5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3" name="TextBox 5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4" name="Group 564"/>
          <p:cNvGrpSpPr/>
          <p:nvPr/>
        </p:nvGrpSpPr>
        <p:grpSpPr>
          <a:xfrm>
            <a:off x="5401552" y="6122307"/>
            <a:ext cx="212507" cy="376548"/>
            <a:chOff x="0" y="0"/>
            <a:chExt cx="74076" cy="131259"/>
          </a:xfrm>
        </p:grpSpPr>
        <p:sp>
          <p:nvSpPr>
            <p:cNvPr id="565" name="Freeform 5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6" name="TextBox 5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7" name="Group 567"/>
          <p:cNvGrpSpPr/>
          <p:nvPr/>
        </p:nvGrpSpPr>
        <p:grpSpPr>
          <a:xfrm>
            <a:off x="5171368" y="6586025"/>
            <a:ext cx="212507" cy="376548"/>
            <a:chOff x="0" y="0"/>
            <a:chExt cx="74076" cy="131259"/>
          </a:xfrm>
        </p:grpSpPr>
        <p:sp>
          <p:nvSpPr>
            <p:cNvPr id="568" name="Freeform 5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9" name="TextBox 5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0" name="Group 570"/>
          <p:cNvGrpSpPr/>
          <p:nvPr/>
        </p:nvGrpSpPr>
        <p:grpSpPr>
          <a:xfrm>
            <a:off x="5401552" y="6586025"/>
            <a:ext cx="212507" cy="376548"/>
            <a:chOff x="0" y="0"/>
            <a:chExt cx="74076" cy="131259"/>
          </a:xfrm>
        </p:grpSpPr>
        <p:sp>
          <p:nvSpPr>
            <p:cNvPr id="571" name="Freeform 5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2" name="TextBox 5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3" name="Group 573"/>
          <p:cNvGrpSpPr/>
          <p:nvPr/>
        </p:nvGrpSpPr>
        <p:grpSpPr>
          <a:xfrm>
            <a:off x="5171368" y="7049742"/>
            <a:ext cx="212507" cy="376548"/>
            <a:chOff x="0" y="0"/>
            <a:chExt cx="74076" cy="131259"/>
          </a:xfrm>
        </p:grpSpPr>
        <p:sp>
          <p:nvSpPr>
            <p:cNvPr id="574" name="Freeform 5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5" name="TextBox 5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6" name="Group 576"/>
          <p:cNvGrpSpPr/>
          <p:nvPr/>
        </p:nvGrpSpPr>
        <p:grpSpPr>
          <a:xfrm>
            <a:off x="5401552" y="7049742"/>
            <a:ext cx="212507" cy="376548"/>
            <a:chOff x="0" y="0"/>
            <a:chExt cx="74076" cy="131259"/>
          </a:xfrm>
        </p:grpSpPr>
        <p:sp>
          <p:nvSpPr>
            <p:cNvPr id="577" name="Freeform 5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8" name="TextBox 5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9" name="Group 579"/>
          <p:cNvGrpSpPr/>
          <p:nvPr/>
        </p:nvGrpSpPr>
        <p:grpSpPr>
          <a:xfrm>
            <a:off x="5171368" y="7513460"/>
            <a:ext cx="212507" cy="376548"/>
            <a:chOff x="0" y="0"/>
            <a:chExt cx="74076" cy="131259"/>
          </a:xfrm>
        </p:grpSpPr>
        <p:sp>
          <p:nvSpPr>
            <p:cNvPr id="580" name="Freeform 5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1" name="TextBox 5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2" name="Group 582"/>
          <p:cNvGrpSpPr/>
          <p:nvPr/>
        </p:nvGrpSpPr>
        <p:grpSpPr>
          <a:xfrm>
            <a:off x="5401552" y="7513460"/>
            <a:ext cx="212507" cy="376548"/>
            <a:chOff x="0" y="0"/>
            <a:chExt cx="74076" cy="131259"/>
          </a:xfrm>
        </p:grpSpPr>
        <p:sp>
          <p:nvSpPr>
            <p:cNvPr id="583" name="Freeform 5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4" name="TextBox 5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5" name="Group 585"/>
          <p:cNvGrpSpPr/>
          <p:nvPr/>
        </p:nvGrpSpPr>
        <p:grpSpPr>
          <a:xfrm>
            <a:off x="5631735" y="1948850"/>
            <a:ext cx="212507" cy="376548"/>
            <a:chOff x="0" y="0"/>
            <a:chExt cx="74076" cy="131259"/>
          </a:xfrm>
        </p:grpSpPr>
        <p:sp>
          <p:nvSpPr>
            <p:cNvPr id="586" name="Freeform 5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7" name="TextBox 5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8" name="Group 588"/>
          <p:cNvGrpSpPr/>
          <p:nvPr/>
        </p:nvGrpSpPr>
        <p:grpSpPr>
          <a:xfrm>
            <a:off x="5631735" y="2412567"/>
            <a:ext cx="212507" cy="376548"/>
            <a:chOff x="0" y="0"/>
            <a:chExt cx="74076" cy="131259"/>
          </a:xfrm>
        </p:grpSpPr>
        <p:sp>
          <p:nvSpPr>
            <p:cNvPr id="589" name="Freeform 5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0" name="TextBox 5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1" name="Group 591"/>
          <p:cNvGrpSpPr/>
          <p:nvPr/>
        </p:nvGrpSpPr>
        <p:grpSpPr>
          <a:xfrm>
            <a:off x="5631735" y="2876285"/>
            <a:ext cx="212507" cy="376548"/>
            <a:chOff x="0" y="0"/>
            <a:chExt cx="74076" cy="131259"/>
          </a:xfrm>
        </p:grpSpPr>
        <p:sp>
          <p:nvSpPr>
            <p:cNvPr id="592" name="Freeform 5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3" name="TextBox 5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4" name="Group 594"/>
          <p:cNvGrpSpPr/>
          <p:nvPr/>
        </p:nvGrpSpPr>
        <p:grpSpPr>
          <a:xfrm>
            <a:off x="5631735" y="3340002"/>
            <a:ext cx="212507" cy="376548"/>
            <a:chOff x="0" y="0"/>
            <a:chExt cx="74076" cy="131259"/>
          </a:xfrm>
        </p:grpSpPr>
        <p:sp>
          <p:nvSpPr>
            <p:cNvPr id="595" name="Freeform 5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6" name="TextBox 5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7" name="Group 597"/>
          <p:cNvGrpSpPr/>
          <p:nvPr/>
        </p:nvGrpSpPr>
        <p:grpSpPr>
          <a:xfrm>
            <a:off x="5631735" y="3803720"/>
            <a:ext cx="212507" cy="376548"/>
            <a:chOff x="0" y="0"/>
            <a:chExt cx="74076" cy="131259"/>
          </a:xfrm>
        </p:grpSpPr>
        <p:sp>
          <p:nvSpPr>
            <p:cNvPr id="598" name="Freeform 5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9" name="TextBox 5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0" name="Group 600"/>
          <p:cNvGrpSpPr/>
          <p:nvPr/>
        </p:nvGrpSpPr>
        <p:grpSpPr>
          <a:xfrm>
            <a:off x="5631735" y="4267437"/>
            <a:ext cx="212507" cy="376548"/>
            <a:chOff x="0" y="0"/>
            <a:chExt cx="74076" cy="131259"/>
          </a:xfrm>
        </p:grpSpPr>
        <p:sp>
          <p:nvSpPr>
            <p:cNvPr id="601" name="Freeform 6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2" name="TextBox 6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3" name="Group 603"/>
          <p:cNvGrpSpPr/>
          <p:nvPr/>
        </p:nvGrpSpPr>
        <p:grpSpPr>
          <a:xfrm>
            <a:off x="5631735" y="4731155"/>
            <a:ext cx="212507" cy="376548"/>
            <a:chOff x="0" y="0"/>
            <a:chExt cx="74076" cy="131259"/>
          </a:xfrm>
        </p:grpSpPr>
        <p:sp>
          <p:nvSpPr>
            <p:cNvPr id="604" name="Freeform 6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5" name="TextBox 6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6" name="Group 606"/>
          <p:cNvGrpSpPr/>
          <p:nvPr/>
        </p:nvGrpSpPr>
        <p:grpSpPr>
          <a:xfrm>
            <a:off x="5631735" y="5194872"/>
            <a:ext cx="212507" cy="376548"/>
            <a:chOff x="0" y="0"/>
            <a:chExt cx="74076" cy="131259"/>
          </a:xfrm>
        </p:grpSpPr>
        <p:sp>
          <p:nvSpPr>
            <p:cNvPr id="607" name="Freeform 6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8" name="TextBox 6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9" name="Group 609"/>
          <p:cNvGrpSpPr/>
          <p:nvPr/>
        </p:nvGrpSpPr>
        <p:grpSpPr>
          <a:xfrm>
            <a:off x="5631735" y="5658590"/>
            <a:ext cx="212507" cy="376548"/>
            <a:chOff x="0" y="0"/>
            <a:chExt cx="74076" cy="131259"/>
          </a:xfrm>
        </p:grpSpPr>
        <p:sp>
          <p:nvSpPr>
            <p:cNvPr id="610" name="Freeform 6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1" name="TextBox 6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2" name="Group 612"/>
          <p:cNvGrpSpPr/>
          <p:nvPr/>
        </p:nvGrpSpPr>
        <p:grpSpPr>
          <a:xfrm>
            <a:off x="5631735" y="6122307"/>
            <a:ext cx="212507" cy="376548"/>
            <a:chOff x="0" y="0"/>
            <a:chExt cx="74076" cy="131259"/>
          </a:xfrm>
        </p:grpSpPr>
        <p:sp>
          <p:nvSpPr>
            <p:cNvPr id="613" name="Freeform 6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4" name="TextBox 6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5" name="Group 615"/>
          <p:cNvGrpSpPr/>
          <p:nvPr/>
        </p:nvGrpSpPr>
        <p:grpSpPr>
          <a:xfrm>
            <a:off x="5631735" y="6586025"/>
            <a:ext cx="212507" cy="376548"/>
            <a:chOff x="0" y="0"/>
            <a:chExt cx="74076" cy="131259"/>
          </a:xfrm>
        </p:grpSpPr>
        <p:sp>
          <p:nvSpPr>
            <p:cNvPr id="616" name="Freeform 6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7" name="TextBox 6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8" name="Group 618"/>
          <p:cNvGrpSpPr/>
          <p:nvPr/>
        </p:nvGrpSpPr>
        <p:grpSpPr>
          <a:xfrm>
            <a:off x="5631735" y="7049742"/>
            <a:ext cx="212507" cy="376548"/>
            <a:chOff x="0" y="0"/>
            <a:chExt cx="74076" cy="131259"/>
          </a:xfrm>
        </p:grpSpPr>
        <p:sp>
          <p:nvSpPr>
            <p:cNvPr id="619" name="Freeform 6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0" name="TextBox 6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1" name="Group 621"/>
          <p:cNvGrpSpPr/>
          <p:nvPr/>
        </p:nvGrpSpPr>
        <p:grpSpPr>
          <a:xfrm>
            <a:off x="5631735" y="7513460"/>
            <a:ext cx="212507" cy="376548"/>
            <a:chOff x="0" y="0"/>
            <a:chExt cx="74076" cy="131259"/>
          </a:xfrm>
        </p:grpSpPr>
        <p:sp>
          <p:nvSpPr>
            <p:cNvPr id="622" name="Freeform 6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3" name="TextBox 6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4" name="Group 624"/>
          <p:cNvGrpSpPr/>
          <p:nvPr/>
        </p:nvGrpSpPr>
        <p:grpSpPr>
          <a:xfrm>
            <a:off x="5861919" y="1948850"/>
            <a:ext cx="212507" cy="376548"/>
            <a:chOff x="0" y="0"/>
            <a:chExt cx="74076" cy="131259"/>
          </a:xfrm>
        </p:grpSpPr>
        <p:sp>
          <p:nvSpPr>
            <p:cNvPr id="625" name="Freeform 6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6" name="TextBox 6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7" name="Group 627"/>
          <p:cNvGrpSpPr/>
          <p:nvPr/>
        </p:nvGrpSpPr>
        <p:grpSpPr>
          <a:xfrm>
            <a:off x="6092102" y="1948850"/>
            <a:ext cx="212507" cy="376548"/>
            <a:chOff x="0" y="0"/>
            <a:chExt cx="74076" cy="131259"/>
          </a:xfrm>
        </p:grpSpPr>
        <p:sp>
          <p:nvSpPr>
            <p:cNvPr id="628" name="Freeform 6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9" name="TextBox 6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0" name="Group 630"/>
          <p:cNvGrpSpPr/>
          <p:nvPr/>
        </p:nvGrpSpPr>
        <p:grpSpPr>
          <a:xfrm>
            <a:off x="5861919" y="2412567"/>
            <a:ext cx="212507" cy="376548"/>
            <a:chOff x="0" y="0"/>
            <a:chExt cx="74076" cy="131259"/>
          </a:xfrm>
        </p:grpSpPr>
        <p:sp>
          <p:nvSpPr>
            <p:cNvPr id="631" name="Freeform 6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2" name="TextBox 6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3" name="Group 633"/>
          <p:cNvGrpSpPr/>
          <p:nvPr/>
        </p:nvGrpSpPr>
        <p:grpSpPr>
          <a:xfrm>
            <a:off x="6092102" y="2412567"/>
            <a:ext cx="212507" cy="376548"/>
            <a:chOff x="0" y="0"/>
            <a:chExt cx="74076" cy="131259"/>
          </a:xfrm>
        </p:grpSpPr>
        <p:sp>
          <p:nvSpPr>
            <p:cNvPr id="634" name="Freeform 6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5" name="TextBox 6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6" name="Group 636"/>
          <p:cNvGrpSpPr/>
          <p:nvPr/>
        </p:nvGrpSpPr>
        <p:grpSpPr>
          <a:xfrm>
            <a:off x="5861919" y="2876285"/>
            <a:ext cx="212507" cy="376548"/>
            <a:chOff x="0" y="0"/>
            <a:chExt cx="74076" cy="131259"/>
          </a:xfrm>
        </p:grpSpPr>
        <p:sp>
          <p:nvSpPr>
            <p:cNvPr id="637" name="Freeform 6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8" name="TextBox 6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9" name="Group 639"/>
          <p:cNvGrpSpPr/>
          <p:nvPr/>
        </p:nvGrpSpPr>
        <p:grpSpPr>
          <a:xfrm>
            <a:off x="6092102" y="2876285"/>
            <a:ext cx="212507" cy="376548"/>
            <a:chOff x="0" y="0"/>
            <a:chExt cx="74076" cy="131259"/>
          </a:xfrm>
        </p:grpSpPr>
        <p:sp>
          <p:nvSpPr>
            <p:cNvPr id="640" name="Freeform 6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1" name="TextBox 6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2" name="Group 642"/>
          <p:cNvGrpSpPr/>
          <p:nvPr/>
        </p:nvGrpSpPr>
        <p:grpSpPr>
          <a:xfrm>
            <a:off x="5861919" y="3340002"/>
            <a:ext cx="212507" cy="376548"/>
            <a:chOff x="0" y="0"/>
            <a:chExt cx="74076" cy="131259"/>
          </a:xfrm>
        </p:grpSpPr>
        <p:sp>
          <p:nvSpPr>
            <p:cNvPr id="643" name="Freeform 6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4" name="TextBox 6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5" name="Group 645"/>
          <p:cNvGrpSpPr/>
          <p:nvPr/>
        </p:nvGrpSpPr>
        <p:grpSpPr>
          <a:xfrm>
            <a:off x="6092102" y="3340002"/>
            <a:ext cx="212507" cy="376548"/>
            <a:chOff x="0" y="0"/>
            <a:chExt cx="74076" cy="131259"/>
          </a:xfrm>
        </p:grpSpPr>
        <p:sp>
          <p:nvSpPr>
            <p:cNvPr id="646" name="Freeform 6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7" name="TextBox 6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8" name="Group 648"/>
          <p:cNvGrpSpPr/>
          <p:nvPr/>
        </p:nvGrpSpPr>
        <p:grpSpPr>
          <a:xfrm>
            <a:off x="5861919" y="3803720"/>
            <a:ext cx="212507" cy="376548"/>
            <a:chOff x="0" y="0"/>
            <a:chExt cx="74076" cy="131259"/>
          </a:xfrm>
        </p:grpSpPr>
        <p:sp>
          <p:nvSpPr>
            <p:cNvPr id="649" name="Freeform 6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0" name="TextBox 6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1" name="Group 651"/>
          <p:cNvGrpSpPr/>
          <p:nvPr/>
        </p:nvGrpSpPr>
        <p:grpSpPr>
          <a:xfrm>
            <a:off x="6092102" y="3803720"/>
            <a:ext cx="212507" cy="376548"/>
            <a:chOff x="0" y="0"/>
            <a:chExt cx="74076" cy="131259"/>
          </a:xfrm>
        </p:grpSpPr>
        <p:sp>
          <p:nvSpPr>
            <p:cNvPr id="652" name="Freeform 6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3" name="TextBox 6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4" name="Group 654"/>
          <p:cNvGrpSpPr/>
          <p:nvPr/>
        </p:nvGrpSpPr>
        <p:grpSpPr>
          <a:xfrm>
            <a:off x="5861919" y="4267437"/>
            <a:ext cx="212507" cy="376548"/>
            <a:chOff x="0" y="0"/>
            <a:chExt cx="74076" cy="131259"/>
          </a:xfrm>
        </p:grpSpPr>
        <p:sp>
          <p:nvSpPr>
            <p:cNvPr id="655" name="Freeform 6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6" name="TextBox 6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7" name="Group 657"/>
          <p:cNvGrpSpPr/>
          <p:nvPr/>
        </p:nvGrpSpPr>
        <p:grpSpPr>
          <a:xfrm>
            <a:off x="6092102" y="4267437"/>
            <a:ext cx="212507" cy="376548"/>
            <a:chOff x="0" y="0"/>
            <a:chExt cx="74076" cy="131259"/>
          </a:xfrm>
        </p:grpSpPr>
        <p:sp>
          <p:nvSpPr>
            <p:cNvPr id="658" name="Freeform 6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9" name="TextBox 6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0" name="Group 660"/>
          <p:cNvGrpSpPr/>
          <p:nvPr/>
        </p:nvGrpSpPr>
        <p:grpSpPr>
          <a:xfrm>
            <a:off x="5861919" y="4731155"/>
            <a:ext cx="212507" cy="376548"/>
            <a:chOff x="0" y="0"/>
            <a:chExt cx="74076" cy="131259"/>
          </a:xfrm>
        </p:grpSpPr>
        <p:sp>
          <p:nvSpPr>
            <p:cNvPr id="661" name="Freeform 6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2" name="TextBox 6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3" name="Group 663"/>
          <p:cNvGrpSpPr/>
          <p:nvPr/>
        </p:nvGrpSpPr>
        <p:grpSpPr>
          <a:xfrm>
            <a:off x="6092102" y="4731155"/>
            <a:ext cx="212507" cy="376548"/>
            <a:chOff x="0" y="0"/>
            <a:chExt cx="74076" cy="131259"/>
          </a:xfrm>
        </p:grpSpPr>
        <p:sp>
          <p:nvSpPr>
            <p:cNvPr id="664" name="Freeform 6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5" name="TextBox 6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6" name="Group 666"/>
          <p:cNvGrpSpPr/>
          <p:nvPr/>
        </p:nvGrpSpPr>
        <p:grpSpPr>
          <a:xfrm>
            <a:off x="5861919" y="5194872"/>
            <a:ext cx="212507" cy="376548"/>
            <a:chOff x="0" y="0"/>
            <a:chExt cx="74076" cy="131259"/>
          </a:xfrm>
        </p:grpSpPr>
        <p:sp>
          <p:nvSpPr>
            <p:cNvPr id="667" name="Freeform 6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8" name="TextBox 6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9" name="Group 669"/>
          <p:cNvGrpSpPr/>
          <p:nvPr/>
        </p:nvGrpSpPr>
        <p:grpSpPr>
          <a:xfrm>
            <a:off x="6092102" y="5194872"/>
            <a:ext cx="212507" cy="376548"/>
            <a:chOff x="0" y="0"/>
            <a:chExt cx="74076" cy="131259"/>
          </a:xfrm>
        </p:grpSpPr>
        <p:sp>
          <p:nvSpPr>
            <p:cNvPr id="670" name="Freeform 6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1" name="TextBox 6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2" name="Group 672"/>
          <p:cNvGrpSpPr/>
          <p:nvPr/>
        </p:nvGrpSpPr>
        <p:grpSpPr>
          <a:xfrm>
            <a:off x="5861919" y="5658590"/>
            <a:ext cx="212507" cy="376548"/>
            <a:chOff x="0" y="0"/>
            <a:chExt cx="74076" cy="131259"/>
          </a:xfrm>
        </p:grpSpPr>
        <p:sp>
          <p:nvSpPr>
            <p:cNvPr id="673" name="Freeform 6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4" name="TextBox 6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5" name="Group 675"/>
          <p:cNvGrpSpPr/>
          <p:nvPr/>
        </p:nvGrpSpPr>
        <p:grpSpPr>
          <a:xfrm>
            <a:off x="6092102" y="5658590"/>
            <a:ext cx="212507" cy="376548"/>
            <a:chOff x="0" y="0"/>
            <a:chExt cx="74076" cy="131259"/>
          </a:xfrm>
        </p:grpSpPr>
        <p:sp>
          <p:nvSpPr>
            <p:cNvPr id="676" name="Freeform 6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7" name="TextBox 6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8" name="Group 678"/>
          <p:cNvGrpSpPr/>
          <p:nvPr/>
        </p:nvGrpSpPr>
        <p:grpSpPr>
          <a:xfrm>
            <a:off x="5861919" y="6122307"/>
            <a:ext cx="212507" cy="376548"/>
            <a:chOff x="0" y="0"/>
            <a:chExt cx="74076" cy="131259"/>
          </a:xfrm>
        </p:grpSpPr>
        <p:sp>
          <p:nvSpPr>
            <p:cNvPr id="679" name="Freeform 6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0" name="TextBox 6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1" name="Group 681"/>
          <p:cNvGrpSpPr/>
          <p:nvPr/>
        </p:nvGrpSpPr>
        <p:grpSpPr>
          <a:xfrm>
            <a:off x="6092102" y="6122307"/>
            <a:ext cx="212507" cy="376548"/>
            <a:chOff x="0" y="0"/>
            <a:chExt cx="74076" cy="131259"/>
          </a:xfrm>
        </p:grpSpPr>
        <p:sp>
          <p:nvSpPr>
            <p:cNvPr id="682" name="Freeform 6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3" name="TextBox 6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4" name="Group 684"/>
          <p:cNvGrpSpPr/>
          <p:nvPr/>
        </p:nvGrpSpPr>
        <p:grpSpPr>
          <a:xfrm>
            <a:off x="5861919" y="6586025"/>
            <a:ext cx="212507" cy="376548"/>
            <a:chOff x="0" y="0"/>
            <a:chExt cx="74076" cy="131259"/>
          </a:xfrm>
        </p:grpSpPr>
        <p:sp>
          <p:nvSpPr>
            <p:cNvPr id="685" name="Freeform 6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6" name="TextBox 6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7" name="Group 687"/>
          <p:cNvGrpSpPr/>
          <p:nvPr/>
        </p:nvGrpSpPr>
        <p:grpSpPr>
          <a:xfrm>
            <a:off x="6092102" y="6586025"/>
            <a:ext cx="212507" cy="376548"/>
            <a:chOff x="0" y="0"/>
            <a:chExt cx="74076" cy="131259"/>
          </a:xfrm>
        </p:grpSpPr>
        <p:sp>
          <p:nvSpPr>
            <p:cNvPr id="688" name="Freeform 6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9" name="TextBox 6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0" name="Group 690"/>
          <p:cNvGrpSpPr/>
          <p:nvPr/>
        </p:nvGrpSpPr>
        <p:grpSpPr>
          <a:xfrm>
            <a:off x="5861919" y="7049742"/>
            <a:ext cx="212507" cy="376548"/>
            <a:chOff x="0" y="0"/>
            <a:chExt cx="74076" cy="131259"/>
          </a:xfrm>
        </p:grpSpPr>
        <p:sp>
          <p:nvSpPr>
            <p:cNvPr id="691" name="Freeform 6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2" name="TextBox 6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3" name="Group 693"/>
          <p:cNvGrpSpPr/>
          <p:nvPr/>
        </p:nvGrpSpPr>
        <p:grpSpPr>
          <a:xfrm>
            <a:off x="6092102" y="7049742"/>
            <a:ext cx="212507" cy="376548"/>
            <a:chOff x="0" y="0"/>
            <a:chExt cx="74076" cy="131259"/>
          </a:xfrm>
        </p:grpSpPr>
        <p:sp>
          <p:nvSpPr>
            <p:cNvPr id="694" name="Freeform 6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5" name="TextBox 6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6" name="Group 696"/>
          <p:cNvGrpSpPr/>
          <p:nvPr/>
        </p:nvGrpSpPr>
        <p:grpSpPr>
          <a:xfrm>
            <a:off x="5861919" y="7513460"/>
            <a:ext cx="212507" cy="376548"/>
            <a:chOff x="0" y="0"/>
            <a:chExt cx="74076" cy="131259"/>
          </a:xfrm>
        </p:grpSpPr>
        <p:sp>
          <p:nvSpPr>
            <p:cNvPr id="697" name="Freeform 6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8" name="TextBox 6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9" name="Group 699"/>
          <p:cNvGrpSpPr/>
          <p:nvPr/>
        </p:nvGrpSpPr>
        <p:grpSpPr>
          <a:xfrm>
            <a:off x="6092102" y="7513460"/>
            <a:ext cx="212507" cy="376548"/>
            <a:chOff x="0" y="0"/>
            <a:chExt cx="74076" cy="131259"/>
          </a:xfrm>
        </p:grpSpPr>
        <p:sp>
          <p:nvSpPr>
            <p:cNvPr id="700" name="Freeform 7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1" name="TextBox 7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2" name="Group 702"/>
          <p:cNvGrpSpPr/>
          <p:nvPr/>
        </p:nvGrpSpPr>
        <p:grpSpPr>
          <a:xfrm>
            <a:off x="6322286" y="1948850"/>
            <a:ext cx="212507" cy="376548"/>
            <a:chOff x="0" y="0"/>
            <a:chExt cx="74076" cy="131259"/>
          </a:xfrm>
        </p:grpSpPr>
        <p:sp>
          <p:nvSpPr>
            <p:cNvPr id="703" name="Freeform 7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4" name="TextBox 7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5" name="Group 705"/>
          <p:cNvGrpSpPr/>
          <p:nvPr/>
        </p:nvGrpSpPr>
        <p:grpSpPr>
          <a:xfrm>
            <a:off x="6552469" y="1948850"/>
            <a:ext cx="212507" cy="376548"/>
            <a:chOff x="0" y="0"/>
            <a:chExt cx="74076" cy="131259"/>
          </a:xfrm>
        </p:grpSpPr>
        <p:sp>
          <p:nvSpPr>
            <p:cNvPr id="706" name="Freeform 7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7" name="TextBox 7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8" name="Group 708"/>
          <p:cNvGrpSpPr/>
          <p:nvPr/>
        </p:nvGrpSpPr>
        <p:grpSpPr>
          <a:xfrm>
            <a:off x="6322286" y="2412567"/>
            <a:ext cx="212507" cy="376548"/>
            <a:chOff x="0" y="0"/>
            <a:chExt cx="74076" cy="131259"/>
          </a:xfrm>
        </p:grpSpPr>
        <p:sp>
          <p:nvSpPr>
            <p:cNvPr id="709" name="Freeform 7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0" name="TextBox 7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1" name="Group 711"/>
          <p:cNvGrpSpPr/>
          <p:nvPr/>
        </p:nvGrpSpPr>
        <p:grpSpPr>
          <a:xfrm>
            <a:off x="6552469" y="2412567"/>
            <a:ext cx="212507" cy="376548"/>
            <a:chOff x="0" y="0"/>
            <a:chExt cx="74076" cy="131259"/>
          </a:xfrm>
        </p:grpSpPr>
        <p:sp>
          <p:nvSpPr>
            <p:cNvPr id="712" name="Freeform 7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3" name="TextBox 7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4" name="Group 714"/>
          <p:cNvGrpSpPr/>
          <p:nvPr/>
        </p:nvGrpSpPr>
        <p:grpSpPr>
          <a:xfrm>
            <a:off x="6322286" y="2876285"/>
            <a:ext cx="212507" cy="376548"/>
            <a:chOff x="0" y="0"/>
            <a:chExt cx="74076" cy="131259"/>
          </a:xfrm>
        </p:grpSpPr>
        <p:sp>
          <p:nvSpPr>
            <p:cNvPr id="715" name="Freeform 7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6" name="TextBox 7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7" name="Group 717"/>
          <p:cNvGrpSpPr/>
          <p:nvPr/>
        </p:nvGrpSpPr>
        <p:grpSpPr>
          <a:xfrm>
            <a:off x="6552469" y="2876285"/>
            <a:ext cx="212507" cy="376548"/>
            <a:chOff x="0" y="0"/>
            <a:chExt cx="74076" cy="131259"/>
          </a:xfrm>
        </p:grpSpPr>
        <p:sp>
          <p:nvSpPr>
            <p:cNvPr id="718" name="Freeform 7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9" name="TextBox 7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0" name="Group 720"/>
          <p:cNvGrpSpPr/>
          <p:nvPr/>
        </p:nvGrpSpPr>
        <p:grpSpPr>
          <a:xfrm>
            <a:off x="6322286" y="3340002"/>
            <a:ext cx="212507" cy="376548"/>
            <a:chOff x="0" y="0"/>
            <a:chExt cx="74076" cy="131259"/>
          </a:xfrm>
        </p:grpSpPr>
        <p:sp>
          <p:nvSpPr>
            <p:cNvPr id="721" name="Freeform 7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2" name="TextBox 7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3" name="Group 723"/>
          <p:cNvGrpSpPr/>
          <p:nvPr/>
        </p:nvGrpSpPr>
        <p:grpSpPr>
          <a:xfrm>
            <a:off x="6552469" y="3340002"/>
            <a:ext cx="212507" cy="376548"/>
            <a:chOff x="0" y="0"/>
            <a:chExt cx="74076" cy="131259"/>
          </a:xfrm>
        </p:grpSpPr>
        <p:sp>
          <p:nvSpPr>
            <p:cNvPr id="724" name="Freeform 7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5" name="TextBox 7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6" name="Group 726"/>
          <p:cNvGrpSpPr/>
          <p:nvPr/>
        </p:nvGrpSpPr>
        <p:grpSpPr>
          <a:xfrm>
            <a:off x="6322286" y="3803720"/>
            <a:ext cx="212507" cy="376548"/>
            <a:chOff x="0" y="0"/>
            <a:chExt cx="74076" cy="131259"/>
          </a:xfrm>
        </p:grpSpPr>
        <p:sp>
          <p:nvSpPr>
            <p:cNvPr id="727" name="Freeform 7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8" name="TextBox 7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9" name="Group 729"/>
          <p:cNvGrpSpPr/>
          <p:nvPr/>
        </p:nvGrpSpPr>
        <p:grpSpPr>
          <a:xfrm>
            <a:off x="6552469" y="3803720"/>
            <a:ext cx="212507" cy="376548"/>
            <a:chOff x="0" y="0"/>
            <a:chExt cx="74076" cy="131259"/>
          </a:xfrm>
        </p:grpSpPr>
        <p:sp>
          <p:nvSpPr>
            <p:cNvPr id="730" name="Freeform 7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1" name="TextBox 7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2" name="Group 732"/>
          <p:cNvGrpSpPr/>
          <p:nvPr/>
        </p:nvGrpSpPr>
        <p:grpSpPr>
          <a:xfrm>
            <a:off x="6322286" y="4267437"/>
            <a:ext cx="212507" cy="376548"/>
            <a:chOff x="0" y="0"/>
            <a:chExt cx="74076" cy="131259"/>
          </a:xfrm>
        </p:grpSpPr>
        <p:sp>
          <p:nvSpPr>
            <p:cNvPr id="733" name="Freeform 7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4" name="TextBox 7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5" name="Group 735"/>
          <p:cNvGrpSpPr/>
          <p:nvPr/>
        </p:nvGrpSpPr>
        <p:grpSpPr>
          <a:xfrm>
            <a:off x="6552469" y="4267437"/>
            <a:ext cx="212507" cy="376548"/>
            <a:chOff x="0" y="0"/>
            <a:chExt cx="74076" cy="131259"/>
          </a:xfrm>
        </p:grpSpPr>
        <p:sp>
          <p:nvSpPr>
            <p:cNvPr id="736" name="Freeform 7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7" name="TextBox 7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8" name="Group 738"/>
          <p:cNvGrpSpPr/>
          <p:nvPr/>
        </p:nvGrpSpPr>
        <p:grpSpPr>
          <a:xfrm>
            <a:off x="6322286" y="4731155"/>
            <a:ext cx="212507" cy="376548"/>
            <a:chOff x="0" y="0"/>
            <a:chExt cx="74076" cy="131259"/>
          </a:xfrm>
        </p:grpSpPr>
        <p:sp>
          <p:nvSpPr>
            <p:cNvPr id="739" name="Freeform 7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0" name="TextBox 7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1" name="Group 741"/>
          <p:cNvGrpSpPr/>
          <p:nvPr/>
        </p:nvGrpSpPr>
        <p:grpSpPr>
          <a:xfrm>
            <a:off x="6552469" y="4731155"/>
            <a:ext cx="212507" cy="376548"/>
            <a:chOff x="0" y="0"/>
            <a:chExt cx="74076" cy="131259"/>
          </a:xfrm>
        </p:grpSpPr>
        <p:sp>
          <p:nvSpPr>
            <p:cNvPr id="742" name="Freeform 7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3" name="TextBox 7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4" name="Group 744"/>
          <p:cNvGrpSpPr/>
          <p:nvPr/>
        </p:nvGrpSpPr>
        <p:grpSpPr>
          <a:xfrm>
            <a:off x="6322286" y="5194872"/>
            <a:ext cx="212507" cy="376548"/>
            <a:chOff x="0" y="0"/>
            <a:chExt cx="74076" cy="131259"/>
          </a:xfrm>
        </p:grpSpPr>
        <p:sp>
          <p:nvSpPr>
            <p:cNvPr id="745" name="Freeform 7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6" name="TextBox 7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7" name="Group 747"/>
          <p:cNvGrpSpPr/>
          <p:nvPr/>
        </p:nvGrpSpPr>
        <p:grpSpPr>
          <a:xfrm>
            <a:off x="6552469" y="5194872"/>
            <a:ext cx="212507" cy="376548"/>
            <a:chOff x="0" y="0"/>
            <a:chExt cx="74076" cy="131259"/>
          </a:xfrm>
        </p:grpSpPr>
        <p:sp>
          <p:nvSpPr>
            <p:cNvPr id="748" name="Freeform 7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9" name="TextBox 7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0" name="Group 750"/>
          <p:cNvGrpSpPr/>
          <p:nvPr/>
        </p:nvGrpSpPr>
        <p:grpSpPr>
          <a:xfrm>
            <a:off x="6322286" y="5658590"/>
            <a:ext cx="212507" cy="376548"/>
            <a:chOff x="0" y="0"/>
            <a:chExt cx="74076" cy="131259"/>
          </a:xfrm>
        </p:grpSpPr>
        <p:sp>
          <p:nvSpPr>
            <p:cNvPr id="751" name="Freeform 7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2" name="TextBox 7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3" name="Group 753"/>
          <p:cNvGrpSpPr/>
          <p:nvPr/>
        </p:nvGrpSpPr>
        <p:grpSpPr>
          <a:xfrm>
            <a:off x="6552469" y="5658590"/>
            <a:ext cx="212507" cy="376548"/>
            <a:chOff x="0" y="0"/>
            <a:chExt cx="74076" cy="131259"/>
          </a:xfrm>
        </p:grpSpPr>
        <p:sp>
          <p:nvSpPr>
            <p:cNvPr id="754" name="Freeform 7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5" name="TextBox 7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6" name="Group 756"/>
          <p:cNvGrpSpPr/>
          <p:nvPr/>
        </p:nvGrpSpPr>
        <p:grpSpPr>
          <a:xfrm>
            <a:off x="6322286" y="6122307"/>
            <a:ext cx="212507" cy="376548"/>
            <a:chOff x="0" y="0"/>
            <a:chExt cx="74076" cy="131259"/>
          </a:xfrm>
        </p:grpSpPr>
        <p:sp>
          <p:nvSpPr>
            <p:cNvPr id="757" name="Freeform 7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8" name="TextBox 7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9" name="Group 759"/>
          <p:cNvGrpSpPr/>
          <p:nvPr/>
        </p:nvGrpSpPr>
        <p:grpSpPr>
          <a:xfrm>
            <a:off x="6552469" y="6122307"/>
            <a:ext cx="212507" cy="376548"/>
            <a:chOff x="0" y="0"/>
            <a:chExt cx="74076" cy="131259"/>
          </a:xfrm>
        </p:grpSpPr>
        <p:sp>
          <p:nvSpPr>
            <p:cNvPr id="760" name="Freeform 7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1" name="TextBox 7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2" name="Group 762"/>
          <p:cNvGrpSpPr/>
          <p:nvPr/>
        </p:nvGrpSpPr>
        <p:grpSpPr>
          <a:xfrm>
            <a:off x="6322286" y="6586025"/>
            <a:ext cx="212507" cy="376548"/>
            <a:chOff x="0" y="0"/>
            <a:chExt cx="74076" cy="131259"/>
          </a:xfrm>
        </p:grpSpPr>
        <p:sp>
          <p:nvSpPr>
            <p:cNvPr id="763" name="Freeform 7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4" name="TextBox 7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5" name="Group 765"/>
          <p:cNvGrpSpPr/>
          <p:nvPr/>
        </p:nvGrpSpPr>
        <p:grpSpPr>
          <a:xfrm>
            <a:off x="6552469" y="6586025"/>
            <a:ext cx="212507" cy="376548"/>
            <a:chOff x="0" y="0"/>
            <a:chExt cx="74076" cy="131259"/>
          </a:xfrm>
        </p:grpSpPr>
        <p:sp>
          <p:nvSpPr>
            <p:cNvPr id="766" name="Freeform 7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7" name="TextBox 7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8" name="Group 768"/>
          <p:cNvGrpSpPr/>
          <p:nvPr/>
        </p:nvGrpSpPr>
        <p:grpSpPr>
          <a:xfrm>
            <a:off x="6322286" y="7049742"/>
            <a:ext cx="212507" cy="376548"/>
            <a:chOff x="0" y="0"/>
            <a:chExt cx="74076" cy="131259"/>
          </a:xfrm>
        </p:grpSpPr>
        <p:sp>
          <p:nvSpPr>
            <p:cNvPr id="769" name="Freeform 7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0" name="TextBox 7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1" name="Group 771"/>
          <p:cNvGrpSpPr/>
          <p:nvPr/>
        </p:nvGrpSpPr>
        <p:grpSpPr>
          <a:xfrm>
            <a:off x="6552469" y="7049742"/>
            <a:ext cx="212507" cy="376548"/>
            <a:chOff x="0" y="0"/>
            <a:chExt cx="74076" cy="131259"/>
          </a:xfrm>
        </p:grpSpPr>
        <p:sp>
          <p:nvSpPr>
            <p:cNvPr id="772" name="Freeform 7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3" name="TextBox 7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4" name="Group 774"/>
          <p:cNvGrpSpPr/>
          <p:nvPr/>
        </p:nvGrpSpPr>
        <p:grpSpPr>
          <a:xfrm>
            <a:off x="6322286" y="7513460"/>
            <a:ext cx="212507" cy="376548"/>
            <a:chOff x="0" y="0"/>
            <a:chExt cx="74076" cy="131259"/>
          </a:xfrm>
        </p:grpSpPr>
        <p:sp>
          <p:nvSpPr>
            <p:cNvPr id="775" name="Freeform 7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6" name="TextBox 7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7" name="Group 777"/>
          <p:cNvGrpSpPr/>
          <p:nvPr/>
        </p:nvGrpSpPr>
        <p:grpSpPr>
          <a:xfrm>
            <a:off x="6552469" y="7513460"/>
            <a:ext cx="212507" cy="376548"/>
            <a:chOff x="0" y="0"/>
            <a:chExt cx="74076" cy="131259"/>
          </a:xfrm>
        </p:grpSpPr>
        <p:sp>
          <p:nvSpPr>
            <p:cNvPr id="778" name="Freeform 7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9" name="TextBox 7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0" name="Group 780"/>
          <p:cNvGrpSpPr/>
          <p:nvPr/>
        </p:nvGrpSpPr>
        <p:grpSpPr>
          <a:xfrm>
            <a:off x="6782653" y="1948850"/>
            <a:ext cx="212507" cy="376548"/>
            <a:chOff x="0" y="0"/>
            <a:chExt cx="74076" cy="131259"/>
          </a:xfrm>
        </p:grpSpPr>
        <p:sp>
          <p:nvSpPr>
            <p:cNvPr id="781" name="Freeform 7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2" name="TextBox 7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3" name="Group 783"/>
          <p:cNvGrpSpPr/>
          <p:nvPr/>
        </p:nvGrpSpPr>
        <p:grpSpPr>
          <a:xfrm>
            <a:off x="6782653" y="2412567"/>
            <a:ext cx="212507" cy="376548"/>
            <a:chOff x="0" y="0"/>
            <a:chExt cx="74076" cy="131259"/>
          </a:xfrm>
        </p:grpSpPr>
        <p:sp>
          <p:nvSpPr>
            <p:cNvPr id="784" name="Freeform 7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5" name="TextBox 7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6" name="Group 786"/>
          <p:cNvGrpSpPr/>
          <p:nvPr/>
        </p:nvGrpSpPr>
        <p:grpSpPr>
          <a:xfrm>
            <a:off x="6782653" y="2876285"/>
            <a:ext cx="212507" cy="376548"/>
            <a:chOff x="0" y="0"/>
            <a:chExt cx="74076" cy="131259"/>
          </a:xfrm>
        </p:grpSpPr>
        <p:sp>
          <p:nvSpPr>
            <p:cNvPr id="787" name="Freeform 7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8" name="TextBox 7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9" name="Group 789"/>
          <p:cNvGrpSpPr/>
          <p:nvPr/>
        </p:nvGrpSpPr>
        <p:grpSpPr>
          <a:xfrm>
            <a:off x="6782653" y="3340002"/>
            <a:ext cx="212507" cy="376548"/>
            <a:chOff x="0" y="0"/>
            <a:chExt cx="74076" cy="131259"/>
          </a:xfrm>
        </p:grpSpPr>
        <p:sp>
          <p:nvSpPr>
            <p:cNvPr id="790" name="Freeform 7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1" name="TextBox 7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2" name="Group 792"/>
          <p:cNvGrpSpPr/>
          <p:nvPr/>
        </p:nvGrpSpPr>
        <p:grpSpPr>
          <a:xfrm>
            <a:off x="6782653" y="3803720"/>
            <a:ext cx="212507" cy="376548"/>
            <a:chOff x="0" y="0"/>
            <a:chExt cx="74076" cy="131259"/>
          </a:xfrm>
        </p:grpSpPr>
        <p:sp>
          <p:nvSpPr>
            <p:cNvPr id="793" name="Freeform 7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4" name="TextBox 7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5" name="Group 795"/>
          <p:cNvGrpSpPr/>
          <p:nvPr/>
        </p:nvGrpSpPr>
        <p:grpSpPr>
          <a:xfrm>
            <a:off x="6782653" y="4267437"/>
            <a:ext cx="212507" cy="376548"/>
            <a:chOff x="0" y="0"/>
            <a:chExt cx="74076" cy="131259"/>
          </a:xfrm>
        </p:grpSpPr>
        <p:sp>
          <p:nvSpPr>
            <p:cNvPr id="796" name="Freeform 7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7" name="TextBox 7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8" name="Group 798"/>
          <p:cNvGrpSpPr/>
          <p:nvPr/>
        </p:nvGrpSpPr>
        <p:grpSpPr>
          <a:xfrm>
            <a:off x="6782653" y="4731155"/>
            <a:ext cx="212507" cy="376548"/>
            <a:chOff x="0" y="0"/>
            <a:chExt cx="74076" cy="131259"/>
          </a:xfrm>
        </p:grpSpPr>
        <p:sp>
          <p:nvSpPr>
            <p:cNvPr id="799" name="Freeform 7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0" name="TextBox 8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1" name="Group 801"/>
          <p:cNvGrpSpPr/>
          <p:nvPr/>
        </p:nvGrpSpPr>
        <p:grpSpPr>
          <a:xfrm>
            <a:off x="6782653" y="5194872"/>
            <a:ext cx="212507" cy="376548"/>
            <a:chOff x="0" y="0"/>
            <a:chExt cx="74076" cy="131259"/>
          </a:xfrm>
        </p:grpSpPr>
        <p:sp>
          <p:nvSpPr>
            <p:cNvPr id="802" name="Freeform 8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3" name="TextBox 8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4" name="Group 804"/>
          <p:cNvGrpSpPr/>
          <p:nvPr/>
        </p:nvGrpSpPr>
        <p:grpSpPr>
          <a:xfrm>
            <a:off x="6782653" y="5658590"/>
            <a:ext cx="212507" cy="376548"/>
            <a:chOff x="0" y="0"/>
            <a:chExt cx="74076" cy="131259"/>
          </a:xfrm>
        </p:grpSpPr>
        <p:sp>
          <p:nvSpPr>
            <p:cNvPr id="805" name="Freeform 8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6" name="TextBox 8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7" name="Group 807"/>
          <p:cNvGrpSpPr/>
          <p:nvPr/>
        </p:nvGrpSpPr>
        <p:grpSpPr>
          <a:xfrm>
            <a:off x="6782653" y="6122307"/>
            <a:ext cx="212507" cy="376548"/>
            <a:chOff x="0" y="0"/>
            <a:chExt cx="74076" cy="131259"/>
          </a:xfrm>
        </p:grpSpPr>
        <p:sp>
          <p:nvSpPr>
            <p:cNvPr id="808" name="Freeform 8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9" name="TextBox 8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0" name="Group 810"/>
          <p:cNvGrpSpPr/>
          <p:nvPr/>
        </p:nvGrpSpPr>
        <p:grpSpPr>
          <a:xfrm>
            <a:off x="6782653" y="6586025"/>
            <a:ext cx="212507" cy="376548"/>
            <a:chOff x="0" y="0"/>
            <a:chExt cx="74076" cy="131259"/>
          </a:xfrm>
        </p:grpSpPr>
        <p:sp>
          <p:nvSpPr>
            <p:cNvPr id="811" name="Freeform 8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2" name="TextBox 8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3" name="Group 813"/>
          <p:cNvGrpSpPr/>
          <p:nvPr/>
        </p:nvGrpSpPr>
        <p:grpSpPr>
          <a:xfrm>
            <a:off x="6782653" y="7049742"/>
            <a:ext cx="212507" cy="376548"/>
            <a:chOff x="0" y="0"/>
            <a:chExt cx="74076" cy="131259"/>
          </a:xfrm>
        </p:grpSpPr>
        <p:sp>
          <p:nvSpPr>
            <p:cNvPr id="814" name="Freeform 8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5" name="TextBox 8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6" name="Group 816"/>
          <p:cNvGrpSpPr/>
          <p:nvPr/>
        </p:nvGrpSpPr>
        <p:grpSpPr>
          <a:xfrm>
            <a:off x="6782653" y="7513460"/>
            <a:ext cx="212507" cy="376548"/>
            <a:chOff x="0" y="0"/>
            <a:chExt cx="74076" cy="131259"/>
          </a:xfrm>
        </p:grpSpPr>
        <p:sp>
          <p:nvSpPr>
            <p:cNvPr id="817" name="Freeform 8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8" name="TextBox 8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9" name="Group 819"/>
          <p:cNvGrpSpPr/>
          <p:nvPr/>
        </p:nvGrpSpPr>
        <p:grpSpPr>
          <a:xfrm>
            <a:off x="749022" y="1948850"/>
            <a:ext cx="1642467" cy="376548"/>
            <a:chOff x="0" y="0"/>
            <a:chExt cx="572537" cy="131259"/>
          </a:xfrm>
        </p:grpSpPr>
        <p:sp>
          <p:nvSpPr>
            <p:cNvPr id="820" name="Freeform 82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1" name="TextBox 82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2" name="Group 822"/>
          <p:cNvGrpSpPr/>
          <p:nvPr/>
        </p:nvGrpSpPr>
        <p:grpSpPr>
          <a:xfrm>
            <a:off x="2409165" y="7977177"/>
            <a:ext cx="212507" cy="376548"/>
            <a:chOff x="0" y="0"/>
            <a:chExt cx="74076" cy="131259"/>
          </a:xfrm>
        </p:grpSpPr>
        <p:sp>
          <p:nvSpPr>
            <p:cNvPr id="823" name="Freeform 8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4" name="TextBox 8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5" name="Group 825"/>
          <p:cNvGrpSpPr/>
          <p:nvPr/>
        </p:nvGrpSpPr>
        <p:grpSpPr>
          <a:xfrm>
            <a:off x="2639349" y="7977177"/>
            <a:ext cx="212507" cy="376548"/>
            <a:chOff x="0" y="0"/>
            <a:chExt cx="74076" cy="131259"/>
          </a:xfrm>
        </p:grpSpPr>
        <p:sp>
          <p:nvSpPr>
            <p:cNvPr id="826" name="Freeform 8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7" name="TextBox 8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8" name="Group 828"/>
          <p:cNvGrpSpPr/>
          <p:nvPr/>
        </p:nvGrpSpPr>
        <p:grpSpPr>
          <a:xfrm>
            <a:off x="2409165" y="8440895"/>
            <a:ext cx="212507" cy="376548"/>
            <a:chOff x="0" y="0"/>
            <a:chExt cx="74076" cy="131259"/>
          </a:xfrm>
        </p:grpSpPr>
        <p:sp>
          <p:nvSpPr>
            <p:cNvPr id="829" name="Freeform 8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0" name="TextBox 8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1" name="Group 831"/>
          <p:cNvGrpSpPr/>
          <p:nvPr/>
        </p:nvGrpSpPr>
        <p:grpSpPr>
          <a:xfrm>
            <a:off x="2639349" y="8440895"/>
            <a:ext cx="212507" cy="376548"/>
            <a:chOff x="0" y="0"/>
            <a:chExt cx="74076" cy="131259"/>
          </a:xfrm>
        </p:grpSpPr>
        <p:sp>
          <p:nvSpPr>
            <p:cNvPr id="832" name="Freeform 8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3" name="TextBox 8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4" name="Group 834"/>
          <p:cNvGrpSpPr/>
          <p:nvPr/>
        </p:nvGrpSpPr>
        <p:grpSpPr>
          <a:xfrm>
            <a:off x="2409165" y="8904612"/>
            <a:ext cx="212507" cy="376548"/>
            <a:chOff x="0" y="0"/>
            <a:chExt cx="74076" cy="131259"/>
          </a:xfrm>
        </p:grpSpPr>
        <p:sp>
          <p:nvSpPr>
            <p:cNvPr id="835" name="Freeform 8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6" name="TextBox 8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7" name="Group 837"/>
          <p:cNvGrpSpPr/>
          <p:nvPr/>
        </p:nvGrpSpPr>
        <p:grpSpPr>
          <a:xfrm>
            <a:off x="2639349" y="8904612"/>
            <a:ext cx="212507" cy="376548"/>
            <a:chOff x="0" y="0"/>
            <a:chExt cx="74076" cy="131259"/>
          </a:xfrm>
        </p:grpSpPr>
        <p:sp>
          <p:nvSpPr>
            <p:cNvPr id="838" name="Freeform 8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9" name="TextBox 8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0" name="Group 840"/>
          <p:cNvGrpSpPr/>
          <p:nvPr/>
        </p:nvGrpSpPr>
        <p:grpSpPr>
          <a:xfrm>
            <a:off x="2869533" y="7977177"/>
            <a:ext cx="212507" cy="376548"/>
            <a:chOff x="0" y="0"/>
            <a:chExt cx="74076" cy="131259"/>
          </a:xfrm>
        </p:grpSpPr>
        <p:sp>
          <p:nvSpPr>
            <p:cNvPr id="841" name="Freeform 8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2" name="TextBox 8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3" name="Group 843"/>
          <p:cNvGrpSpPr/>
          <p:nvPr/>
        </p:nvGrpSpPr>
        <p:grpSpPr>
          <a:xfrm>
            <a:off x="3099716" y="7977177"/>
            <a:ext cx="212507" cy="376548"/>
            <a:chOff x="0" y="0"/>
            <a:chExt cx="74076" cy="131259"/>
          </a:xfrm>
        </p:grpSpPr>
        <p:sp>
          <p:nvSpPr>
            <p:cNvPr id="844" name="Freeform 8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5" name="TextBox 8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6" name="Group 846"/>
          <p:cNvGrpSpPr/>
          <p:nvPr/>
        </p:nvGrpSpPr>
        <p:grpSpPr>
          <a:xfrm>
            <a:off x="2869533" y="8440895"/>
            <a:ext cx="212507" cy="376548"/>
            <a:chOff x="0" y="0"/>
            <a:chExt cx="74076" cy="131259"/>
          </a:xfrm>
        </p:grpSpPr>
        <p:sp>
          <p:nvSpPr>
            <p:cNvPr id="847" name="Freeform 8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8" name="TextBox 8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9" name="Group 849"/>
          <p:cNvGrpSpPr/>
          <p:nvPr/>
        </p:nvGrpSpPr>
        <p:grpSpPr>
          <a:xfrm>
            <a:off x="3099716" y="8440895"/>
            <a:ext cx="212507" cy="376548"/>
            <a:chOff x="0" y="0"/>
            <a:chExt cx="74076" cy="131259"/>
          </a:xfrm>
        </p:grpSpPr>
        <p:sp>
          <p:nvSpPr>
            <p:cNvPr id="850" name="Freeform 8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1" name="TextBox 8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2" name="Group 852"/>
          <p:cNvGrpSpPr/>
          <p:nvPr/>
        </p:nvGrpSpPr>
        <p:grpSpPr>
          <a:xfrm>
            <a:off x="2869533" y="8904612"/>
            <a:ext cx="212507" cy="376548"/>
            <a:chOff x="0" y="0"/>
            <a:chExt cx="74076" cy="131259"/>
          </a:xfrm>
        </p:grpSpPr>
        <p:sp>
          <p:nvSpPr>
            <p:cNvPr id="853" name="Freeform 8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4" name="TextBox 8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5" name="Group 855"/>
          <p:cNvGrpSpPr/>
          <p:nvPr/>
        </p:nvGrpSpPr>
        <p:grpSpPr>
          <a:xfrm>
            <a:off x="3099716" y="8904612"/>
            <a:ext cx="212507" cy="376548"/>
            <a:chOff x="0" y="0"/>
            <a:chExt cx="74076" cy="131259"/>
          </a:xfrm>
        </p:grpSpPr>
        <p:sp>
          <p:nvSpPr>
            <p:cNvPr id="856" name="Freeform 8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7" name="TextBox 8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8" name="Group 858"/>
          <p:cNvGrpSpPr/>
          <p:nvPr/>
        </p:nvGrpSpPr>
        <p:grpSpPr>
          <a:xfrm>
            <a:off x="3329900" y="7977177"/>
            <a:ext cx="212507" cy="376548"/>
            <a:chOff x="0" y="0"/>
            <a:chExt cx="74076" cy="131259"/>
          </a:xfrm>
        </p:grpSpPr>
        <p:sp>
          <p:nvSpPr>
            <p:cNvPr id="859" name="Freeform 8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0" name="TextBox 8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1" name="Group 861"/>
          <p:cNvGrpSpPr/>
          <p:nvPr/>
        </p:nvGrpSpPr>
        <p:grpSpPr>
          <a:xfrm>
            <a:off x="3329900" y="8440895"/>
            <a:ext cx="212507" cy="376548"/>
            <a:chOff x="0" y="0"/>
            <a:chExt cx="74076" cy="131259"/>
          </a:xfrm>
        </p:grpSpPr>
        <p:sp>
          <p:nvSpPr>
            <p:cNvPr id="862" name="Freeform 8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3" name="TextBox 8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4" name="Group 864"/>
          <p:cNvGrpSpPr/>
          <p:nvPr/>
        </p:nvGrpSpPr>
        <p:grpSpPr>
          <a:xfrm>
            <a:off x="3329900" y="8904612"/>
            <a:ext cx="212507" cy="376548"/>
            <a:chOff x="0" y="0"/>
            <a:chExt cx="74076" cy="131259"/>
          </a:xfrm>
        </p:grpSpPr>
        <p:sp>
          <p:nvSpPr>
            <p:cNvPr id="865" name="Freeform 8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6" name="TextBox 8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7" name="Group 867"/>
          <p:cNvGrpSpPr/>
          <p:nvPr/>
        </p:nvGrpSpPr>
        <p:grpSpPr>
          <a:xfrm>
            <a:off x="3560083" y="7977177"/>
            <a:ext cx="212507" cy="376548"/>
            <a:chOff x="0" y="0"/>
            <a:chExt cx="74076" cy="131259"/>
          </a:xfrm>
        </p:grpSpPr>
        <p:sp>
          <p:nvSpPr>
            <p:cNvPr id="868" name="Freeform 8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9" name="TextBox 8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0" name="Group 870"/>
          <p:cNvGrpSpPr/>
          <p:nvPr/>
        </p:nvGrpSpPr>
        <p:grpSpPr>
          <a:xfrm>
            <a:off x="3790267" y="7977177"/>
            <a:ext cx="212507" cy="376548"/>
            <a:chOff x="0" y="0"/>
            <a:chExt cx="74076" cy="131259"/>
          </a:xfrm>
        </p:grpSpPr>
        <p:sp>
          <p:nvSpPr>
            <p:cNvPr id="871" name="Freeform 8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2" name="TextBox 8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3" name="Group 873"/>
          <p:cNvGrpSpPr/>
          <p:nvPr/>
        </p:nvGrpSpPr>
        <p:grpSpPr>
          <a:xfrm>
            <a:off x="3560083" y="8440895"/>
            <a:ext cx="212507" cy="376548"/>
            <a:chOff x="0" y="0"/>
            <a:chExt cx="74076" cy="131259"/>
          </a:xfrm>
        </p:grpSpPr>
        <p:sp>
          <p:nvSpPr>
            <p:cNvPr id="874" name="Freeform 8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5" name="TextBox 8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6" name="Group 876"/>
          <p:cNvGrpSpPr/>
          <p:nvPr/>
        </p:nvGrpSpPr>
        <p:grpSpPr>
          <a:xfrm>
            <a:off x="3790267" y="8440895"/>
            <a:ext cx="212507" cy="376548"/>
            <a:chOff x="0" y="0"/>
            <a:chExt cx="74076" cy="131259"/>
          </a:xfrm>
        </p:grpSpPr>
        <p:sp>
          <p:nvSpPr>
            <p:cNvPr id="877" name="Freeform 8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8" name="TextBox 8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9" name="Group 879"/>
          <p:cNvGrpSpPr/>
          <p:nvPr/>
        </p:nvGrpSpPr>
        <p:grpSpPr>
          <a:xfrm>
            <a:off x="3560083" y="8904612"/>
            <a:ext cx="212507" cy="376548"/>
            <a:chOff x="0" y="0"/>
            <a:chExt cx="74076" cy="131259"/>
          </a:xfrm>
        </p:grpSpPr>
        <p:sp>
          <p:nvSpPr>
            <p:cNvPr id="880" name="Freeform 8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1" name="TextBox 8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2" name="Group 882"/>
          <p:cNvGrpSpPr/>
          <p:nvPr/>
        </p:nvGrpSpPr>
        <p:grpSpPr>
          <a:xfrm>
            <a:off x="3790267" y="8904612"/>
            <a:ext cx="212507" cy="376548"/>
            <a:chOff x="0" y="0"/>
            <a:chExt cx="74076" cy="131259"/>
          </a:xfrm>
        </p:grpSpPr>
        <p:sp>
          <p:nvSpPr>
            <p:cNvPr id="883" name="Freeform 8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4" name="TextBox 8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5" name="Group 885"/>
          <p:cNvGrpSpPr/>
          <p:nvPr/>
        </p:nvGrpSpPr>
        <p:grpSpPr>
          <a:xfrm>
            <a:off x="4020450" y="7977177"/>
            <a:ext cx="212507" cy="376548"/>
            <a:chOff x="0" y="0"/>
            <a:chExt cx="74076" cy="131259"/>
          </a:xfrm>
        </p:grpSpPr>
        <p:sp>
          <p:nvSpPr>
            <p:cNvPr id="886" name="Freeform 8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7" name="TextBox 8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8" name="Group 888"/>
          <p:cNvGrpSpPr/>
          <p:nvPr/>
        </p:nvGrpSpPr>
        <p:grpSpPr>
          <a:xfrm>
            <a:off x="4250634" y="7977177"/>
            <a:ext cx="212507" cy="376548"/>
            <a:chOff x="0" y="0"/>
            <a:chExt cx="74076" cy="131259"/>
          </a:xfrm>
        </p:grpSpPr>
        <p:sp>
          <p:nvSpPr>
            <p:cNvPr id="889" name="Freeform 8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0" name="TextBox 8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1" name="Group 891"/>
          <p:cNvGrpSpPr/>
          <p:nvPr/>
        </p:nvGrpSpPr>
        <p:grpSpPr>
          <a:xfrm>
            <a:off x="4020450" y="8440895"/>
            <a:ext cx="212507" cy="376548"/>
            <a:chOff x="0" y="0"/>
            <a:chExt cx="74076" cy="131259"/>
          </a:xfrm>
        </p:grpSpPr>
        <p:sp>
          <p:nvSpPr>
            <p:cNvPr id="892" name="Freeform 8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3" name="TextBox 8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4" name="Group 894"/>
          <p:cNvGrpSpPr/>
          <p:nvPr/>
        </p:nvGrpSpPr>
        <p:grpSpPr>
          <a:xfrm>
            <a:off x="4250634" y="8440895"/>
            <a:ext cx="212507" cy="376548"/>
            <a:chOff x="0" y="0"/>
            <a:chExt cx="74076" cy="131259"/>
          </a:xfrm>
        </p:grpSpPr>
        <p:sp>
          <p:nvSpPr>
            <p:cNvPr id="895" name="Freeform 8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6" name="TextBox 8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7" name="Group 897"/>
          <p:cNvGrpSpPr/>
          <p:nvPr/>
        </p:nvGrpSpPr>
        <p:grpSpPr>
          <a:xfrm>
            <a:off x="4020450" y="8904612"/>
            <a:ext cx="212507" cy="376548"/>
            <a:chOff x="0" y="0"/>
            <a:chExt cx="74076" cy="131259"/>
          </a:xfrm>
        </p:grpSpPr>
        <p:sp>
          <p:nvSpPr>
            <p:cNvPr id="898" name="Freeform 8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9" name="TextBox 8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0" name="Group 900"/>
          <p:cNvGrpSpPr/>
          <p:nvPr/>
        </p:nvGrpSpPr>
        <p:grpSpPr>
          <a:xfrm>
            <a:off x="4250634" y="8904612"/>
            <a:ext cx="212507" cy="376548"/>
            <a:chOff x="0" y="0"/>
            <a:chExt cx="74076" cy="131259"/>
          </a:xfrm>
        </p:grpSpPr>
        <p:sp>
          <p:nvSpPr>
            <p:cNvPr id="901" name="Freeform 9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2" name="TextBox 9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3" name="Group 903"/>
          <p:cNvGrpSpPr/>
          <p:nvPr/>
        </p:nvGrpSpPr>
        <p:grpSpPr>
          <a:xfrm>
            <a:off x="4480817" y="7977177"/>
            <a:ext cx="212507" cy="376548"/>
            <a:chOff x="0" y="0"/>
            <a:chExt cx="74076" cy="131259"/>
          </a:xfrm>
        </p:grpSpPr>
        <p:sp>
          <p:nvSpPr>
            <p:cNvPr id="904" name="Freeform 9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5" name="TextBox 9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6" name="Group 906"/>
          <p:cNvGrpSpPr/>
          <p:nvPr/>
        </p:nvGrpSpPr>
        <p:grpSpPr>
          <a:xfrm>
            <a:off x="4480817" y="8440895"/>
            <a:ext cx="212507" cy="376548"/>
            <a:chOff x="0" y="0"/>
            <a:chExt cx="74076" cy="131259"/>
          </a:xfrm>
        </p:grpSpPr>
        <p:sp>
          <p:nvSpPr>
            <p:cNvPr id="907" name="Freeform 9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8" name="TextBox 9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9" name="Group 909"/>
          <p:cNvGrpSpPr/>
          <p:nvPr/>
        </p:nvGrpSpPr>
        <p:grpSpPr>
          <a:xfrm>
            <a:off x="4480817" y="8904612"/>
            <a:ext cx="212507" cy="376548"/>
            <a:chOff x="0" y="0"/>
            <a:chExt cx="74076" cy="131259"/>
          </a:xfrm>
        </p:grpSpPr>
        <p:sp>
          <p:nvSpPr>
            <p:cNvPr id="910" name="Freeform 9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1" name="TextBox 9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2" name="Group 912"/>
          <p:cNvGrpSpPr/>
          <p:nvPr/>
        </p:nvGrpSpPr>
        <p:grpSpPr>
          <a:xfrm>
            <a:off x="4711001" y="7977177"/>
            <a:ext cx="212507" cy="376548"/>
            <a:chOff x="0" y="0"/>
            <a:chExt cx="74076" cy="131259"/>
          </a:xfrm>
        </p:grpSpPr>
        <p:sp>
          <p:nvSpPr>
            <p:cNvPr id="913" name="Freeform 9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4" name="TextBox 9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5" name="Group 915"/>
          <p:cNvGrpSpPr/>
          <p:nvPr/>
        </p:nvGrpSpPr>
        <p:grpSpPr>
          <a:xfrm>
            <a:off x="4941185" y="7977177"/>
            <a:ext cx="212507" cy="376548"/>
            <a:chOff x="0" y="0"/>
            <a:chExt cx="74076" cy="131259"/>
          </a:xfrm>
        </p:grpSpPr>
        <p:sp>
          <p:nvSpPr>
            <p:cNvPr id="916" name="Freeform 9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7" name="TextBox 9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8" name="Group 918"/>
          <p:cNvGrpSpPr/>
          <p:nvPr/>
        </p:nvGrpSpPr>
        <p:grpSpPr>
          <a:xfrm>
            <a:off x="4711001" y="8440895"/>
            <a:ext cx="212507" cy="376548"/>
            <a:chOff x="0" y="0"/>
            <a:chExt cx="74076" cy="131259"/>
          </a:xfrm>
        </p:grpSpPr>
        <p:sp>
          <p:nvSpPr>
            <p:cNvPr id="919" name="Freeform 9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0" name="TextBox 9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1" name="Group 921"/>
          <p:cNvGrpSpPr/>
          <p:nvPr/>
        </p:nvGrpSpPr>
        <p:grpSpPr>
          <a:xfrm>
            <a:off x="4941185" y="8440895"/>
            <a:ext cx="212507" cy="376548"/>
            <a:chOff x="0" y="0"/>
            <a:chExt cx="74076" cy="131259"/>
          </a:xfrm>
        </p:grpSpPr>
        <p:sp>
          <p:nvSpPr>
            <p:cNvPr id="922" name="Freeform 9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3" name="TextBox 9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4" name="Group 924"/>
          <p:cNvGrpSpPr/>
          <p:nvPr/>
        </p:nvGrpSpPr>
        <p:grpSpPr>
          <a:xfrm>
            <a:off x="4711001" y="8904612"/>
            <a:ext cx="212507" cy="376548"/>
            <a:chOff x="0" y="0"/>
            <a:chExt cx="74076" cy="131259"/>
          </a:xfrm>
        </p:grpSpPr>
        <p:sp>
          <p:nvSpPr>
            <p:cNvPr id="925" name="Freeform 9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6" name="TextBox 9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7" name="Group 927"/>
          <p:cNvGrpSpPr/>
          <p:nvPr/>
        </p:nvGrpSpPr>
        <p:grpSpPr>
          <a:xfrm>
            <a:off x="4941185" y="8904612"/>
            <a:ext cx="212507" cy="376548"/>
            <a:chOff x="0" y="0"/>
            <a:chExt cx="74076" cy="131259"/>
          </a:xfrm>
        </p:grpSpPr>
        <p:sp>
          <p:nvSpPr>
            <p:cNvPr id="928" name="Freeform 9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9" name="TextBox 9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0" name="Group 930"/>
          <p:cNvGrpSpPr/>
          <p:nvPr/>
        </p:nvGrpSpPr>
        <p:grpSpPr>
          <a:xfrm>
            <a:off x="5171368" y="7977177"/>
            <a:ext cx="212507" cy="376548"/>
            <a:chOff x="0" y="0"/>
            <a:chExt cx="74076" cy="131259"/>
          </a:xfrm>
        </p:grpSpPr>
        <p:sp>
          <p:nvSpPr>
            <p:cNvPr id="931" name="Freeform 9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2" name="TextBox 9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3" name="Group 933"/>
          <p:cNvGrpSpPr/>
          <p:nvPr/>
        </p:nvGrpSpPr>
        <p:grpSpPr>
          <a:xfrm>
            <a:off x="5401552" y="7977177"/>
            <a:ext cx="212507" cy="376548"/>
            <a:chOff x="0" y="0"/>
            <a:chExt cx="74076" cy="131259"/>
          </a:xfrm>
        </p:grpSpPr>
        <p:sp>
          <p:nvSpPr>
            <p:cNvPr id="934" name="Freeform 9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5" name="TextBox 9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6" name="Group 936"/>
          <p:cNvGrpSpPr/>
          <p:nvPr/>
        </p:nvGrpSpPr>
        <p:grpSpPr>
          <a:xfrm>
            <a:off x="5171368" y="8440895"/>
            <a:ext cx="212507" cy="376548"/>
            <a:chOff x="0" y="0"/>
            <a:chExt cx="74076" cy="131259"/>
          </a:xfrm>
        </p:grpSpPr>
        <p:sp>
          <p:nvSpPr>
            <p:cNvPr id="937" name="Freeform 9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8" name="TextBox 9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9" name="Group 939"/>
          <p:cNvGrpSpPr/>
          <p:nvPr/>
        </p:nvGrpSpPr>
        <p:grpSpPr>
          <a:xfrm>
            <a:off x="5401552" y="8440895"/>
            <a:ext cx="212507" cy="376548"/>
            <a:chOff x="0" y="0"/>
            <a:chExt cx="74076" cy="131259"/>
          </a:xfrm>
        </p:grpSpPr>
        <p:sp>
          <p:nvSpPr>
            <p:cNvPr id="940" name="Freeform 9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1" name="TextBox 9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2" name="Group 942"/>
          <p:cNvGrpSpPr/>
          <p:nvPr/>
        </p:nvGrpSpPr>
        <p:grpSpPr>
          <a:xfrm>
            <a:off x="5171368" y="8904612"/>
            <a:ext cx="212507" cy="376548"/>
            <a:chOff x="0" y="0"/>
            <a:chExt cx="74076" cy="131259"/>
          </a:xfrm>
        </p:grpSpPr>
        <p:sp>
          <p:nvSpPr>
            <p:cNvPr id="943" name="Freeform 9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4" name="TextBox 9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5" name="Group 945"/>
          <p:cNvGrpSpPr/>
          <p:nvPr/>
        </p:nvGrpSpPr>
        <p:grpSpPr>
          <a:xfrm>
            <a:off x="5401552" y="8904612"/>
            <a:ext cx="212507" cy="376548"/>
            <a:chOff x="0" y="0"/>
            <a:chExt cx="74076" cy="131259"/>
          </a:xfrm>
        </p:grpSpPr>
        <p:sp>
          <p:nvSpPr>
            <p:cNvPr id="946" name="Freeform 9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7" name="TextBox 9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8" name="Group 948"/>
          <p:cNvGrpSpPr/>
          <p:nvPr/>
        </p:nvGrpSpPr>
        <p:grpSpPr>
          <a:xfrm>
            <a:off x="5631735" y="7977177"/>
            <a:ext cx="212507" cy="376548"/>
            <a:chOff x="0" y="0"/>
            <a:chExt cx="74076" cy="131259"/>
          </a:xfrm>
        </p:grpSpPr>
        <p:sp>
          <p:nvSpPr>
            <p:cNvPr id="949" name="Freeform 9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0" name="TextBox 9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1" name="Group 951"/>
          <p:cNvGrpSpPr/>
          <p:nvPr/>
        </p:nvGrpSpPr>
        <p:grpSpPr>
          <a:xfrm>
            <a:off x="5631735" y="8440895"/>
            <a:ext cx="212507" cy="376548"/>
            <a:chOff x="0" y="0"/>
            <a:chExt cx="74076" cy="131259"/>
          </a:xfrm>
        </p:grpSpPr>
        <p:sp>
          <p:nvSpPr>
            <p:cNvPr id="952" name="Freeform 9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3" name="TextBox 9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4" name="Group 954"/>
          <p:cNvGrpSpPr/>
          <p:nvPr/>
        </p:nvGrpSpPr>
        <p:grpSpPr>
          <a:xfrm>
            <a:off x="5631735" y="8904612"/>
            <a:ext cx="212507" cy="376548"/>
            <a:chOff x="0" y="0"/>
            <a:chExt cx="74076" cy="131259"/>
          </a:xfrm>
        </p:grpSpPr>
        <p:sp>
          <p:nvSpPr>
            <p:cNvPr id="955" name="Freeform 9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6" name="TextBox 9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7" name="Group 957"/>
          <p:cNvGrpSpPr/>
          <p:nvPr/>
        </p:nvGrpSpPr>
        <p:grpSpPr>
          <a:xfrm>
            <a:off x="5861919" y="7977177"/>
            <a:ext cx="212507" cy="376548"/>
            <a:chOff x="0" y="0"/>
            <a:chExt cx="74076" cy="131259"/>
          </a:xfrm>
        </p:grpSpPr>
        <p:sp>
          <p:nvSpPr>
            <p:cNvPr id="958" name="Freeform 9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9" name="TextBox 9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0" name="Group 960"/>
          <p:cNvGrpSpPr/>
          <p:nvPr/>
        </p:nvGrpSpPr>
        <p:grpSpPr>
          <a:xfrm>
            <a:off x="6092102" y="7977177"/>
            <a:ext cx="212507" cy="376548"/>
            <a:chOff x="0" y="0"/>
            <a:chExt cx="74076" cy="131259"/>
          </a:xfrm>
        </p:grpSpPr>
        <p:sp>
          <p:nvSpPr>
            <p:cNvPr id="961" name="Freeform 9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2" name="TextBox 9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3" name="Group 963"/>
          <p:cNvGrpSpPr/>
          <p:nvPr/>
        </p:nvGrpSpPr>
        <p:grpSpPr>
          <a:xfrm>
            <a:off x="5861919" y="8440895"/>
            <a:ext cx="212507" cy="376548"/>
            <a:chOff x="0" y="0"/>
            <a:chExt cx="74076" cy="131259"/>
          </a:xfrm>
        </p:grpSpPr>
        <p:sp>
          <p:nvSpPr>
            <p:cNvPr id="964" name="Freeform 9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5" name="TextBox 9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6" name="Group 966"/>
          <p:cNvGrpSpPr/>
          <p:nvPr/>
        </p:nvGrpSpPr>
        <p:grpSpPr>
          <a:xfrm>
            <a:off x="6092102" y="8440895"/>
            <a:ext cx="212507" cy="376548"/>
            <a:chOff x="0" y="0"/>
            <a:chExt cx="74076" cy="131259"/>
          </a:xfrm>
        </p:grpSpPr>
        <p:sp>
          <p:nvSpPr>
            <p:cNvPr id="967" name="Freeform 9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8" name="TextBox 9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9" name="Group 969"/>
          <p:cNvGrpSpPr/>
          <p:nvPr/>
        </p:nvGrpSpPr>
        <p:grpSpPr>
          <a:xfrm>
            <a:off x="5861919" y="8904612"/>
            <a:ext cx="212507" cy="376548"/>
            <a:chOff x="0" y="0"/>
            <a:chExt cx="74076" cy="131259"/>
          </a:xfrm>
        </p:grpSpPr>
        <p:sp>
          <p:nvSpPr>
            <p:cNvPr id="970" name="Freeform 9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1" name="TextBox 9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2" name="Group 972"/>
          <p:cNvGrpSpPr/>
          <p:nvPr/>
        </p:nvGrpSpPr>
        <p:grpSpPr>
          <a:xfrm>
            <a:off x="6092102" y="8904612"/>
            <a:ext cx="212507" cy="376548"/>
            <a:chOff x="0" y="0"/>
            <a:chExt cx="74076" cy="131259"/>
          </a:xfrm>
        </p:grpSpPr>
        <p:sp>
          <p:nvSpPr>
            <p:cNvPr id="973" name="Freeform 9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4" name="TextBox 9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5" name="Group 975"/>
          <p:cNvGrpSpPr/>
          <p:nvPr/>
        </p:nvGrpSpPr>
        <p:grpSpPr>
          <a:xfrm>
            <a:off x="6322286" y="7977177"/>
            <a:ext cx="212507" cy="376548"/>
            <a:chOff x="0" y="0"/>
            <a:chExt cx="74076" cy="131259"/>
          </a:xfrm>
        </p:grpSpPr>
        <p:sp>
          <p:nvSpPr>
            <p:cNvPr id="976" name="Freeform 9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7" name="TextBox 9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8" name="Group 978"/>
          <p:cNvGrpSpPr/>
          <p:nvPr/>
        </p:nvGrpSpPr>
        <p:grpSpPr>
          <a:xfrm>
            <a:off x="6552469" y="7977177"/>
            <a:ext cx="212507" cy="376548"/>
            <a:chOff x="0" y="0"/>
            <a:chExt cx="74076" cy="131259"/>
          </a:xfrm>
        </p:grpSpPr>
        <p:sp>
          <p:nvSpPr>
            <p:cNvPr id="979" name="Freeform 9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0" name="TextBox 9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1" name="Group 981"/>
          <p:cNvGrpSpPr/>
          <p:nvPr/>
        </p:nvGrpSpPr>
        <p:grpSpPr>
          <a:xfrm>
            <a:off x="6322286" y="8440895"/>
            <a:ext cx="212507" cy="376548"/>
            <a:chOff x="0" y="0"/>
            <a:chExt cx="74076" cy="131259"/>
          </a:xfrm>
        </p:grpSpPr>
        <p:sp>
          <p:nvSpPr>
            <p:cNvPr id="982" name="Freeform 9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3" name="TextBox 9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4" name="Group 984"/>
          <p:cNvGrpSpPr/>
          <p:nvPr/>
        </p:nvGrpSpPr>
        <p:grpSpPr>
          <a:xfrm>
            <a:off x="6552469" y="8440895"/>
            <a:ext cx="212507" cy="376548"/>
            <a:chOff x="0" y="0"/>
            <a:chExt cx="74076" cy="131259"/>
          </a:xfrm>
        </p:grpSpPr>
        <p:sp>
          <p:nvSpPr>
            <p:cNvPr id="985" name="Freeform 9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6" name="TextBox 9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7" name="Group 987"/>
          <p:cNvGrpSpPr/>
          <p:nvPr/>
        </p:nvGrpSpPr>
        <p:grpSpPr>
          <a:xfrm>
            <a:off x="6322286" y="8904612"/>
            <a:ext cx="212507" cy="376548"/>
            <a:chOff x="0" y="0"/>
            <a:chExt cx="74076" cy="131259"/>
          </a:xfrm>
        </p:grpSpPr>
        <p:sp>
          <p:nvSpPr>
            <p:cNvPr id="988" name="Freeform 9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9" name="TextBox 9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0" name="Group 990"/>
          <p:cNvGrpSpPr/>
          <p:nvPr/>
        </p:nvGrpSpPr>
        <p:grpSpPr>
          <a:xfrm>
            <a:off x="6552469" y="8904612"/>
            <a:ext cx="212507" cy="376548"/>
            <a:chOff x="0" y="0"/>
            <a:chExt cx="74076" cy="131259"/>
          </a:xfrm>
        </p:grpSpPr>
        <p:sp>
          <p:nvSpPr>
            <p:cNvPr id="991" name="Freeform 9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2" name="TextBox 9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3" name="Group 993"/>
          <p:cNvGrpSpPr/>
          <p:nvPr/>
        </p:nvGrpSpPr>
        <p:grpSpPr>
          <a:xfrm>
            <a:off x="6782653" y="7977177"/>
            <a:ext cx="212507" cy="376548"/>
            <a:chOff x="0" y="0"/>
            <a:chExt cx="74076" cy="131259"/>
          </a:xfrm>
        </p:grpSpPr>
        <p:sp>
          <p:nvSpPr>
            <p:cNvPr id="994" name="Freeform 9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5" name="TextBox 9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6" name="Group 996"/>
          <p:cNvGrpSpPr/>
          <p:nvPr/>
        </p:nvGrpSpPr>
        <p:grpSpPr>
          <a:xfrm>
            <a:off x="6782653" y="8440895"/>
            <a:ext cx="212507" cy="376548"/>
            <a:chOff x="0" y="0"/>
            <a:chExt cx="74076" cy="131259"/>
          </a:xfrm>
        </p:grpSpPr>
        <p:sp>
          <p:nvSpPr>
            <p:cNvPr id="997" name="Freeform 9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8" name="TextBox 9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9" name="Group 999"/>
          <p:cNvGrpSpPr/>
          <p:nvPr/>
        </p:nvGrpSpPr>
        <p:grpSpPr>
          <a:xfrm>
            <a:off x="6782653" y="8904612"/>
            <a:ext cx="212507" cy="376548"/>
            <a:chOff x="0" y="0"/>
            <a:chExt cx="74076" cy="131259"/>
          </a:xfrm>
        </p:grpSpPr>
        <p:sp>
          <p:nvSpPr>
            <p:cNvPr id="1000" name="Freeform 10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1" name="TextBox 10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2" name="Group 1002"/>
          <p:cNvGrpSpPr/>
          <p:nvPr/>
        </p:nvGrpSpPr>
        <p:grpSpPr>
          <a:xfrm>
            <a:off x="749022" y="7977177"/>
            <a:ext cx="1642467" cy="376548"/>
            <a:chOff x="0" y="0"/>
            <a:chExt cx="572537" cy="131259"/>
          </a:xfrm>
        </p:grpSpPr>
        <p:sp>
          <p:nvSpPr>
            <p:cNvPr id="1003" name="Freeform 100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4" name="TextBox 100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5" name="Group 1005"/>
          <p:cNvGrpSpPr/>
          <p:nvPr/>
        </p:nvGrpSpPr>
        <p:grpSpPr>
          <a:xfrm>
            <a:off x="749022" y="8440895"/>
            <a:ext cx="1642467" cy="376548"/>
            <a:chOff x="0" y="0"/>
            <a:chExt cx="572537" cy="131259"/>
          </a:xfrm>
        </p:grpSpPr>
        <p:sp>
          <p:nvSpPr>
            <p:cNvPr id="1006" name="Freeform 100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7" name="TextBox 100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8" name="Group 1008"/>
          <p:cNvGrpSpPr/>
          <p:nvPr/>
        </p:nvGrpSpPr>
        <p:grpSpPr>
          <a:xfrm>
            <a:off x="749022" y="8904612"/>
            <a:ext cx="1642467" cy="376548"/>
            <a:chOff x="0" y="0"/>
            <a:chExt cx="572537" cy="131259"/>
          </a:xfrm>
        </p:grpSpPr>
        <p:sp>
          <p:nvSpPr>
            <p:cNvPr id="1009" name="Freeform 10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0" name="TextBox 10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1" name="Group 1011"/>
          <p:cNvGrpSpPr/>
          <p:nvPr/>
        </p:nvGrpSpPr>
        <p:grpSpPr>
          <a:xfrm>
            <a:off x="2409165" y="1485132"/>
            <a:ext cx="212507" cy="376548"/>
            <a:chOff x="0" y="0"/>
            <a:chExt cx="74076" cy="131259"/>
          </a:xfrm>
        </p:grpSpPr>
        <p:sp>
          <p:nvSpPr>
            <p:cNvPr id="1012" name="Freeform 10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3" name="TextBox 10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4" name="Group 1014"/>
          <p:cNvGrpSpPr/>
          <p:nvPr/>
        </p:nvGrpSpPr>
        <p:grpSpPr>
          <a:xfrm>
            <a:off x="2639349" y="1485132"/>
            <a:ext cx="212507" cy="376548"/>
            <a:chOff x="0" y="0"/>
            <a:chExt cx="74076" cy="131259"/>
          </a:xfrm>
        </p:grpSpPr>
        <p:sp>
          <p:nvSpPr>
            <p:cNvPr id="1015" name="Freeform 10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6" name="TextBox 10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7" name="Group 1017"/>
          <p:cNvGrpSpPr/>
          <p:nvPr/>
        </p:nvGrpSpPr>
        <p:grpSpPr>
          <a:xfrm>
            <a:off x="2869533" y="1485132"/>
            <a:ext cx="212507" cy="376548"/>
            <a:chOff x="0" y="0"/>
            <a:chExt cx="74076" cy="131259"/>
          </a:xfrm>
        </p:grpSpPr>
        <p:sp>
          <p:nvSpPr>
            <p:cNvPr id="1018" name="Freeform 10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9" name="TextBox 10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0" name="Group 1020"/>
          <p:cNvGrpSpPr/>
          <p:nvPr/>
        </p:nvGrpSpPr>
        <p:grpSpPr>
          <a:xfrm>
            <a:off x="3099716" y="1485132"/>
            <a:ext cx="212507" cy="376548"/>
            <a:chOff x="0" y="0"/>
            <a:chExt cx="74076" cy="131259"/>
          </a:xfrm>
        </p:grpSpPr>
        <p:sp>
          <p:nvSpPr>
            <p:cNvPr id="1021" name="Freeform 10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2" name="TextBox 10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3" name="Group 1023"/>
          <p:cNvGrpSpPr/>
          <p:nvPr/>
        </p:nvGrpSpPr>
        <p:grpSpPr>
          <a:xfrm>
            <a:off x="3329900" y="1485132"/>
            <a:ext cx="212507" cy="376548"/>
            <a:chOff x="0" y="0"/>
            <a:chExt cx="74076" cy="131259"/>
          </a:xfrm>
        </p:grpSpPr>
        <p:sp>
          <p:nvSpPr>
            <p:cNvPr id="1024" name="Freeform 10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5" name="TextBox 10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6" name="Group 1026"/>
          <p:cNvGrpSpPr/>
          <p:nvPr/>
        </p:nvGrpSpPr>
        <p:grpSpPr>
          <a:xfrm>
            <a:off x="3560083" y="1485132"/>
            <a:ext cx="212507" cy="376548"/>
            <a:chOff x="0" y="0"/>
            <a:chExt cx="74076" cy="131259"/>
          </a:xfrm>
        </p:grpSpPr>
        <p:sp>
          <p:nvSpPr>
            <p:cNvPr id="1027" name="Freeform 10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8" name="TextBox 10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9" name="Group 1029"/>
          <p:cNvGrpSpPr/>
          <p:nvPr/>
        </p:nvGrpSpPr>
        <p:grpSpPr>
          <a:xfrm>
            <a:off x="3790267" y="1485132"/>
            <a:ext cx="212507" cy="376548"/>
            <a:chOff x="0" y="0"/>
            <a:chExt cx="74076" cy="131259"/>
          </a:xfrm>
        </p:grpSpPr>
        <p:sp>
          <p:nvSpPr>
            <p:cNvPr id="1030" name="Freeform 10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1" name="TextBox 10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2" name="Group 1032"/>
          <p:cNvGrpSpPr/>
          <p:nvPr/>
        </p:nvGrpSpPr>
        <p:grpSpPr>
          <a:xfrm>
            <a:off x="4020450" y="1485132"/>
            <a:ext cx="212507" cy="376548"/>
            <a:chOff x="0" y="0"/>
            <a:chExt cx="74076" cy="131259"/>
          </a:xfrm>
        </p:grpSpPr>
        <p:sp>
          <p:nvSpPr>
            <p:cNvPr id="1033" name="Freeform 10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4" name="TextBox 10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5" name="Group 1035"/>
          <p:cNvGrpSpPr/>
          <p:nvPr/>
        </p:nvGrpSpPr>
        <p:grpSpPr>
          <a:xfrm>
            <a:off x="4250634" y="1485132"/>
            <a:ext cx="212507" cy="376548"/>
            <a:chOff x="0" y="0"/>
            <a:chExt cx="74076" cy="131259"/>
          </a:xfrm>
        </p:grpSpPr>
        <p:sp>
          <p:nvSpPr>
            <p:cNvPr id="1036" name="Freeform 10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7" name="TextBox 10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8" name="Group 1038"/>
          <p:cNvGrpSpPr/>
          <p:nvPr/>
        </p:nvGrpSpPr>
        <p:grpSpPr>
          <a:xfrm>
            <a:off x="4480817" y="1485132"/>
            <a:ext cx="212507" cy="376548"/>
            <a:chOff x="0" y="0"/>
            <a:chExt cx="74076" cy="131259"/>
          </a:xfrm>
        </p:grpSpPr>
        <p:sp>
          <p:nvSpPr>
            <p:cNvPr id="1039" name="Freeform 10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0" name="TextBox 10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1" name="Group 1041"/>
          <p:cNvGrpSpPr/>
          <p:nvPr/>
        </p:nvGrpSpPr>
        <p:grpSpPr>
          <a:xfrm>
            <a:off x="4711001" y="1485132"/>
            <a:ext cx="212507" cy="376548"/>
            <a:chOff x="0" y="0"/>
            <a:chExt cx="74076" cy="131259"/>
          </a:xfrm>
        </p:grpSpPr>
        <p:sp>
          <p:nvSpPr>
            <p:cNvPr id="1042" name="Freeform 10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3" name="TextBox 10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4" name="Group 1044"/>
          <p:cNvGrpSpPr/>
          <p:nvPr/>
        </p:nvGrpSpPr>
        <p:grpSpPr>
          <a:xfrm>
            <a:off x="4941185" y="1485132"/>
            <a:ext cx="212507" cy="376548"/>
            <a:chOff x="0" y="0"/>
            <a:chExt cx="74076" cy="131259"/>
          </a:xfrm>
        </p:grpSpPr>
        <p:sp>
          <p:nvSpPr>
            <p:cNvPr id="1045" name="Freeform 10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6" name="TextBox 10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7" name="Group 1047"/>
          <p:cNvGrpSpPr/>
          <p:nvPr/>
        </p:nvGrpSpPr>
        <p:grpSpPr>
          <a:xfrm>
            <a:off x="5171368" y="1485132"/>
            <a:ext cx="212507" cy="376548"/>
            <a:chOff x="0" y="0"/>
            <a:chExt cx="74076" cy="131259"/>
          </a:xfrm>
        </p:grpSpPr>
        <p:sp>
          <p:nvSpPr>
            <p:cNvPr id="1048" name="Freeform 10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9" name="TextBox 10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0" name="Group 1050"/>
          <p:cNvGrpSpPr/>
          <p:nvPr/>
        </p:nvGrpSpPr>
        <p:grpSpPr>
          <a:xfrm>
            <a:off x="5401552" y="1485132"/>
            <a:ext cx="212507" cy="376548"/>
            <a:chOff x="0" y="0"/>
            <a:chExt cx="74076" cy="131259"/>
          </a:xfrm>
        </p:grpSpPr>
        <p:sp>
          <p:nvSpPr>
            <p:cNvPr id="1051" name="Freeform 10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2" name="TextBox 10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3" name="Group 1053"/>
          <p:cNvGrpSpPr/>
          <p:nvPr/>
        </p:nvGrpSpPr>
        <p:grpSpPr>
          <a:xfrm>
            <a:off x="5631735" y="1485132"/>
            <a:ext cx="212507" cy="376548"/>
            <a:chOff x="0" y="0"/>
            <a:chExt cx="74076" cy="131259"/>
          </a:xfrm>
        </p:grpSpPr>
        <p:sp>
          <p:nvSpPr>
            <p:cNvPr id="1054" name="Freeform 10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5" name="TextBox 10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6" name="Group 1056"/>
          <p:cNvGrpSpPr/>
          <p:nvPr/>
        </p:nvGrpSpPr>
        <p:grpSpPr>
          <a:xfrm>
            <a:off x="5861919" y="1485132"/>
            <a:ext cx="212507" cy="376548"/>
            <a:chOff x="0" y="0"/>
            <a:chExt cx="74076" cy="131259"/>
          </a:xfrm>
        </p:grpSpPr>
        <p:sp>
          <p:nvSpPr>
            <p:cNvPr id="1057" name="Freeform 10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8" name="TextBox 10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9" name="Group 1059"/>
          <p:cNvGrpSpPr/>
          <p:nvPr/>
        </p:nvGrpSpPr>
        <p:grpSpPr>
          <a:xfrm>
            <a:off x="6092102" y="1485132"/>
            <a:ext cx="212507" cy="376548"/>
            <a:chOff x="0" y="0"/>
            <a:chExt cx="74076" cy="131259"/>
          </a:xfrm>
        </p:grpSpPr>
        <p:sp>
          <p:nvSpPr>
            <p:cNvPr id="1060" name="Freeform 10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1" name="TextBox 10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2" name="Group 1062"/>
          <p:cNvGrpSpPr/>
          <p:nvPr/>
        </p:nvGrpSpPr>
        <p:grpSpPr>
          <a:xfrm>
            <a:off x="6322286" y="1485132"/>
            <a:ext cx="212507" cy="376548"/>
            <a:chOff x="0" y="0"/>
            <a:chExt cx="74076" cy="131259"/>
          </a:xfrm>
        </p:grpSpPr>
        <p:sp>
          <p:nvSpPr>
            <p:cNvPr id="1063" name="Freeform 10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4" name="TextBox 10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5" name="Group 1065"/>
          <p:cNvGrpSpPr/>
          <p:nvPr/>
        </p:nvGrpSpPr>
        <p:grpSpPr>
          <a:xfrm>
            <a:off x="6552469" y="1485132"/>
            <a:ext cx="212507" cy="376548"/>
            <a:chOff x="0" y="0"/>
            <a:chExt cx="74076" cy="131259"/>
          </a:xfrm>
        </p:grpSpPr>
        <p:sp>
          <p:nvSpPr>
            <p:cNvPr id="1066" name="Freeform 10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7" name="TextBox 10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8" name="Group 1068"/>
          <p:cNvGrpSpPr/>
          <p:nvPr/>
        </p:nvGrpSpPr>
        <p:grpSpPr>
          <a:xfrm>
            <a:off x="6782653" y="1485132"/>
            <a:ext cx="212507" cy="376548"/>
            <a:chOff x="0" y="0"/>
            <a:chExt cx="74076" cy="131259"/>
          </a:xfrm>
        </p:grpSpPr>
        <p:sp>
          <p:nvSpPr>
            <p:cNvPr id="1069" name="Freeform 10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0" name="TextBox 10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71" name="Group 1071"/>
          <p:cNvGrpSpPr/>
          <p:nvPr/>
        </p:nvGrpSpPr>
        <p:grpSpPr>
          <a:xfrm>
            <a:off x="749022" y="1485132"/>
            <a:ext cx="1642467" cy="376548"/>
            <a:chOff x="0" y="0"/>
            <a:chExt cx="572537" cy="131259"/>
          </a:xfrm>
        </p:grpSpPr>
        <p:sp>
          <p:nvSpPr>
            <p:cNvPr id="1072" name="Freeform 107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3" name="TextBox 107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1074" name="Freeform 1074"/>
          <p:cNvSpPr/>
          <p:nvPr/>
        </p:nvSpPr>
        <p:spPr>
          <a:xfrm rot="1284859">
            <a:off x="6436924" y="571330"/>
            <a:ext cx="656104" cy="632246"/>
          </a:xfrm>
          <a:custGeom>
            <a:avLst/>
            <a:gdLst/>
            <a:ahLst/>
            <a:cxnLst/>
            <a:rect l="l" t="t" r="r" b="b"/>
            <a:pathLst>
              <a:path w="656104" h="632246">
                <a:moveTo>
                  <a:pt x="0" y="0"/>
                </a:moveTo>
                <a:lnTo>
                  <a:pt x="656105" y="0"/>
                </a:lnTo>
                <a:lnTo>
                  <a:pt x="656105" y="632246"/>
                </a:lnTo>
                <a:lnTo>
                  <a:pt x="0" y="632246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8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5" name="Freeform 1075"/>
          <p:cNvSpPr/>
          <p:nvPr/>
        </p:nvSpPr>
        <p:spPr>
          <a:xfrm flipH="1">
            <a:off x="508817" y="326821"/>
            <a:ext cx="998180" cy="684585"/>
          </a:xfrm>
          <a:custGeom>
            <a:avLst/>
            <a:gdLst/>
            <a:ahLst/>
            <a:cxnLst/>
            <a:rect l="l" t="t" r="r" b="b"/>
            <a:pathLst>
              <a:path w="998180" h="684585">
                <a:moveTo>
                  <a:pt x="998179" y="0"/>
                </a:moveTo>
                <a:lnTo>
                  <a:pt x="0" y="0"/>
                </a:lnTo>
                <a:lnTo>
                  <a:pt x="0" y="684585"/>
                </a:lnTo>
                <a:lnTo>
                  <a:pt x="998179" y="684585"/>
                </a:lnTo>
                <a:lnTo>
                  <a:pt x="998179" y="0"/>
                </a:lnTo>
                <a:close/>
              </a:path>
            </a:pathLst>
          </a:custGeom>
          <a:blipFill>
            <a:blip r:embed="rId5">
              <a:alphaModFix amt="8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6" name="TextBox 1076"/>
          <p:cNvSpPr txBox="1"/>
          <p:nvPr/>
        </p:nvSpPr>
        <p:spPr>
          <a:xfrm>
            <a:off x="812823" y="1474985"/>
            <a:ext cx="390167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Mes:</a:t>
            </a:r>
          </a:p>
        </p:txBody>
      </p:sp>
      <p:sp>
        <p:nvSpPr>
          <p:cNvPr id="1077" name="TextBox 1077"/>
          <p:cNvSpPr txBox="1"/>
          <p:nvPr/>
        </p:nvSpPr>
        <p:spPr>
          <a:xfrm>
            <a:off x="2172794" y="830303"/>
            <a:ext cx="51680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78" name="TextBox 1078"/>
          <p:cNvSpPr txBox="1"/>
          <p:nvPr/>
        </p:nvSpPr>
        <p:spPr>
          <a:xfrm>
            <a:off x="2592014" y="830303"/>
            <a:ext cx="433014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79" name="TextBox 1079"/>
          <p:cNvSpPr txBox="1"/>
          <p:nvPr/>
        </p:nvSpPr>
        <p:spPr>
          <a:xfrm>
            <a:off x="2911641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0" name="TextBox 1080"/>
          <p:cNvSpPr txBox="1"/>
          <p:nvPr/>
        </p:nvSpPr>
        <p:spPr>
          <a:xfrm>
            <a:off x="3102864" y="830303"/>
            <a:ext cx="56381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81" name="TextBox 1081"/>
          <p:cNvSpPr txBox="1"/>
          <p:nvPr/>
        </p:nvSpPr>
        <p:spPr>
          <a:xfrm>
            <a:off x="3468298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1082" name="TextBox 1082"/>
          <p:cNvSpPr txBox="1"/>
          <p:nvPr/>
        </p:nvSpPr>
        <p:spPr>
          <a:xfrm>
            <a:off x="3778303" y="830303"/>
            <a:ext cx="391355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1083" name="TextBox 1083"/>
          <p:cNvSpPr txBox="1"/>
          <p:nvPr/>
        </p:nvSpPr>
        <p:spPr>
          <a:xfrm>
            <a:off x="4144286" y="830303"/>
            <a:ext cx="492023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1084" name="TextBox 1084"/>
          <p:cNvSpPr txBox="1"/>
          <p:nvPr/>
        </p:nvSpPr>
        <p:spPr>
          <a:xfrm>
            <a:off x="4602797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1085" name="TextBox 1085"/>
          <p:cNvSpPr txBox="1"/>
          <p:nvPr/>
        </p:nvSpPr>
        <p:spPr>
          <a:xfrm>
            <a:off x="4909435" y="830303"/>
            <a:ext cx="370210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6" name="TextBox 1086"/>
          <p:cNvSpPr txBox="1"/>
          <p:nvPr/>
        </p:nvSpPr>
        <p:spPr>
          <a:xfrm>
            <a:off x="5184082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87" name="TextBox 1087"/>
          <p:cNvSpPr txBox="1"/>
          <p:nvPr/>
        </p:nvSpPr>
        <p:spPr>
          <a:xfrm>
            <a:off x="1715095" y="478066"/>
            <a:ext cx="1402594" cy="53332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25"/>
              </a:lnSpc>
            </a:pPr>
            <a:r>
              <a:rPr lang="en-US" sz="3089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Lista de</a:t>
            </a:r>
          </a:p>
        </p:txBody>
      </p:sp>
      <p:sp>
        <p:nvSpPr>
          <p:cNvPr id="1088" name="TextBox 1088"/>
          <p:cNvSpPr txBox="1"/>
          <p:nvPr/>
        </p:nvSpPr>
        <p:spPr>
          <a:xfrm>
            <a:off x="2455355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89" name="TextBox 1089"/>
          <p:cNvSpPr txBox="1"/>
          <p:nvPr/>
        </p:nvSpPr>
        <p:spPr>
          <a:xfrm>
            <a:off x="265514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0" name="TextBox 1090"/>
          <p:cNvSpPr txBox="1"/>
          <p:nvPr/>
        </p:nvSpPr>
        <p:spPr>
          <a:xfrm>
            <a:off x="288532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1" name="TextBox 1091"/>
          <p:cNvSpPr txBox="1"/>
          <p:nvPr/>
        </p:nvSpPr>
        <p:spPr>
          <a:xfrm>
            <a:off x="311550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2" name="TextBox 1092"/>
          <p:cNvSpPr txBox="1"/>
          <p:nvPr/>
        </p:nvSpPr>
        <p:spPr>
          <a:xfrm>
            <a:off x="334569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3" name="TextBox 1093"/>
          <p:cNvSpPr txBox="1"/>
          <p:nvPr/>
        </p:nvSpPr>
        <p:spPr>
          <a:xfrm>
            <a:off x="3609082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4" name="TextBox 1094"/>
          <p:cNvSpPr txBox="1"/>
          <p:nvPr/>
        </p:nvSpPr>
        <p:spPr>
          <a:xfrm>
            <a:off x="379573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5" name="TextBox 1095"/>
          <p:cNvSpPr txBox="1"/>
          <p:nvPr/>
        </p:nvSpPr>
        <p:spPr>
          <a:xfrm>
            <a:off x="4036243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6" name="TextBox 1096"/>
          <p:cNvSpPr txBox="1"/>
          <p:nvPr/>
        </p:nvSpPr>
        <p:spPr>
          <a:xfrm>
            <a:off x="426642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7" name="TextBox 1097"/>
          <p:cNvSpPr txBox="1"/>
          <p:nvPr/>
        </p:nvSpPr>
        <p:spPr>
          <a:xfrm>
            <a:off x="4496610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8" name="TextBox 1098"/>
          <p:cNvSpPr txBox="1"/>
          <p:nvPr/>
        </p:nvSpPr>
        <p:spPr>
          <a:xfrm>
            <a:off x="4757190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9" name="TextBox 1099"/>
          <p:cNvSpPr txBox="1"/>
          <p:nvPr/>
        </p:nvSpPr>
        <p:spPr>
          <a:xfrm>
            <a:off x="495697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0" name="TextBox 1100"/>
          <p:cNvSpPr txBox="1"/>
          <p:nvPr/>
        </p:nvSpPr>
        <p:spPr>
          <a:xfrm>
            <a:off x="5187161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1" name="TextBox 1101"/>
          <p:cNvSpPr txBox="1"/>
          <p:nvPr/>
        </p:nvSpPr>
        <p:spPr>
          <a:xfrm>
            <a:off x="5417344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2" name="TextBox 1102"/>
          <p:cNvSpPr txBox="1"/>
          <p:nvPr/>
        </p:nvSpPr>
        <p:spPr>
          <a:xfrm>
            <a:off x="5647528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103" name="TextBox 1103"/>
          <p:cNvSpPr txBox="1"/>
          <p:nvPr/>
        </p:nvSpPr>
        <p:spPr>
          <a:xfrm>
            <a:off x="5908108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104" name="TextBox 1104"/>
          <p:cNvSpPr txBox="1"/>
          <p:nvPr/>
        </p:nvSpPr>
        <p:spPr>
          <a:xfrm>
            <a:off x="610789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5" name="TextBox 1105"/>
          <p:cNvSpPr txBox="1"/>
          <p:nvPr/>
        </p:nvSpPr>
        <p:spPr>
          <a:xfrm>
            <a:off x="633807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6" name="TextBox 1106"/>
          <p:cNvSpPr txBox="1"/>
          <p:nvPr/>
        </p:nvSpPr>
        <p:spPr>
          <a:xfrm>
            <a:off x="656826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7" name="TextBox 1107"/>
          <p:cNvSpPr txBox="1"/>
          <p:nvPr/>
        </p:nvSpPr>
        <p:spPr>
          <a:xfrm>
            <a:off x="6798446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2409165" y="1948850"/>
            <a:ext cx="212507" cy="376548"/>
            <a:chOff x="0" y="0"/>
            <a:chExt cx="740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639349" y="1948850"/>
            <a:ext cx="212507" cy="376548"/>
            <a:chOff x="0" y="0"/>
            <a:chExt cx="74076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749022" y="2412567"/>
            <a:ext cx="1642467" cy="376548"/>
            <a:chOff x="0" y="0"/>
            <a:chExt cx="572537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2409165" y="2412567"/>
            <a:ext cx="212507" cy="376548"/>
            <a:chOff x="0" y="0"/>
            <a:chExt cx="740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2639349" y="2412567"/>
            <a:ext cx="212507" cy="376548"/>
            <a:chOff x="0" y="0"/>
            <a:chExt cx="74076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749022" y="2876285"/>
            <a:ext cx="1642467" cy="376548"/>
            <a:chOff x="0" y="0"/>
            <a:chExt cx="572537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2409165" y="2876285"/>
            <a:ext cx="212507" cy="376548"/>
            <a:chOff x="0" y="0"/>
            <a:chExt cx="740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639349" y="2876285"/>
            <a:ext cx="212507" cy="376548"/>
            <a:chOff x="0" y="0"/>
            <a:chExt cx="74076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749022" y="3340002"/>
            <a:ext cx="1642467" cy="376548"/>
            <a:chOff x="0" y="0"/>
            <a:chExt cx="572537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2409165" y="3340002"/>
            <a:ext cx="212507" cy="376548"/>
            <a:chOff x="0" y="0"/>
            <a:chExt cx="740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2639349" y="3340002"/>
            <a:ext cx="212507" cy="376548"/>
            <a:chOff x="0" y="0"/>
            <a:chExt cx="74076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749022" y="3803720"/>
            <a:ext cx="1642467" cy="376548"/>
            <a:chOff x="0" y="0"/>
            <a:chExt cx="572537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2409165" y="3803720"/>
            <a:ext cx="212507" cy="376548"/>
            <a:chOff x="0" y="0"/>
            <a:chExt cx="740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639349" y="3803720"/>
            <a:ext cx="212507" cy="376548"/>
            <a:chOff x="0" y="0"/>
            <a:chExt cx="74076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749022" y="4267437"/>
            <a:ext cx="1642467" cy="376548"/>
            <a:chOff x="0" y="0"/>
            <a:chExt cx="572537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2409165" y="4267437"/>
            <a:ext cx="212507" cy="376548"/>
            <a:chOff x="0" y="0"/>
            <a:chExt cx="740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2639349" y="4267437"/>
            <a:ext cx="212507" cy="376548"/>
            <a:chOff x="0" y="0"/>
            <a:chExt cx="74076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749022" y="4731155"/>
            <a:ext cx="1642467" cy="376548"/>
            <a:chOff x="0" y="0"/>
            <a:chExt cx="572537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2409165" y="4731155"/>
            <a:ext cx="212507" cy="376548"/>
            <a:chOff x="0" y="0"/>
            <a:chExt cx="740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639349" y="4731155"/>
            <a:ext cx="212507" cy="376548"/>
            <a:chOff x="0" y="0"/>
            <a:chExt cx="74076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749022" y="5194872"/>
            <a:ext cx="1642467" cy="376548"/>
            <a:chOff x="0" y="0"/>
            <a:chExt cx="572537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2409165" y="5194872"/>
            <a:ext cx="212507" cy="376548"/>
            <a:chOff x="0" y="0"/>
            <a:chExt cx="740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2639349" y="5194872"/>
            <a:ext cx="212507" cy="376548"/>
            <a:chOff x="0" y="0"/>
            <a:chExt cx="74076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749022" y="5658590"/>
            <a:ext cx="1642467" cy="376548"/>
            <a:chOff x="0" y="0"/>
            <a:chExt cx="572537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2409165" y="5658590"/>
            <a:ext cx="212507" cy="376548"/>
            <a:chOff x="0" y="0"/>
            <a:chExt cx="740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2639349" y="5658590"/>
            <a:ext cx="212507" cy="376548"/>
            <a:chOff x="0" y="0"/>
            <a:chExt cx="74076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749022" y="6122307"/>
            <a:ext cx="1642467" cy="376548"/>
            <a:chOff x="0" y="0"/>
            <a:chExt cx="572537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2409165" y="6122307"/>
            <a:ext cx="212507" cy="376548"/>
            <a:chOff x="0" y="0"/>
            <a:chExt cx="740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2639349" y="6122307"/>
            <a:ext cx="212507" cy="376548"/>
            <a:chOff x="0" y="0"/>
            <a:chExt cx="74076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749022" y="6586025"/>
            <a:ext cx="1642467" cy="376548"/>
            <a:chOff x="0" y="0"/>
            <a:chExt cx="572537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2409165" y="6586025"/>
            <a:ext cx="212507" cy="376548"/>
            <a:chOff x="0" y="0"/>
            <a:chExt cx="740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2639349" y="6586025"/>
            <a:ext cx="212507" cy="376548"/>
            <a:chOff x="0" y="0"/>
            <a:chExt cx="74076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749022" y="7049742"/>
            <a:ext cx="1642467" cy="376548"/>
            <a:chOff x="0" y="0"/>
            <a:chExt cx="572537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2409165" y="7049742"/>
            <a:ext cx="212507" cy="376548"/>
            <a:chOff x="0" y="0"/>
            <a:chExt cx="740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2639349" y="7049742"/>
            <a:ext cx="212507" cy="376548"/>
            <a:chOff x="0" y="0"/>
            <a:chExt cx="74076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749022" y="7513460"/>
            <a:ext cx="1642467" cy="376548"/>
            <a:chOff x="0" y="0"/>
            <a:chExt cx="572537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2409165" y="7513460"/>
            <a:ext cx="212507" cy="376548"/>
            <a:chOff x="0" y="0"/>
            <a:chExt cx="740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2639349" y="7513460"/>
            <a:ext cx="212507" cy="376548"/>
            <a:chOff x="0" y="0"/>
            <a:chExt cx="74076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2869533" y="1948850"/>
            <a:ext cx="212507" cy="376548"/>
            <a:chOff x="0" y="0"/>
            <a:chExt cx="74076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3099716" y="1948850"/>
            <a:ext cx="212507" cy="376548"/>
            <a:chOff x="0" y="0"/>
            <a:chExt cx="740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2869533" y="2412567"/>
            <a:ext cx="212507" cy="376548"/>
            <a:chOff x="0" y="0"/>
            <a:chExt cx="74076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3099716" y="2412567"/>
            <a:ext cx="212507" cy="376548"/>
            <a:chOff x="0" y="0"/>
            <a:chExt cx="74076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2869533" y="2876285"/>
            <a:ext cx="212507" cy="376548"/>
            <a:chOff x="0" y="0"/>
            <a:chExt cx="74076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3099716" y="2876285"/>
            <a:ext cx="212507" cy="376548"/>
            <a:chOff x="0" y="0"/>
            <a:chExt cx="74076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2869533" y="3340002"/>
            <a:ext cx="212507" cy="376548"/>
            <a:chOff x="0" y="0"/>
            <a:chExt cx="74076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3099716" y="3340002"/>
            <a:ext cx="212507" cy="376548"/>
            <a:chOff x="0" y="0"/>
            <a:chExt cx="74076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2869533" y="3803720"/>
            <a:ext cx="212507" cy="376548"/>
            <a:chOff x="0" y="0"/>
            <a:chExt cx="74076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3099716" y="3803720"/>
            <a:ext cx="212507" cy="376548"/>
            <a:chOff x="0" y="0"/>
            <a:chExt cx="74076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2869533" y="4267437"/>
            <a:ext cx="212507" cy="376548"/>
            <a:chOff x="0" y="0"/>
            <a:chExt cx="74076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3099716" y="4267437"/>
            <a:ext cx="212507" cy="376548"/>
            <a:chOff x="0" y="0"/>
            <a:chExt cx="74076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2869533" y="4731155"/>
            <a:ext cx="212507" cy="376548"/>
            <a:chOff x="0" y="0"/>
            <a:chExt cx="74076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3099716" y="4731155"/>
            <a:ext cx="212507" cy="376548"/>
            <a:chOff x="0" y="0"/>
            <a:chExt cx="74076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2869533" y="5194872"/>
            <a:ext cx="212507" cy="376548"/>
            <a:chOff x="0" y="0"/>
            <a:chExt cx="74076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3099716" y="5194872"/>
            <a:ext cx="212507" cy="376548"/>
            <a:chOff x="0" y="0"/>
            <a:chExt cx="74076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2869533" y="5658590"/>
            <a:ext cx="212507" cy="376548"/>
            <a:chOff x="0" y="0"/>
            <a:chExt cx="74076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3099716" y="5658590"/>
            <a:ext cx="212507" cy="376548"/>
            <a:chOff x="0" y="0"/>
            <a:chExt cx="74076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2869533" y="6122307"/>
            <a:ext cx="212507" cy="376548"/>
            <a:chOff x="0" y="0"/>
            <a:chExt cx="74076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3099716" y="6122307"/>
            <a:ext cx="212507" cy="376548"/>
            <a:chOff x="0" y="0"/>
            <a:chExt cx="74076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2869533" y="6586025"/>
            <a:ext cx="212507" cy="376548"/>
            <a:chOff x="0" y="0"/>
            <a:chExt cx="74076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3099716" y="6586025"/>
            <a:ext cx="212507" cy="376548"/>
            <a:chOff x="0" y="0"/>
            <a:chExt cx="74076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2869533" y="7049742"/>
            <a:ext cx="212507" cy="376548"/>
            <a:chOff x="0" y="0"/>
            <a:chExt cx="74076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3099716" y="7049742"/>
            <a:ext cx="212507" cy="376548"/>
            <a:chOff x="0" y="0"/>
            <a:chExt cx="74076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2869533" y="7513460"/>
            <a:ext cx="212507" cy="376548"/>
            <a:chOff x="0" y="0"/>
            <a:chExt cx="74076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3099716" y="7513460"/>
            <a:ext cx="212507" cy="376548"/>
            <a:chOff x="0" y="0"/>
            <a:chExt cx="74076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3329900" y="1948850"/>
            <a:ext cx="212507" cy="376548"/>
            <a:chOff x="0" y="0"/>
            <a:chExt cx="74076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3329900" y="2412567"/>
            <a:ext cx="212507" cy="376548"/>
            <a:chOff x="0" y="0"/>
            <a:chExt cx="74076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3329900" y="2876285"/>
            <a:ext cx="212507" cy="376548"/>
            <a:chOff x="0" y="0"/>
            <a:chExt cx="74076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3329900" y="3340002"/>
            <a:ext cx="212507" cy="376548"/>
            <a:chOff x="0" y="0"/>
            <a:chExt cx="74076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3329900" y="3803720"/>
            <a:ext cx="212507" cy="376548"/>
            <a:chOff x="0" y="0"/>
            <a:chExt cx="74076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3329900" y="4267437"/>
            <a:ext cx="212507" cy="376548"/>
            <a:chOff x="0" y="0"/>
            <a:chExt cx="74076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3329900" y="4731155"/>
            <a:ext cx="212507" cy="376548"/>
            <a:chOff x="0" y="0"/>
            <a:chExt cx="740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329900" y="5194872"/>
            <a:ext cx="212507" cy="376548"/>
            <a:chOff x="0" y="0"/>
            <a:chExt cx="74076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3329900" y="5658590"/>
            <a:ext cx="212507" cy="376548"/>
            <a:chOff x="0" y="0"/>
            <a:chExt cx="74076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3329900" y="6122307"/>
            <a:ext cx="212507" cy="376548"/>
            <a:chOff x="0" y="0"/>
            <a:chExt cx="74076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3329900" y="6586025"/>
            <a:ext cx="212507" cy="376548"/>
            <a:chOff x="0" y="0"/>
            <a:chExt cx="74076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3329900" y="7049742"/>
            <a:ext cx="212507" cy="376548"/>
            <a:chOff x="0" y="0"/>
            <a:chExt cx="740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329900" y="7513460"/>
            <a:ext cx="212507" cy="376548"/>
            <a:chOff x="0" y="0"/>
            <a:chExt cx="74076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3560083" y="1948850"/>
            <a:ext cx="212507" cy="376548"/>
            <a:chOff x="0" y="0"/>
            <a:chExt cx="74076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3790267" y="1948850"/>
            <a:ext cx="212507" cy="376548"/>
            <a:chOff x="0" y="0"/>
            <a:chExt cx="74076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3560083" y="2412567"/>
            <a:ext cx="212507" cy="376548"/>
            <a:chOff x="0" y="0"/>
            <a:chExt cx="74076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3" name="Group 243"/>
          <p:cNvGrpSpPr/>
          <p:nvPr/>
        </p:nvGrpSpPr>
        <p:grpSpPr>
          <a:xfrm>
            <a:off x="3790267" y="2412567"/>
            <a:ext cx="212507" cy="376548"/>
            <a:chOff x="0" y="0"/>
            <a:chExt cx="74076" cy="131259"/>
          </a:xfrm>
        </p:grpSpPr>
        <p:sp>
          <p:nvSpPr>
            <p:cNvPr id="244" name="Freeform 2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5" name="TextBox 2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6" name="Group 246"/>
          <p:cNvGrpSpPr/>
          <p:nvPr/>
        </p:nvGrpSpPr>
        <p:grpSpPr>
          <a:xfrm>
            <a:off x="3560083" y="2876285"/>
            <a:ext cx="212507" cy="376548"/>
            <a:chOff x="0" y="0"/>
            <a:chExt cx="74076" cy="131259"/>
          </a:xfrm>
        </p:grpSpPr>
        <p:sp>
          <p:nvSpPr>
            <p:cNvPr id="247" name="Freeform 2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8" name="TextBox 2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9" name="Group 249"/>
          <p:cNvGrpSpPr/>
          <p:nvPr/>
        </p:nvGrpSpPr>
        <p:grpSpPr>
          <a:xfrm>
            <a:off x="3790267" y="2876285"/>
            <a:ext cx="212507" cy="376548"/>
            <a:chOff x="0" y="0"/>
            <a:chExt cx="74076" cy="131259"/>
          </a:xfrm>
        </p:grpSpPr>
        <p:sp>
          <p:nvSpPr>
            <p:cNvPr id="250" name="Freeform 2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1" name="TextBox 2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2" name="Group 252"/>
          <p:cNvGrpSpPr/>
          <p:nvPr/>
        </p:nvGrpSpPr>
        <p:grpSpPr>
          <a:xfrm>
            <a:off x="3560083" y="3340002"/>
            <a:ext cx="212507" cy="376548"/>
            <a:chOff x="0" y="0"/>
            <a:chExt cx="74076" cy="131259"/>
          </a:xfrm>
        </p:grpSpPr>
        <p:sp>
          <p:nvSpPr>
            <p:cNvPr id="253" name="Freeform 2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4" name="TextBox 2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5" name="Group 255"/>
          <p:cNvGrpSpPr/>
          <p:nvPr/>
        </p:nvGrpSpPr>
        <p:grpSpPr>
          <a:xfrm>
            <a:off x="3790267" y="3340002"/>
            <a:ext cx="212507" cy="376548"/>
            <a:chOff x="0" y="0"/>
            <a:chExt cx="74076" cy="131259"/>
          </a:xfrm>
        </p:grpSpPr>
        <p:sp>
          <p:nvSpPr>
            <p:cNvPr id="256" name="Freeform 2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7" name="TextBox 2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8" name="Group 258"/>
          <p:cNvGrpSpPr/>
          <p:nvPr/>
        </p:nvGrpSpPr>
        <p:grpSpPr>
          <a:xfrm>
            <a:off x="3560083" y="3803720"/>
            <a:ext cx="212507" cy="376548"/>
            <a:chOff x="0" y="0"/>
            <a:chExt cx="74076" cy="131259"/>
          </a:xfrm>
        </p:grpSpPr>
        <p:sp>
          <p:nvSpPr>
            <p:cNvPr id="259" name="Freeform 2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0" name="TextBox 2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1" name="Group 261"/>
          <p:cNvGrpSpPr/>
          <p:nvPr/>
        </p:nvGrpSpPr>
        <p:grpSpPr>
          <a:xfrm>
            <a:off x="3790267" y="3803720"/>
            <a:ext cx="212507" cy="376548"/>
            <a:chOff x="0" y="0"/>
            <a:chExt cx="74076" cy="131259"/>
          </a:xfrm>
        </p:grpSpPr>
        <p:sp>
          <p:nvSpPr>
            <p:cNvPr id="262" name="Freeform 2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3" name="TextBox 2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4" name="Group 264"/>
          <p:cNvGrpSpPr/>
          <p:nvPr/>
        </p:nvGrpSpPr>
        <p:grpSpPr>
          <a:xfrm>
            <a:off x="3560083" y="4267437"/>
            <a:ext cx="212507" cy="376548"/>
            <a:chOff x="0" y="0"/>
            <a:chExt cx="74076" cy="131259"/>
          </a:xfrm>
        </p:grpSpPr>
        <p:sp>
          <p:nvSpPr>
            <p:cNvPr id="265" name="Freeform 2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6" name="TextBox 2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7" name="Group 267"/>
          <p:cNvGrpSpPr/>
          <p:nvPr/>
        </p:nvGrpSpPr>
        <p:grpSpPr>
          <a:xfrm>
            <a:off x="3790267" y="4267437"/>
            <a:ext cx="212507" cy="376548"/>
            <a:chOff x="0" y="0"/>
            <a:chExt cx="74076" cy="131259"/>
          </a:xfrm>
        </p:grpSpPr>
        <p:sp>
          <p:nvSpPr>
            <p:cNvPr id="268" name="Freeform 2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9" name="TextBox 2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0" name="Group 270"/>
          <p:cNvGrpSpPr/>
          <p:nvPr/>
        </p:nvGrpSpPr>
        <p:grpSpPr>
          <a:xfrm>
            <a:off x="3560083" y="4731155"/>
            <a:ext cx="212507" cy="376548"/>
            <a:chOff x="0" y="0"/>
            <a:chExt cx="74076" cy="131259"/>
          </a:xfrm>
        </p:grpSpPr>
        <p:sp>
          <p:nvSpPr>
            <p:cNvPr id="271" name="Freeform 2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2" name="TextBox 2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3" name="Group 273"/>
          <p:cNvGrpSpPr/>
          <p:nvPr/>
        </p:nvGrpSpPr>
        <p:grpSpPr>
          <a:xfrm>
            <a:off x="3790267" y="4731155"/>
            <a:ext cx="212507" cy="376548"/>
            <a:chOff x="0" y="0"/>
            <a:chExt cx="74076" cy="131259"/>
          </a:xfrm>
        </p:grpSpPr>
        <p:sp>
          <p:nvSpPr>
            <p:cNvPr id="274" name="Freeform 2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5" name="TextBox 2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6" name="Group 276"/>
          <p:cNvGrpSpPr/>
          <p:nvPr/>
        </p:nvGrpSpPr>
        <p:grpSpPr>
          <a:xfrm>
            <a:off x="3560083" y="5194872"/>
            <a:ext cx="212507" cy="376548"/>
            <a:chOff x="0" y="0"/>
            <a:chExt cx="74076" cy="131259"/>
          </a:xfrm>
        </p:grpSpPr>
        <p:sp>
          <p:nvSpPr>
            <p:cNvPr id="277" name="Freeform 2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8" name="TextBox 2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9" name="Group 279"/>
          <p:cNvGrpSpPr/>
          <p:nvPr/>
        </p:nvGrpSpPr>
        <p:grpSpPr>
          <a:xfrm>
            <a:off x="3790267" y="5194872"/>
            <a:ext cx="212507" cy="376548"/>
            <a:chOff x="0" y="0"/>
            <a:chExt cx="74076" cy="131259"/>
          </a:xfrm>
        </p:grpSpPr>
        <p:sp>
          <p:nvSpPr>
            <p:cNvPr id="280" name="Freeform 2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1" name="TextBox 2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2" name="Group 282"/>
          <p:cNvGrpSpPr/>
          <p:nvPr/>
        </p:nvGrpSpPr>
        <p:grpSpPr>
          <a:xfrm>
            <a:off x="3560083" y="5658590"/>
            <a:ext cx="212507" cy="376548"/>
            <a:chOff x="0" y="0"/>
            <a:chExt cx="74076" cy="131259"/>
          </a:xfrm>
        </p:grpSpPr>
        <p:sp>
          <p:nvSpPr>
            <p:cNvPr id="283" name="Freeform 2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4" name="TextBox 2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5" name="Group 285"/>
          <p:cNvGrpSpPr/>
          <p:nvPr/>
        </p:nvGrpSpPr>
        <p:grpSpPr>
          <a:xfrm>
            <a:off x="3790267" y="5658590"/>
            <a:ext cx="212507" cy="376548"/>
            <a:chOff x="0" y="0"/>
            <a:chExt cx="74076" cy="131259"/>
          </a:xfrm>
        </p:grpSpPr>
        <p:sp>
          <p:nvSpPr>
            <p:cNvPr id="286" name="Freeform 2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7" name="TextBox 2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8" name="Group 288"/>
          <p:cNvGrpSpPr/>
          <p:nvPr/>
        </p:nvGrpSpPr>
        <p:grpSpPr>
          <a:xfrm>
            <a:off x="3560083" y="6122307"/>
            <a:ext cx="212507" cy="376548"/>
            <a:chOff x="0" y="0"/>
            <a:chExt cx="74076" cy="131259"/>
          </a:xfrm>
        </p:grpSpPr>
        <p:sp>
          <p:nvSpPr>
            <p:cNvPr id="289" name="Freeform 2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0" name="TextBox 2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1" name="Group 291"/>
          <p:cNvGrpSpPr/>
          <p:nvPr/>
        </p:nvGrpSpPr>
        <p:grpSpPr>
          <a:xfrm>
            <a:off x="3790267" y="6122307"/>
            <a:ext cx="212507" cy="376548"/>
            <a:chOff x="0" y="0"/>
            <a:chExt cx="74076" cy="131259"/>
          </a:xfrm>
        </p:grpSpPr>
        <p:sp>
          <p:nvSpPr>
            <p:cNvPr id="292" name="Freeform 2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3" name="TextBox 2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4" name="Group 294"/>
          <p:cNvGrpSpPr/>
          <p:nvPr/>
        </p:nvGrpSpPr>
        <p:grpSpPr>
          <a:xfrm>
            <a:off x="3560083" y="6586025"/>
            <a:ext cx="212507" cy="376548"/>
            <a:chOff x="0" y="0"/>
            <a:chExt cx="74076" cy="131259"/>
          </a:xfrm>
        </p:grpSpPr>
        <p:sp>
          <p:nvSpPr>
            <p:cNvPr id="295" name="Freeform 2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6" name="TextBox 2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7" name="Group 297"/>
          <p:cNvGrpSpPr/>
          <p:nvPr/>
        </p:nvGrpSpPr>
        <p:grpSpPr>
          <a:xfrm>
            <a:off x="3790267" y="6586025"/>
            <a:ext cx="212507" cy="376548"/>
            <a:chOff x="0" y="0"/>
            <a:chExt cx="74076" cy="131259"/>
          </a:xfrm>
        </p:grpSpPr>
        <p:sp>
          <p:nvSpPr>
            <p:cNvPr id="298" name="Freeform 2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9" name="TextBox 2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0" name="Group 300"/>
          <p:cNvGrpSpPr/>
          <p:nvPr/>
        </p:nvGrpSpPr>
        <p:grpSpPr>
          <a:xfrm>
            <a:off x="3560083" y="7049742"/>
            <a:ext cx="212507" cy="376548"/>
            <a:chOff x="0" y="0"/>
            <a:chExt cx="74076" cy="131259"/>
          </a:xfrm>
        </p:grpSpPr>
        <p:sp>
          <p:nvSpPr>
            <p:cNvPr id="301" name="Freeform 3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2" name="TextBox 3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3" name="Group 303"/>
          <p:cNvGrpSpPr/>
          <p:nvPr/>
        </p:nvGrpSpPr>
        <p:grpSpPr>
          <a:xfrm>
            <a:off x="3790267" y="7049742"/>
            <a:ext cx="212507" cy="376548"/>
            <a:chOff x="0" y="0"/>
            <a:chExt cx="74076" cy="131259"/>
          </a:xfrm>
        </p:grpSpPr>
        <p:sp>
          <p:nvSpPr>
            <p:cNvPr id="304" name="Freeform 3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5" name="TextBox 3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6" name="Group 306"/>
          <p:cNvGrpSpPr/>
          <p:nvPr/>
        </p:nvGrpSpPr>
        <p:grpSpPr>
          <a:xfrm>
            <a:off x="3560083" y="7513460"/>
            <a:ext cx="212507" cy="376548"/>
            <a:chOff x="0" y="0"/>
            <a:chExt cx="74076" cy="131259"/>
          </a:xfrm>
        </p:grpSpPr>
        <p:sp>
          <p:nvSpPr>
            <p:cNvPr id="307" name="Freeform 3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8" name="TextBox 3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9" name="Group 309"/>
          <p:cNvGrpSpPr/>
          <p:nvPr/>
        </p:nvGrpSpPr>
        <p:grpSpPr>
          <a:xfrm>
            <a:off x="3790267" y="7513460"/>
            <a:ext cx="212507" cy="376548"/>
            <a:chOff x="0" y="0"/>
            <a:chExt cx="74076" cy="131259"/>
          </a:xfrm>
        </p:grpSpPr>
        <p:sp>
          <p:nvSpPr>
            <p:cNvPr id="310" name="Freeform 3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1" name="TextBox 3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2" name="Group 312"/>
          <p:cNvGrpSpPr/>
          <p:nvPr/>
        </p:nvGrpSpPr>
        <p:grpSpPr>
          <a:xfrm>
            <a:off x="4020450" y="1948850"/>
            <a:ext cx="212507" cy="376548"/>
            <a:chOff x="0" y="0"/>
            <a:chExt cx="74076" cy="131259"/>
          </a:xfrm>
        </p:grpSpPr>
        <p:sp>
          <p:nvSpPr>
            <p:cNvPr id="313" name="Freeform 3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4" name="TextBox 3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5" name="Group 315"/>
          <p:cNvGrpSpPr/>
          <p:nvPr/>
        </p:nvGrpSpPr>
        <p:grpSpPr>
          <a:xfrm>
            <a:off x="4250634" y="1948850"/>
            <a:ext cx="212507" cy="376548"/>
            <a:chOff x="0" y="0"/>
            <a:chExt cx="74076" cy="131259"/>
          </a:xfrm>
        </p:grpSpPr>
        <p:sp>
          <p:nvSpPr>
            <p:cNvPr id="316" name="Freeform 3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7" name="TextBox 3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8" name="Group 318"/>
          <p:cNvGrpSpPr/>
          <p:nvPr/>
        </p:nvGrpSpPr>
        <p:grpSpPr>
          <a:xfrm>
            <a:off x="4020450" y="2412567"/>
            <a:ext cx="212507" cy="376548"/>
            <a:chOff x="0" y="0"/>
            <a:chExt cx="74076" cy="131259"/>
          </a:xfrm>
        </p:grpSpPr>
        <p:sp>
          <p:nvSpPr>
            <p:cNvPr id="319" name="Freeform 3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0" name="TextBox 3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1" name="Group 321"/>
          <p:cNvGrpSpPr/>
          <p:nvPr/>
        </p:nvGrpSpPr>
        <p:grpSpPr>
          <a:xfrm>
            <a:off x="4250634" y="2412567"/>
            <a:ext cx="212507" cy="376548"/>
            <a:chOff x="0" y="0"/>
            <a:chExt cx="74076" cy="131259"/>
          </a:xfrm>
        </p:grpSpPr>
        <p:sp>
          <p:nvSpPr>
            <p:cNvPr id="322" name="Freeform 3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3" name="TextBox 3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4" name="Group 324"/>
          <p:cNvGrpSpPr/>
          <p:nvPr/>
        </p:nvGrpSpPr>
        <p:grpSpPr>
          <a:xfrm>
            <a:off x="4020450" y="2876285"/>
            <a:ext cx="212507" cy="376548"/>
            <a:chOff x="0" y="0"/>
            <a:chExt cx="74076" cy="131259"/>
          </a:xfrm>
        </p:grpSpPr>
        <p:sp>
          <p:nvSpPr>
            <p:cNvPr id="325" name="Freeform 3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6" name="TextBox 3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7" name="Group 327"/>
          <p:cNvGrpSpPr/>
          <p:nvPr/>
        </p:nvGrpSpPr>
        <p:grpSpPr>
          <a:xfrm>
            <a:off x="4250634" y="2876285"/>
            <a:ext cx="212507" cy="376548"/>
            <a:chOff x="0" y="0"/>
            <a:chExt cx="74076" cy="131259"/>
          </a:xfrm>
        </p:grpSpPr>
        <p:sp>
          <p:nvSpPr>
            <p:cNvPr id="328" name="Freeform 3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9" name="TextBox 3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0" name="Group 330"/>
          <p:cNvGrpSpPr/>
          <p:nvPr/>
        </p:nvGrpSpPr>
        <p:grpSpPr>
          <a:xfrm>
            <a:off x="4020450" y="3340002"/>
            <a:ext cx="212507" cy="376548"/>
            <a:chOff x="0" y="0"/>
            <a:chExt cx="74076" cy="131259"/>
          </a:xfrm>
        </p:grpSpPr>
        <p:sp>
          <p:nvSpPr>
            <p:cNvPr id="331" name="Freeform 3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2" name="TextBox 3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3" name="Group 333"/>
          <p:cNvGrpSpPr/>
          <p:nvPr/>
        </p:nvGrpSpPr>
        <p:grpSpPr>
          <a:xfrm>
            <a:off x="4250634" y="3340002"/>
            <a:ext cx="212507" cy="376548"/>
            <a:chOff x="0" y="0"/>
            <a:chExt cx="74076" cy="131259"/>
          </a:xfrm>
        </p:grpSpPr>
        <p:sp>
          <p:nvSpPr>
            <p:cNvPr id="334" name="Freeform 3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5" name="TextBox 3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6" name="Group 336"/>
          <p:cNvGrpSpPr/>
          <p:nvPr/>
        </p:nvGrpSpPr>
        <p:grpSpPr>
          <a:xfrm>
            <a:off x="4020450" y="3803720"/>
            <a:ext cx="212507" cy="376548"/>
            <a:chOff x="0" y="0"/>
            <a:chExt cx="74076" cy="131259"/>
          </a:xfrm>
        </p:grpSpPr>
        <p:sp>
          <p:nvSpPr>
            <p:cNvPr id="337" name="Freeform 3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8" name="TextBox 3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9" name="Group 339"/>
          <p:cNvGrpSpPr/>
          <p:nvPr/>
        </p:nvGrpSpPr>
        <p:grpSpPr>
          <a:xfrm>
            <a:off x="4250634" y="3803720"/>
            <a:ext cx="212507" cy="376548"/>
            <a:chOff x="0" y="0"/>
            <a:chExt cx="74076" cy="131259"/>
          </a:xfrm>
        </p:grpSpPr>
        <p:sp>
          <p:nvSpPr>
            <p:cNvPr id="340" name="Freeform 3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1" name="TextBox 3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2" name="Group 342"/>
          <p:cNvGrpSpPr/>
          <p:nvPr/>
        </p:nvGrpSpPr>
        <p:grpSpPr>
          <a:xfrm>
            <a:off x="4020450" y="4267437"/>
            <a:ext cx="212507" cy="376548"/>
            <a:chOff x="0" y="0"/>
            <a:chExt cx="74076" cy="131259"/>
          </a:xfrm>
        </p:grpSpPr>
        <p:sp>
          <p:nvSpPr>
            <p:cNvPr id="343" name="Freeform 3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4" name="TextBox 3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5" name="Group 345"/>
          <p:cNvGrpSpPr/>
          <p:nvPr/>
        </p:nvGrpSpPr>
        <p:grpSpPr>
          <a:xfrm>
            <a:off x="4250634" y="4267437"/>
            <a:ext cx="212507" cy="376548"/>
            <a:chOff x="0" y="0"/>
            <a:chExt cx="74076" cy="131259"/>
          </a:xfrm>
        </p:grpSpPr>
        <p:sp>
          <p:nvSpPr>
            <p:cNvPr id="346" name="Freeform 3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7" name="TextBox 3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8" name="Group 348"/>
          <p:cNvGrpSpPr/>
          <p:nvPr/>
        </p:nvGrpSpPr>
        <p:grpSpPr>
          <a:xfrm>
            <a:off x="4020450" y="4731155"/>
            <a:ext cx="212507" cy="376548"/>
            <a:chOff x="0" y="0"/>
            <a:chExt cx="74076" cy="131259"/>
          </a:xfrm>
        </p:grpSpPr>
        <p:sp>
          <p:nvSpPr>
            <p:cNvPr id="349" name="Freeform 3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0" name="TextBox 3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1" name="Group 351"/>
          <p:cNvGrpSpPr/>
          <p:nvPr/>
        </p:nvGrpSpPr>
        <p:grpSpPr>
          <a:xfrm>
            <a:off x="4250634" y="4731155"/>
            <a:ext cx="212507" cy="376548"/>
            <a:chOff x="0" y="0"/>
            <a:chExt cx="74076" cy="131259"/>
          </a:xfrm>
        </p:grpSpPr>
        <p:sp>
          <p:nvSpPr>
            <p:cNvPr id="352" name="Freeform 3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3" name="TextBox 3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4" name="Group 354"/>
          <p:cNvGrpSpPr/>
          <p:nvPr/>
        </p:nvGrpSpPr>
        <p:grpSpPr>
          <a:xfrm>
            <a:off x="4020450" y="5194872"/>
            <a:ext cx="212507" cy="376548"/>
            <a:chOff x="0" y="0"/>
            <a:chExt cx="74076" cy="131259"/>
          </a:xfrm>
        </p:grpSpPr>
        <p:sp>
          <p:nvSpPr>
            <p:cNvPr id="355" name="Freeform 3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6" name="TextBox 3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7" name="Group 357"/>
          <p:cNvGrpSpPr/>
          <p:nvPr/>
        </p:nvGrpSpPr>
        <p:grpSpPr>
          <a:xfrm>
            <a:off x="4250634" y="5194872"/>
            <a:ext cx="212507" cy="376548"/>
            <a:chOff x="0" y="0"/>
            <a:chExt cx="74076" cy="131259"/>
          </a:xfrm>
        </p:grpSpPr>
        <p:sp>
          <p:nvSpPr>
            <p:cNvPr id="358" name="Freeform 3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9" name="TextBox 3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0" name="Group 360"/>
          <p:cNvGrpSpPr/>
          <p:nvPr/>
        </p:nvGrpSpPr>
        <p:grpSpPr>
          <a:xfrm>
            <a:off x="4020450" y="5658590"/>
            <a:ext cx="212507" cy="376548"/>
            <a:chOff x="0" y="0"/>
            <a:chExt cx="74076" cy="131259"/>
          </a:xfrm>
        </p:grpSpPr>
        <p:sp>
          <p:nvSpPr>
            <p:cNvPr id="361" name="Freeform 3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2" name="TextBox 3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3" name="Group 363"/>
          <p:cNvGrpSpPr/>
          <p:nvPr/>
        </p:nvGrpSpPr>
        <p:grpSpPr>
          <a:xfrm>
            <a:off x="4250634" y="5658590"/>
            <a:ext cx="212507" cy="376548"/>
            <a:chOff x="0" y="0"/>
            <a:chExt cx="74076" cy="131259"/>
          </a:xfrm>
        </p:grpSpPr>
        <p:sp>
          <p:nvSpPr>
            <p:cNvPr id="364" name="Freeform 3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5" name="TextBox 3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6" name="Group 366"/>
          <p:cNvGrpSpPr/>
          <p:nvPr/>
        </p:nvGrpSpPr>
        <p:grpSpPr>
          <a:xfrm>
            <a:off x="4020450" y="6122307"/>
            <a:ext cx="212507" cy="376548"/>
            <a:chOff x="0" y="0"/>
            <a:chExt cx="74076" cy="131259"/>
          </a:xfrm>
        </p:grpSpPr>
        <p:sp>
          <p:nvSpPr>
            <p:cNvPr id="367" name="Freeform 3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8" name="TextBox 3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9" name="Group 369"/>
          <p:cNvGrpSpPr/>
          <p:nvPr/>
        </p:nvGrpSpPr>
        <p:grpSpPr>
          <a:xfrm>
            <a:off x="4250634" y="6122307"/>
            <a:ext cx="212507" cy="376548"/>
            <a:chOff x="0" y="0"/>
            <a:chExt cx="74076" cy="131259"/>
          </a:xfrm>
        </p:grpSpPr>
        <p:sp>
          <p:nvSpPr>
            <p:cNvPr id="370" name="Freeform 3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1" name="TextBox 3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2" name="Group 372"/>
          <p:cNvGrpSpPr/>
          <p:nvPr/>
        </p:nvGrpSpPr>
        <p:grpSpPr>
          <a:xfrm>
            <a:off x="4020450" y="6586025"/>
            <a:ext cx="212507" cy="376548"/>
            <a:chOff x="0" y="0"/>
            <a:chExt cx="74076" cy="131259"/>
          </a:xfrm>
        </p:grpSpPr>
        <p:sp>
          <p:nvSpPr>
            <p:cNvPr id="373" name="Freeform 3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4" name="TextBox 3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5" name="Group 375"/>
          <p:cNvGrpSpPr/>
          <p:nvPr/>
        </p:nvGrpSpPr>
        <p:grpSpPr>
          <a:xfrm>
            <a:off x="4250634" y="6586025"/>
            <a:ext cx="212507" cy="376548"/>
            <a:chOff x="0" y="0"/>
            <a:chExt cx="74076" cy="131259"/>
          </a:xfrm>
        </p:grpSpPr>
        <p:sp>
          <p:nvSpPr>
            <p:cNvPr id="376" name="Freeform 3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7" name="TextBox 3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8" name="Group 378"/>
          <p:cNvGrpSpPr/>
          <p:nvPr/>
        </p:nvGrpSpPr>
        <p:grpSpPr>
          <a:xfrm>
            <a:off x="4020450" y="7049742"/>
            <a:ext cx="212507" cy="376548"/>
            <a:chOff x="0" y="0"/>
            <a:chExt cx="74076" cy="131259"/>
          </a:xfrm>
        </p:grpSpPr>
        <p:sp>
          <p:nvSpPr>
            <p:cNvPr id="379" name="Freeform 3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0" name="TextBox 3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1" name="Group 381"/>
          <p:cNvGrpSpPr/>
          <p:nvPr/>
        </p:nvGrpSpPr>
        <p:grpSpPr>
          <a:xfrm>
            <a:off x="4250634" y="7049742"/>
            <a:ext cx="212507" cy="376548"/>
            <a:chOff x="0" y="0"/>
            <a:chExt cx="74076" cy="131259"/>
          </a:xfrm>
        </p:grpSpPr>
        <p:sp>
          <p:nvSpPr>
            <p:cNvPr id="382" name="Freeform 3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3" name="TextBox 3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4" name="Group 384"/>
          <p:cNvGrpSpPr/>
          <p:nvPr/>
        </p:nvGrpSpPr>
        <p:grpSpPr>
          <a:xfrm>
            <a:off x="4020450" y="7513460"/>
            <a:ext cx="212507" cy="376548"/>
            <a:chOff x="0" y="0"/>
            <a:chExt cx="74076" cy="131259"/>
          </a:xfrm>
        </p:grpSpPr>
        <p:sp>
          <p:nvSpPr>
            <p:cNvPr id="385" name="Freeform 3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6" name="TextBox 3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7" name="Group 387"/>
          <p:cNvGrpSpPr/>
          <p:nvPr/>
        </p:nvGrpSpPr>
        <p:grpSpPr>
          <a:xfrm>
            <a:off x="4250634" y="7513460"/>
            <a:ext cx="212507" cy="376548"/>
            <a:chOff x="0" y="0"/>
            <a:chExt cx="74076" cy="131259"/>
          </a:xfrm>
        </p:grpSpPr>
        <p:sp>
          <p:nvSpPr>
            <p:cNvPr id="388" name="Freeform 3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9" name="TextBox 3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0" name="Group 390"/>
          <p:cNvGrpSpPr/>
          <p:nvPr/>
        </p:nvGrpSpPr>
        <p:grpSpPr>
          <a:xfrm>
            <a:off x="4480817" y="1948850"/>
            <a:ext cx="212507" cy="376548"/>
            <a:chOff x="0" y="0"/>
            <a:chExt cx="74076" cy="131259"/>
          </a:xfrm>
        </p:grpSpPr>
        <p:sp>
          <p:nvSpPr>
            <p:cNvPr id="391" name="Freeform 3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2" name="TextBox 3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3" name="Group 393"/>
          <p:cNvGrpSpPr/>
          <p:nvPr/>
        </p:nvGrpSpPr>
        <p:grpSpPr>
          <a:xfrm>
            <a:off x="4480817" y="2412567"/>
            <a:ext cx="212507" cy="376548"/>
            <a:chOff x="0" y="0"/>
            <a:chExt cx="74076" cy="131259"/>
          </a:xfrm>
        </p:grpSpPr>
        <p:sp>
          <p:nvSpPr>
            <p:cNvPr id="394" name="Freeform 3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5" name="TextBox 3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6" name="Group 396"/>
          <p:cNvGrpSpPr/>
          <p:nvPr/>
        </p:nvGrpSpPr>
        <p:grpSpPr>
          <a:xfrm>
            <a:off x="4480817" y="2876285"/>
            <a:ext cx="212507" cy="376548"/>
            <a:chOff x="0" y="0"/>
            <a:chExt cx="74076" cy="131259"/>
          </a:xfrm>
        </p:grpSpPr>
        <p:sp>
          <p:nvSpPr>
            <p:cNvPr id="397" name="Freeform 3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8" name="TextBox 3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9" name="Group 399"/>
          <p:cNvGrpSpPr/>
          <p:nvPr/>
        </p:nvGrpSpPr>
        <p:grpSpPr>
          <a:xfrm>
            <a:off x="4480817" y="3340002"/>
            <a:ext cx="212507" cy="376548"/>
            <a:chOff x="0" y="0"/>
            <a:chExt cx="74076" cy="131259"/>
          </a:xfrm>
        </p:grpSpPr>
        <p:sp>
          <p:nvSpPr>
            <p:cNvPr id="400" name="Freeform 4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1" name="TextBox 4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2" name="Group 402"/>
          <p:cNvGrpSpPr/>
          <p:nvPr/>
        </p:nvGrpSpPr>
        <p:grpSpPr>
          <a:xfrm>
            <a:off x="4480817" y="3803720"/>
            <a:ext cx="212507" cy="376548"/>
            <a:chOff x="0" y="0"/>
            <a:chExt cx="74076" cy="131259"/>
          </a:xfrm>
        </p:grpSpPr>
        <p:sp>
          <p:nvSpPr>
            <p:cNvPr id="403" name="Freeform 4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4" name="TextBox 4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5" name="Group 405"/>
          <p:cNvGrpSpPr/>
          <p:nvPr/>
        </p:nvGrpSpPr>
        <p:grpSpPr>
          <a:xfrm>
            <a:off x="4480817" y="4267437"/>
            <a:ext cx="212507" cy="376548"/>
            <a:chOff x="0" y="0"/>
            <a:chExt cx="74076" cy="131259"/>
          </a:xfrm>
        </p:grpSpPr>
        <p:sp>
          <p:nvSpPr>
            <p:cNvPr id="406" name="Freeform 4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7" name="TextBox 4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8" name="Group 408"/>
          <p:cNvGrpSpPr/>
          <p:nvPr/>
        </p:nvGrpSpPr>
        <p:grpSpPr>
          <a:xfrm>
            <a:off x="4480817" y="4731155"/>
            <a:ext cx="212507" cy="376548"/>
            <a:chOff x="0" y="0"/>
            <a:chExt cx="74076" cy="131259"/>
          </a:xfrm>
        </p:grpSpPr>
        <p:sp>
          <p:nvSpPr>
            <p:cNvPr id="409" name="Freeform 4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0" name="TextBox 4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1" name="Group 411"/>
          <p:cNvGrpSpPr/>
          <p:nvPr/>
        </p:nvGrpSpPr>
        <p:grpSpPr>
          <a:xfrm>
            <a:off x="4480817" y="5194872"/>
            <a:ext cx="212507" cy="376548"/>
            <a:chOff x="0" y="0"/>
            <a:chExt cx="74076" cy="131259"/>
          </a:xfrm>
        </p:grpSpPr>
        <p:sp>
          <p:nvSpPr>
            <p:cNvPr id="412" name="Freeform 4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3" name="TextBox 4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4" name="Group 414"/>
          <p:cNvGrpSpPr/>
          <p:nvPr/>
        </p:nvGrpSpPr>
        <p:grpSpPr>
          <a:xfrm>
            <a:off x="4480817" y="5658590"/>
            <a:ext cx="212507" cy="376548"/>
            <a:chOff x="0" y="0"/>
            <a:chExt cx="74076" cy="131259"/>
          </a:xfrm>
        </p:grpSpPr>
        <p:sp>
          <p:nvSpPr>
            <p:cNvPr id="415" name="Freeform 4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6" name="TextBox 4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7" name="Group 417"/>
          <p:cNvGrpSpPr/>
          <p:nvPr/>
        </p:nvGrpSpPr>
        <p:grpSpPr>
          <a:xfrm>
            <a:off x="4480817" y="6122307"/>
            <a:ext cx="212507" cy="376548"/>
            <a:chOff x="0" y="0"/>
            <a:chExt cx="74076" cy="131259"/>
          </a:xfrm>
        </p:grpSpPr>
        <p:sp>
          <p:nvSpPr>
            <p:cNvPr id="418" name="Freeform 4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9" name="TextBox 4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0" name="Group 420"/>
          <p:cNvGrpSpPr/>
          <p:nvPr/>
        </p:nvGrpSpPr>
        <p:grpSpPr>
          <a:xfrm>
            <a:off x="4480817" y="6586025"/>
            <a:ext cx="212507" cy="376548"/>
            <a:chOff x="0" y="0"/>
            <a:chExt cx="74076" cy="131259"/>
          </a:xfrm>
        </p:grpSpPr>
        <p:sp>
          <p:nvSpPr>
            <p:cNvPr id="421" name="Freeform 4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2" name="TextBox 4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3" name="Group 423"/>
          <p:cNvGrpSpPr/>
          <p:nvPr/>
        </p:nvGrpSpPr>
        <p:grpSpPr>
          <a:xfrm>
            <a:off x="4480817" y="7049742"/>
            <a:ext cx="212507" cy="376548"/>
            <a:chOff x="0" y="0"/>
            <a:chExt cx="74076" cy="131259"/>
          </a:xfrm>
        </p:grpSpPr>
        <p:sp>
          <p:nvSpPr>
            <p:cNvPr id="424" name="Freeform 4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5" name="TextBox 4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6" name="Group 426"/>
          <p:cNvGrpSpPr/>
          <p:nvPr/>
        </p:nvGrpSpPr>
        <p:grpSpPr>
          <a:xfrm>
            <a:off x="4480817" y="7513460"/>
            <a:ext cx="212507" cy="376548"/>
            <a:chOff x="0" y="0"/>
            <a:chExt cx="74076" cy="131259"/>
          </a:xfrm>
        </p:grpSpPr>
        <p:sp>
          <p:nvSpPr>
            <p:cNvPr id="427" name="Freeform 4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8" name="TextBox 4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9" name="Group 429"/>
          <p:cNvGrpSpPr/>
          <p:nvPr/>
        </p:nvGrpSpPr>
        <p:grpSpPr>
          <a:xfrm>
            <a:off x="4711001" y="1948850"/>
            <a:ext cx="212507" cy="376548"/>
            <a:chOff x="0" y="0"/>
            <a:chExt cx="74076" cy="131259"/>
          </a:xfrm>
        </p:grpSpPr>
        <p:sp>
          <p:nvSpPr>
            <p:cNvPr id="430" name="Freeform 4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1" name="TextBox 4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2" name="Group 432"/>
          <p:cNvGrpSpPr/>
          <p:nvPr/>
        </p:nvGrpSpPr>
        <p:grpSpPr>
          <a:xfrm>
            <a:off x="4941185" y="1948850"/>
            <a:ext cx="212507" cy="376548"/>
            <a:chOff x="0" y="0"/>
            <a:chExt cx="74076" cy="131259"/>
          </a:xfrm>
        </p:grpSpPr>
        <p:sp>
          <p:nvSpPr>
            <p:cNvPr id="433" name="Freeform 4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4" name="TextBox 4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5" name="Group 435"/>
          <p:cNvGrpSpPr/>
          <p:nvPr/>
        </p:nvGrpSpPr>
        <p:grpSpPr>
          <a:xfrm>
            <a:off x="4711001" y="2412567"/>
            <a:ext cx="212507" cy="376548"/>
            <a:chOff x="0" y="0"/>
            <a:chExt cx="74076" cy="131259"/>
          </a:xfrm>
        </p:grpSpPr>
        <p:sp>
          <p:nvSpPr>
            <p:cNvPr id="436" name="Freeform 4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7" name="TextBox 4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8" name="Group 438"/>
          <p:cNvGrpSpPr/>
          <p:nvPr/>
        </p:nvGrpSpPr>
        <p:grpSpPr>
          <a:xfrm>
            <a:off x="4941185" y="2412567"/>
            <a:ext cx="212507" cy="376548"/>
            <a:chOff x="0" y="0"/>
            <a:chExt cx="74076" cy="131259"/>
          </a:xfrm>
        </p:grpSpPr>
        <p:sp>
          <p:nvSpPr>
            <p:cNvPr id="439" name="Freeform 4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0" name="TextBox 4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1" name="Group 441"/>
          <p:cNvGrpSpPr/>
          <p:nvPr/>
        </p:nvGrpSpPr>
        <p:grpSpPr>
          <a:xfrm>
            <a:off x="4711001" y="2876285"/>
            <a:ext cx="212507" cy="376548"/>
            <a:chOff x="0" y="0"/>
            <a:chExt cx="74076" cy="131259"/>
          </a:xfrm>
        </p:grpSpPr>
        <p:sp>
          <p:nvSpPr>
            <p:cNvPr id="442" name="Freeform 4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3" name="TextBox 4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4" name="Group 444"/>
          <p:cNvGrpSpPr/>
          <p:nvPr/>
        </p:nvGrpSpPr>
        <p:grpSpPr>
          <a:xfrm>
            <a:off x="4941185" y="2876285"/>
            <a:ext cx="212507" cy="376548"/>
            <a:chOff x="0" y="0"/>
            <a:chExt cx="74076" cy="131259"/>
          </a:xfrm>
        </p:grpSpPr>
        <p:sp>
          <p:nvSpPr>
            <p:cNvPr id="445" name="Freeform 4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6" name="TextBox 4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7" name="Group 447"/>
          <p:cNvGrpSpPr/>
          <p:nvPr/>
        </p:nvGrpSpPr>
        <p:grpSpPr>
          <a:xfrm>
            <a:off x="4711001" y="3340002"/>
            <a:ext cx="212507" cy="376548"/>
            <a:chOff x="0" y="0"/>
            <a:chExt cx="74076" cy="131259"/>
          </a:xfrm>
        </p:grpSpPr>
        <p:sp>
          <p:nvSpPr>
            <p:cNvPr id="448" name="Freeform 4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9" name="TextBox 4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0" name="Group 450"/>
          <p:cNvGrpSpPr/>
          <p:nvPr/>
        </p:nvGrpSpPr>
        <p:grpSpPr>
          <a:xfrm>
            <a:off x="4941185" y="3340002"/>
            <a:ext cx="212507" cy="376548"/>
            <a:chOff x="0" y="0"/>
            <a:chExt cx="74076" cy="131259"/>
          </a:xfrm>
        </p:grpSpPr>
        <p:sp>
          <p:nvSpPr>
            <p:cNvPr id="451" name="Freeform 4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2" name="TextBox 4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3" name="Group 453"/>
          <p:cNvGrpSpPr/>
          <p:nvPr/>
        </p:nvGrpSpPr>
        <p:grpSpPr>
          <a:xfrm>
            <a:off x="4711001" y="3803720"/>
            <a:ext cx="212507" cy="376548"/>
            <a:chOff x="0" y="0"/>
            <a:chExt cx="74076" cy="131259"/>
          </a:xfrm>
        </p:grpSpPr>
        <p:sp>
          <p:nvSpPr>
            <p:cNvPr id="454" name="Freeform 4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5" name="TextBox 4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6" name="Group 456"/>
          <p:cNvGrpSpPr/>
          <p:nvPr/>
        </p:nvGrpSpPr>
        <p:grpSpPr>
          <a:xfrm>
            <a:off x="4941185" y="3803720"/>
            <a:ext cx="212507" cy="376548"/>
            <a:chOff x="0" y="0"/>
            <a:chExt cx="74076" cy="131259"/>
          </a:xfrm>
        </p:grpSpPr>
        <p:sp>
          <p:nvSpPr>
            <p:cNvPr id="457" name="Freeform 4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8" name="TextBox 4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9" name="Group 459"/>
          <p:cNvGrpSpPr/>
          <p:nvPr/>
        </p:nvGrpSpPr>
        <p:grpSpPr>
          <a:xfrm>
            <a:off x="4711001" y="4267437"/>
            <a:ext cx="212507" cy="376548"/>
            <a:chOff x="0" y="0"/>
            <a:chExt cx="74076" cy="131259"/>
          </a:xfrm>
        </p:grpSpPr>
        <p:sp>
          <p:nvSpPr>
            <p:cNvPr id="460" name="Freeform 4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1" name="TextBox 4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2" name="Group 462"/>
          <p:cNvGrpSpPr/>
          <p:nvPr/>
        </p:nvGrpSpPr>
        <p:grpSpPr>
          <a:xfrm>
            <a:off x="4941185" y="4267437"/>
            <a:ext cx="212507" cy="376548"/>
            <a:chOff x="0" y="0"/>
            <a:chExt cx="74076" cy="131259"/>
          </a:xfrm>
        </p:grpSpPr>
        <p:sp>
          <p:nvSpPr>
            <p:cNvPr id="463" name="Freeform 4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4" name="TextBox 4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5" name="Group 465"/>
          <p:cNvGrpSpPr/>
          <p:nvPr/>
        </p:nvGrpSpPr>
        <p:grpSpPr>
          <a:xfrm>
            <a:off x="4711001" y="4731155"/>
            <a:ext cx="212507" cy="376548"/>
            <a:chOff x="0" y="0"/>
            <a:chExt cx="74076" cy="131259"/>
          </a:xfrm>
        </p:grpSpPr>
        <p:sp>
          <p:nvSpPr>
            <p:cNvPr id="466" name="Freeform 4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7" name="TextBox 4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8" name="Group 468"/>
          <p:cNvGrpSpPr/>
          <p:nvPr/>
        </p:nvGrpSpPr>
        <p:grpSpPr>
          <a:xfrm>
            <a:off x="4941185" y="4731155"/>
            <a:ext cx="212507" cy="376548"/>
            <a:chOff x="0" y="0"/>
            <a:chExt cx="74076" cy="131259"/>
          </a:xfrm>
        </p:grpSpPr>
        <p:sp>
          <p:nvSpPr>
            <p:cNvPr id="469" name="Freeform 4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0" name="TextBox 4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1" name="Group 471"/>
          <p:cNvGrpSpPr/>
          <p:nvPr/>
        </p:nvGrpSpPr>
        <p:grpSpPr>
          <a:xfrm>
            <a:off x="4711001" y="5194872"/>
            <a:ext cx="212507" cy="376548"/>
            <a:chOff x="0" y="0"/>
            <a:chExt cx="74076" cy="131259"/>
          </a:xfrm>
        </p:grpSpPr>
        <p:sp>
          <p:nvSpPr>
            <p:cNvPr id="472" name="Freeform 4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3" name="TextBox 4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4" name="Group 474"/>
          <p:cNvGrpSpPr/>
          <p:nvPr/>
        </p:nvGrpSpPr>
        <p:grpSpPr>
          <a:xfrm>
            <a:off x="4941185" y="5194872"/>
            <a:ext cx="212507" cy="376548"/>
            <a:chOff x="0" y="0"/>
            <a:chExt cx="74076" cy="131259"/>
          </a:xfrm>
        </p:grpSpPr>
        <p:sp>
          <p:nvSpPr>
            <p:cNvPr id="475" name="Freeform 4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6" name="TextBox 4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7" name="Group 477"/>
          <p:cNvGrpSpPr/>
          <p:nvPr/>
        </p:nvGrpSpPr>
        <p:grpSpPr>
          <a:xfrm>
            <a:off x="4711001" y="5658590"/>
            <a:ext cx="212507" cy="376548"/>
            <a:chOff x="0" y="0"/>
            <a:chExt cx="74076" cy="131259"/>
          </a:xfrm>
        </p:grpSpPr>
        <p:sp>
          <p:nvSpPr>
            <p:cNvPr id="478" name="Freeform 4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9" name="TextBox 4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0" name="Group 480"/>
          <p:cNvGrpSpPr/>
          <p:nvPr/>
        </p:nvGrpSpPr>
        <p:grpSpPr>
          <a:xfrm>
            <a:off x="4941185" y="5658590"/>
            <a:ext cx="212507" cy="376548"/>
            <a:chOff x="0" y="0"/>
            <a:chExt cx="74076" cy="131259"/>
          </a:xfrm>
        </p:grpSpPr>
        <p:sp>
          <p:nvSpPr>
            <p:cNvPr id="481" name="Freeform 4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2" name="TextBox 4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3" name="Group 483"/>
          <p:cNvGrpSpPr/>
          <p:nvPr/>
        </p:nvGrpSpPr>
        <p:grpSpPr>
          <a:xfrm>
            <a:off x="4711001" y="6122307"/>
            <a:ext cx="212507" cy="376548"/>
            <a:chOff x="0" y="0"/>
            <a:chExt cx="74076" cy="131259"/>
          </a:xfrm>
        </p:grpSpPr>
        <p:sp>
          <p:nvSpPr>
            <p:cNvPr id="484" name="Freeform 4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5" name="TextBox 4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6" name="Group 486"/>
          <p:cNvGrpSpPr/>
          <p:nvPr/>
        </p:nvGrpSpPr>
        <p:grpSpPr>
          <a:xfrm>
            <a:off x="4941185" y="6122307"/>
            <a:ext cx="212507" cy="376548"/>
            <a:chOff x="0" y="0"/>
            <a:chExt cx="74076" cy="131259"/>
          </a:xfrm>
        </p:grpSpPr>
        <p:sp>
          <p:nvSpPr>
            <p:cNvPr id="487" name="Freeform 4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8" name="TextBox 4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9" name="Group 489"/>
          <p:cNvGrpSpPr/>
          <p:nvPr/>
        </p:nvGrpSpPr>
        <p:grpSpPr>
          <a:xfrm>
            <a:off x="4711001" y="6586025"/>
            <a:ext cx="212507" cy="376548"/>
            <a:chOff x="0" y="0"/>
            <a:chExt cx="74076" cy="131259"/>
          </a:xfrm>
        </p:grpSpPr>
        <p:sp>
          <p:nvSpPr>
            <p:cNvPr id="490" name="Freeform 4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1" name="TextBox 4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2" name="Group 492"/>
          <p:cNvGrpSpPr/>
          <p:nvPr/>
        </p:nvGrpSpPr>
        <p:grpSpPr>
          <a:xfrm>
            <a:off x="4941185" y="6586025"/>
            <a:ext cx="212507" cy="376548"/>
            <a:chOff x="0" y="0"/>
            <a:chExt cx="74076" cy="131259"/>
          </a:xfrm>
        </p:grpSpPr>
        <p:sp>
          <p:nvSpPr>
            <p:cNvPr id="493" name="Freeform 4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4" name="TextBox 4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5" name="Group 495"/>
          <p:cNvGrpSpPr/>
          <p:nvPr/>
        </p:nvGrpSpPr>
        <p:grpSpPr>
          <a:xfrm>
            <a:off x="4711001" y="7049742"/>
            <a:ext cx="212507" cy="376548"/>
            <a:chOff x="0" y="0"/>
            <a:chExt cx="74076" cy="131259"/>
          </a:xfrm>
        </p:grpSpPr>
        <p:sp>
          <p:nvSpPr>
            <p:cNvPr id="496" name="Freeform 4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7" name="TextBox 4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8" name="Group 498"/>
          <p:cNvGrpSpPr/>
          <p:nvPr/>
        </p:nvGrpSpPr>
        <p:grpSpPr>
          <a:xfrm>
            <a:off x="4941185" y="7049742"/>
            <a:ext cx="212507" cy="376548"/>
            <a:chOff x="0" y="0"/>
            <a:chExt cx="74076" cy="131259"/>
          </a:xfrm>
        </p:grpSpPr>
        <p:sp>
          <p:nvSpPr>
            <p:cNvPr id="499" name="Freeform 4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0" name="TextBox 5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1" name="Group 501"/>
          <p:cNvGrpSpPr/>
          <p:nvPr/>
        </p:nvGrpSpPr>
        <p:grpSpPr>
          <a:xfrm>
            <a:off x="4711001" y="7513460"/>
            <a:ext cx="212507" cy="376548"/>
            <a:chOff x="0" y="0"/>
            <a:chExt cx="74076" cy="131259"/>
          </a:xfrm>
        </p:grpSpPr>
        <p:sp>
          <p:nvSpPr>
            <p:cNvPr id="502" name="Freeform 5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3" name="TextBox 5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4" name="Group 504"/>
          <p:cNvGrpSpPr/>
          <p:nvPr/>
        </p:nvGrpSpPr>
        <p:grpSpPr>
          <a:xfrm>
            <a:off x="4941185" y="7513460"/>
            <a:ext cx="212507" cy="376548"/>
            <a:chOff x="0" y="0"/>
            <a:chExt cx="74076" cy="131259"/>
          </a:xfrm>
        </p:grpSpPr>
        <p:sp>
          <p:nvSpPr>
            <p:cNvPr id="505" name="Freeform 5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6" name="TextBox 5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7" name="Group 507"/>
          <p:cNvGrpSpPr/>
          <p:nvPr/>
        </p:nvGrpSpPr>
        <p:grpSpPr>
          <a:xfrm>
            <a:off x="5171368" y="1948850"/>
            <a:ext cx="212507" cy="376548"/>
            <a:chOff x="0" y="0"/>
            <a:chExt cx="74076" cy="131259"/>
          </a:xfrm>
        </p:grpSpPr>
        <p:sp>
          <p:nvSpPr>
            <p:cNvPr id="508" name="Freeform 5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9" name="TextBox 5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0" name="Group 510"/>
          <p:cNvGrpSpPr/>
          <p:nvPr/>
        </p:nvGrpSpPr>
        <p:grpSpPr>
          <a:xfrm>
            <a:off x="5401552" y="1948850"/>
            <a:ext cx="212507" cy="376548"/>
            <a:chOff x="0" y="0"/>
            <a:chExt cx="74076" cy="131259"/>
          </a:xfrm>
        </p:grpSpPr>
        <p:sp>
          <p:nvSpPr>
            <p:cNvPr id="511" name="Freeform 5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2" name="TextBox 5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3" name="Group 513"/>
          <p:cNvGrpSpPr/>
          <p:nvPr/>
        </p:nvGrpSpPr>
        <p:grpSpPr>
          <a:xfrm>
            <a:off x="5171368" y="2412567"/>
            <a:ext cx="212507" cy="376548"/>
            <a:chOff x="0" y="0"/>
            <a:chExt cx="74076" cy="131259"/>
          </a:xfrm>
        </p:grpSpPr>
        <p:sp>
          <p:nvSpPr>
            <p:cNvPr id="514" name="Freeform 5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5" name="TextBox 5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6" name="Group 516"/>
          <p:cNvGrpSpPr/>
          <p:nvPr/>
        </p:nvGrpSpPr>
        <p:grpSpPr>
          <a:xfrm>
            <a:off x="5401552" y="2412567"/>
            <a:ext cx="212507" cy="376548"/>
            <a:chOff x="0" y="0"/>
            <a:chExt cx="74076" cy="131259"/>
          </a:xfrm>
        </p:grpSpPr>
        <p:sp>
          <p:nvSpPr>
            <p:cNvPr id="517" name="Freeform 5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8" name="TextBox 5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9" name="Group 519"/>
          <p:cNvGrpSpPr/>
          <p:nvPr/>
        </p:nvGrpSpPr>
        <p:grpSpPr>
          <a:xfrm>
            <a:off x="5171368" y="2876285"/>
            <a:ext cx="212507" cy="376548"/>
            <a:chOff x="0" y="0"/>
            <a:chExt cx="74076" cy="131259"/>
          </a:xfrm>
        </p:grpSpPr>
        <p:sp>
          <p:nvSpPr>
            <p:cNvPr id="520" name="Freeform 5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1" name="TextBox 5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2" name="Group 522"/>
          <p:cNvGrpSpPr/>
          <p:nvPr/>
        </p:nvGrpSpPr>
        <p:grpSpPr>
          <a:xfrm>
            <a:off x="5401552" y="2876285"/>
            <a:ext cx="212507" cy="376548"/>
            <a:chOff x="0" y="0"/>
            <a:chExt cx="74076" cy="131259"/>
          </a:xfrm>
        </p:grpSpPr>
        <p:sp>
          <p:nvSpPr>
            <p:cNvPr id="523" name="Freeform 5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4" name="TextBox 5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5" name="Group 525"/>
          <p:cNvGrpSpPr/>
          <p:nvPr/>
        </p:nvGrpSpPr>
        <p:grpSpPr>
          <a:xfrm>
            <a:off x="5171368" y="3340002"/>
            <a:ext cx="212507" cy="376548"/>
            <a:chOff x="0" y="0"/>
            <a:chExt cx="74076" cy="131259"/>
          </a:xfrm>
        </p:grpSpPr>
        <p:sp>
          <p:nvSpPr>
            <p:cNvPr id="526" name="Freeform 5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7" name="TextBox 5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8" name="Group 528"/>
          <p:cNvGrpSpPr/>
          <p:nvPr/>
        </p:nvGrpSpPr>
        <p:grpSpPr>
          <a:xfrm>
            <a:off x="5401552" y="3340002"/>
            <a:ext cx="212507" cy="376548"/>
            <a:chOff x="0" y="0"/>
            <a:chExt cx="74076" cy="131259"/>
          </a:xfrm>
        </p:grpSpPr>
        <p:sp>
          <p:nvSpPr>
            <p:cNvPr id="529" name="Freeform 5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0" name="TextBox 5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1" name="Group 531"/>
          <p:cNvGrpSpPr/>
          <p:nvPr/>
        </p:nvGrpSpPr>
        <p:grpSpPr>
          <a:xfrm>
            <a:off x="5171368" y="3803720"/>
            <a:ext cx="212507" cy="376548"/>
            <a:chOff x="0" y="0"/>
            <a:chExt cx="74076" cy="131259"/>
          </a:xfrm>
        </p:grpSpPr>
        <p:sp>
          <p:nvSpPr>
            <p:cNvPr id="532" name="Freeform 5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3" name="TextBox 5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4" name="Group 534"/>
          <p:cNvGrpSpPr/>
          <p:nvPr/>
        </p:nvGrpSpPr>
        <p:grpSpPr>
          <a:xfrm>
            <a:off x="5401552" y="3803720"/>
            <a:ext cx="212507" cy="376548"/>
            <a:chOff x="0" y="0"/>
            <a:chExt cx="74076" cy="131259"/>
          </a:xfrm>
        </p:grpSpPr>
        <p:sp>
          <p:nvSpPr>
            <p:cNvPr id="535" name="Freeform 5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6" name="TextBox 5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7" name="Group 537"/>
          <p:cNvGrpSpPr/>
          <p:nvPr/>
        </p:nvGrpSpPr>
        <p:grpSpPr>
          <a:xfrm>
            <a:off x="5171368" y="4267437"/>
            <a:ext cx="212507" cy="376548"/>
            <a:chOff x="0" y="0"/>
            <a:chExt cx="74076" cy="131259"/>
          </a:xfrm>
        </p:grpSpPr>
        <p:sp>
          <p:nvSpPr>
            <p:cNvPr id="538" name="Freeform 5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9" name="TextBox 5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0" name="Group 540"/>
          <p:cNvGrpSpPr/>
          <p:nvPr/>
        </p:nvGrpSpPr>
        <p:grpSpPr>
          <a:xfrm>
            <a:off x="5401552" y="4267437"/>
            <a:ext cx="212507" cy="376548"/>
            <a:chOff x="0" y="0"/>
            <a:chExt cx="74076" cy="131259"/>
          </a:xfrm>
        </p:grpSpPr>
        <p:sp>
          <p:nvSpPr>
            <p:cNvPr id="541" name="Freeform 5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2" name="TextBox 5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3" name="Group 543"/>
          <p:cNvGrpSpPr/>
          <p:nvPr/>
        </p:nvGrpSpPr>
        <p:grpSpPr>
          <a:xfrm>
            <a:off x="5171368" y="4731155"/>
            <a:ext cx="212507" cy="376548"/>
            <a:chOff x="0" y="0"/>
            <a:chExt cx="74076" cy="131259"/>
          </a:xfrm>
        </p:grpSpPr>
        <p:sp>
          <p:nvSpPr>
            <p:cNvPr id="544" name="Freeform 5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5" name="TextBox 5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6" name="Group 546"/>
          <p:cNvGrpSpPr/>
          <p:nvPr/>
        </p:nvGrpSpPr>
        <p:grpSpPr>
          <a:xfrm>
            <a:off x="5401552" y="4731155"/>
            <a:ext cx="212507" cy="376548"/>
            <a:chOff x="0" y="0"/>
            <a:chExt cx="74076" cy="131259"/>
          </a:xfrm>
        </p:grpSpPr>
        <p:sp>
          <p:nvSpPr>
            <p:cNvPr id="547" name="Freeform 5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8" name="TextBox 5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9" name="Group 549"/>
          <p:cNvGrpSpPr/>
          <p:nvPr/>
        </p:nvGrpSpPr>
        <p:grpSpPr>
          <a:xfrm>
            <a:off x="5171368" y="5194872"/>
            <a:ext cx="212507" cy="376548"/>
            <a:chOff x="0" y="0"/>
            <a:chExt cx="74076" cy="131259"/>
          </a:xfrm>
        </p:grpSpPr>
        <p:sp>
          <p:nvSpPr>
            <p:cNvPr id="550" name="Freeform 5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1" name="TextBox 5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2" name="Group 552"/>
          <p:cNvGrpSpPr/>
          <p:nvPr/>
        </p:nvGrpSpPr>
        <p:grpSpPr>
          <a:xfrm>
            <a:off x="5401552" y="5194872"/>
            <a:ext cx="212507" cy="376548"/>
            <a:chOff x="0" y="0"/>
            <a:chExt cx="74076" cy="131259"/>
          </a:xfrm>
        </p:grpSpPr>
        <p:sp>
          <p:nvSpPr>
            <p:cNvPr id="553" name="Freeform 5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4" name="TextBox 5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5" name="Group 555"/>
          <p:cNvGrpSpPr/>
          <p:nvPr/>
        </p:nvGrpSpPr>
        <p:grpSpPr>
          <a:xfrm>
            <a:off x="5171368" y="5658590"/>
            <a:ext cx="212507" cy="376548"/>
            <a:chOff x="0" y="0"/>
            <a:chExt cx="74076" cy="131259"/>
          </a:xfrm>
        </p:grpSpPr>
        <p:sp>
          <p:nvSpPr>
            <p:cNvPr id="556" name="Freeform 5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7" name="TextBox 5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8" name="Group 558"/>
          <p:cNvGrpSpPr/>
          <p:nvPr/>
        </p:nvGrpSpPr>
        <p:grpSpPr>
          <a:xfrm>
            <a:off x="5401552" y="5658590"/>
            <a:ext cx="212507" cy="376548"/>
            <a:chOff x="0" y="0"/>
            <a:chExt cx="74076" cy="131259"/>
          </a:xfrm>
        </p:grpSpPr>
        <p:sp>
          <p:nvSpPr>
            <p:cNvPr id="559" name="Freeform 5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0" name="TextBox 5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1" name="Group 561"/>
          <p:cNvGrpSpPr/>
          <p:nvPr/>
        </p:nvGrpSpPr>
        <p:grpSpPr>
          <a:xfrm>
            <a:off x="5171368" y="6122307"/>
            <a:ext cx="212507" cy="376548"/>
            <a:chOff x="0" y="0"/>
            <a:chExt cx="74076" cy="131259"/>
          </a:xfrm>
        </p:grpSpPr>
        <p:sp>
          <p:nvSpPr>
            <p:cNvPr id="562" name="Freeform 5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3" name="TextBox 5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4" name="Group 564"/>
          <p:cNvGrpSpPr/>
          <p:nvPr/>
        </p:nvGrpSpPr>
        <p:grpSpPr>
          <a:xfrm>
            <a:off x="5401552" y="6122307"/>
            <a:ext cx="212507" cy="376548"/>
            <a:chOff x="0" y="0"/>
            <a:chExt cx="74076" cy="131259"/>
          </a:xfrm>
        </p:grpSpPr>
        <p:sp>
          <p:nvSpPr>
            <p:cNvPr id="565" name="Freeform 5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6" name="TextBox 5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7" name="Group 567"/>
          <p:cNvGrpSpPr/>
          <p:nvPr/>
        </p:nvGrpSpPr>
        <p:grpSpPr>
          <a:xfrm>
            <a:off x="5171368" y="6586025"/>
            <a:ext cx="212507" cy="376548"/>
            <a:chOff x="0" y="0"/>
            <a:chExt cx="74076" cy="131259"/>
          </a:xfrm>
        </p:grpSpPr>
        <p:sp>
          <p:nvSpPr>
            <p:cNvPr id="568" name="Freeform 5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9" name="TextBox 5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0" name="Group 570"/>
          <p:cNvGrpSpPr/>
          <p:nvPr/>
        </p:nvGrpSpPr>
        <p:grpSpPr>
          <a:xfrm>
            <a:off x="5401552" y="6586025"/>
            <a:ext cx="212507" cy="376548"/>
            <a:chOff x="0" y="0"/>
            <a:chExt cx="74076" cy="131259"/>
          </a:xfrm>
        </p:grpSpPr>
        <p:sp>
          <p:nvSpPr>
            <p:cNvPr id="571" name="Freeform 5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2" name="TextBox 5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3" name="Group 573"/>
          <p:cNvGrpSpPr/>
          <p:nvPr/>
        </p:nvGrpSpPr>
        <p:grpSpPr>
          <a:xfrm>
            <a:off x="5171368" y="7049742"/>
            <a:ext cx="212507" cy="376548"/>
            <a:chOff x="0" y="0"/>
            <a:chExt cx="74076" cy="131259"/>
          </a:xfrm>
        </p:grpSpPr>
        <p:sp>
          <p:nvSpPr>
            <p:cNvPr id="574" name="Freeform 5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5" name="TextBox 5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6" name="Group 576"/>
          <p:cNvGrpSpPr/>
          <p:nvPr/>
        </p:nvGrpSpPr>
        <p:grpSpPr>
          <a:xfrm>
            <a:off x="5401552" y="7049742"/>
            <a:ext cx="212507" cy="376548"/>
            <a:chOff x="0" y="0"/>
            <a:chExt cx="74076" cy="131259"/>
          </a:xfrm>
        </p:grpSpPr>
        <p:sp>
          <p:nvSpPr>
            <p:cNvPr id="577" name="Freeform 5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8" name="TextBox 5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9" name="Group 579"/>
          <p:cNvGrpSpPr/>
          <p:nvPr/>
        </p:nvGrpSpPr>
        <p:grpSpPr>
          <a:xfrm>
            <a:off x="5171368" y="7513460"/>
            <a:ext cx="212507" cy="376548"/>
            <a:chOff x="0" y="0"/>
            <a:chExt cx="74076" cy="131259"/>
          </a:xfrm>
        </p:grpSpPr>
        <p:sp>
          <p:nvSpPr>
            <p:cNvPr id="580" name="Freeform 5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1" name="TextBox 5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2" name="Group 582"/>
          <p:cNvGrpSpPr/>
          <p:nvPr/>
        </p:nvGrpSpPr>
        <p:grpSpPr>
          <a:xfrm>
            <a:off x="5401552" y="7513460"/>
            <a:ext cx="212507" cy="376548"/>
            <a:chOff x="0" y="0"/>
            <a:chExt cx="74076" cy="131259"/>
          </a:xfrm>
        </p:grpSpPr>
        <p:sp>
          <p:nvSpPr>
            <p:cNvPr id="583" name="Freeform 5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4" name="TextBox 5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5" name="Group 585"/>
          <p:cNvGrpSpPr/>
          <p:nvPr/>
        </p:nvGrpSpPr>
        <p:grpSpPr>
          <a:xfrm>
            <a:off x="5631735" y="1948850"/>
            <a:ext cx="212507" cy="376548"/>
            <a:chOff x="0" y="0"/>
            <a:chExt cx="74076" cy="131259"/>
          </a:xfrm>
        </p:grpSpPr>
        <p:sp>
          <p:nvSpPr>
            <p:cNvPr id="586" name="Freeform 5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7" name="TextBox 5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8" name="Group 588"/>
          <p:cNvGrpSpPr/>
          <p:nvPr/>
        </p:nvGrpSpPr>
        <p:grpSpPr>
          <a:xfrm>
            <a:off x="5631735" y="2412567"/>
            <a:ext cx="212507" cy="376548"/>
            <a:chOff x="0" y="0"/>
            <a:chExt cx="74076" cy="131259"/>
          </a:xfrm>
        </p:grpSpPr>
        <p:sp>
          <p:nvSpPr>
            <p:cNvPr id="589" name="Freeform 5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0" name="TextBox 5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1" name="Group 591"/>
          <p:cNvGrpSpPr/>
          <p:nvPr/>
        </p:nvGrpSpPr>
        <p:grpSpPr>
          <a:xfrm>
            <a:off x="5631735" y="2876285"/>
            <a:ext cx="212507" cy="376548"/>
            <a:chOff x="0" y="0"/>
            <a:chExt cx="74076" cy="131259"/>
          </a:xfrm>
        </p:grpSpPr>
        <p:sp>
          <p:nvSpPr>
            <p:cNvPr id="592" name="Freeform 5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3" name="TextBox 5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4" name="Group 594"/>
          <p:cNvGrpSpPr/>
          <p:nvPr/>
        </p:nvGrpSpPr>
        <p:grpSpPr>
          <a:xfrm>
            <a:off x="5631735" y="3340002"/>
            <a:ext cx="212507" cy="376548"/>
            <a:chOff x="0" y="0"/>
            <a:chExt cx="74076" cy="131259"/>
          </a:xfrm>
        </p:grpSpPr>
        <p:sp>
          <p:nvSpPr>
            <p:cNvPr id="595" name="Freeform 5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6" name="TextBox 5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7" name="Group 597"/>
          <p:cNvGrpSpPr/>
          <p:nvPr/>
        </p:nvGrpSpPr>
        <p:grpSpPr>
          <a:xfrm>
            <a:off x="5631735" y="3803720"/>
            <a:ext cx="212507" cy="376548"/>
            <a:chOff x="0" y="0"/>
            <a:chExt cx="74076" cy="131259"/>
          </a:xfrm>
        </p:grpSpPr>
        <p:sp>
          <p:nvSpPr>
            <p:cNvPr id="598" name="Freeform 5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9" name="TextBox 5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0" name="Group 600"/>
          <p:cNvGrpSpPr/>
          <p:nvPr/>
        </p:nvGrpSpPr>
        <p:grpSpPr>
          <a:xfrm>
            <a:off x="5631735" y="4267437"/>
            <a:ext cx="212507" cy="376548"/>
            <a:chOff x="0" y="0"/>
            <a:chExt cx="74076" cy="131259"/>
          </a:xfrm>
        </p:grpSpPr>
        <p:sp>
          <p:nvSpPr>
            <p:cNvPr id="601" name="Freeform 6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2" name="TextBox 6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3" name="Group 603"/>
          <p:cNvGrpSpPr/>
          <p:nvPr/>
        </p:nvGrpSpPr>
        <p:grpSpPr>
          <a:xfrm>
            <a:off x="5631735" y="4731155"/>
            <a:ext cx="212507" cy="376548"/>
            <a:chOff x="0" y="0"/>
            <a:chExt cx="74076" cy="131259"/>
          </a:xfrm>
        </p:grpSpPr>
        <p:sp>
          <p:nvSpPr>
            <p:cNvPr id="604" name="Freeform 6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5" name="TextBox 6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6" name="Group 606"/>
          <p:cNvGrpSpPr/>
          <p:nvPr/>
        </p:nvGrpSpPr>
        <p:grpSpPr>
          <a:xfrm>
            <a:off x="5631735" y="5194872"/>
            <a:ext cx="212507" cy="376548"/>
            <a:chOff x="0" y="0"/>
            <a:chExt cx="74076" cy="131259"/>
          </a:xfrm>
        </p:grpSpPr>
        <p:sp>
          <p:nvSpPr>
            <p:cNvPr id="607" name="Freeform 6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8" name="TextBox 6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9" name="Group 609"/>
          <p:cNvGrpSpPr/>
          <p:nvPr/>
        </p:nvGrpSpPr>
        <p:grpSpPr>
          <a:xfrm>
            <a:off x="5631735" y="5658590"/>
            <a:ext cx="212507" cy="376548"/>
            <a:chOff x="0" y="0"/>
            <a:chExt cx="74076" cy="131259"/>
          </a:xfrm>
        </p:grpSpPr>
        <p:sp>
          <p:nvSpPr>
            <p:cNvPr id="610" name="Freeform 6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1" name="TextBox 6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2" name="Group 612"/>
          <p:cNvGrpSpPr/>
          <p:nvPr/>
        </p:nvGrpSpPr>
        <p:grpSpPr>
          <a:xfrm>
            <a:off x="5631735" y="6122307"/>
            <a:ext cx="212507" cy="376548"/>
            <a:chOff x="0" y="0"/>
            <a:chExt cx="74076" cy="131259"/>
          </a:xfrm>
        </p:grpSpPr>
        <p:sp>
          <p:nvSpPr>
            <p:cNvPr id="613" name="Freeform 6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4" name="TextBox 6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5" name="Group 615"/>
          <p:cNvGrpSpPr/>
          <p:nvPr/>
        </p:nvGrpSpPr>
        <p:grpSpPr>
          <a:xfrm>
            <a:off x="5631735" y="6586025"/>
            <a:ext cx="212507" cy="376548"/>
            <a:chOff x="0" y="0"/>
            <a:chExt cx="74076" cy="131259"/>
          </a:xfrm>
        </p:grpSpPr>
        <p:sp>
          <p:nvSpPr>
            <p:cNvPr id="616" name="Freeform 6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7" name="TextBox 6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8" name="Group 618"/>
          <p:cNvGrpSpPr/>
          <p:nvPr/>
        </p:nvGrpSpPr>
        <p:grpSpPr>
          <a:xfrm>
            <a:off x="5631735" y="7049742"/>
            <a:ext cx="212507" cy="376548"/>
            <a:chOff x="0" y="0"/>
            <a:chExt cx="74076" cy="131259"/>
          </a:xfrm>
        </p:grpSpPr>
        <p:sp>
          <p:nvSpPr>
            <p:cNvPr id="619" name="Freeform 6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0" name="TextBox 6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1" name="Group 621"/>
          <p:cNvGrpSpPr/>
          <p:nvPr/>
        </p:nvGrpSpPr>
        <p:grpSpPr>
          <a:xfrm>
            <a:off x="5631735" y="7513460"/>
            <a:ext cx="212507" cy="376548"/>
            <a:chOff x="0" y="0"/>
            <a:chExt cx="74076" cy="131259"/>
          </a:xfrm>
        </p:grpSpPr>
        <p:sp>
          <p:nvSpPr>
            <p:cNvPr id="622" name="Freeform 6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3" name="TextBox 6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4" name="Group 624"/>
          <p:cNvGrpSpPr/>
          <p:nvPr/>
        </p:nvGrpSpPr>
        <p:grpSpPr>
          <a:xfrm>
            <a:off x="5861919" y="1948850"/>
            <a:ext cx="212507" cy="376548"/>
            <a:chOff x="0" y="0"/>
            <a:chExt cx="74076" cy="131259"/>
          </a:xfrm>
        </p:grpSpPr>
        <p:sp>
          <p:nvSpPr>
            <p:cNvPr id="625" name="Freeform 6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6" name="TextBox 6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7" name="Group 627"/>
          <p:cNvGrpSpPr/>
          <p:nvPr/>
        </p:nvGrpSpPr>
        <p:grpSpPr>
          <a:xfrm>
            <a:off x="6092102" y="1948850"/>
            <a:ext cx="212507" cy="376548"/>
            <a:chOff x="0" y="0"/>
            <a:chExt cx="74076" cy="131259"/>
          </a:xfrm>
        </p:grpSpPr>
        <p:sp>
          <p:nvSpPr>
            <p:cNvPr id="628" name="Freeform 6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9" name="TextBox 6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0" name="Group 630"/>
          <p:cNvGrpSpPr/>
          <p:nvPr/>
        </p:nvGrpSpPr>
        <p:grpSpPr>
          <a:xfrm>
            <a:off x="5861919" y="2412567"/>
            <a:ext cx="212507" cy="376548"/>
            <a:chOff x="0" y="0"/>
            <a:chExt cx="74076" cy="131259"/>
          </a:xfrm>
        </p:grpSpPr>
        <p:sp>
          <p:nvSpPr>
            <p:cNvPr id="631" name="Freeform 6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2" name="TextBox 6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3" name="Group 633"/>
          <p:cNvGrpSpPr/>
          <p:nvPr/>
        </p:nvGrpSpPr>
        <p:grpSpPr>
          <a:xfrm>
            <a:off x="6092102" y="2412567"/>
            <a:ext cx="212507" cy="376548"/>
            <a:chOff x="0" y="0"/>
            <a:chExt cx="74076" cy="131259"/>
          </a:xfrm>
        </p:grpSpPr>
        <p:sp>
          <p:nvSpPr>
            <p:cNvPr id="634" name="Freeform 6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5" name="TextBox 6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6" name="Group 636"/>
          <p:cNvGrpSpPr/>
          <p:nvPr/>
        </p:nvGrpSpPr>
        <p:grpSpPr>
          <a:xfrm>
            <a:off x="5861919" y="2876285"/>
            <a:ext cx="212507" cy="376548"/>
            <a:chOff x="0" y="0"/>
            <a:chExt cx="74076" cy="131259"/>
          </a:xfrm>
        </p:grpSpPr>
        <p:sp>
          <p:nvSpPr>
            <p:cNvPr id="637" name="Freeform 6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8" name="TextBox 6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9" name="Group 639"/>
          <p:cNvGrpSpPr/>
          <p:nvPr/>
        </p:nvGrpSpPr>
        <p:grpSpPr>
          <a:xfrm>
            <a:off x="6092102" y="2876285"/>
            <a:ext cx="212507" cy="376548"/>
            <a:chOff x="0" y="0"/>
            <a:chExt cx="74076" cy="131259"/>
          </a:xfrm>
        </p:grpSpPr>
        <p:sp>
          <p:nvSpPr>
            <p:cNvPr id="640" name="Freeform 6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1" name="TextBox 6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2" name="Group 642"/>
          <p:cNvGrpSpPr/>
          <p:nvPr/>
        </p:nvGrpSpPr>
        <p:grpSpPr>
          <a:xfrm>
            <a:off x="5861919" y="3340002"/>
            <a:ext cx="212507" cy="376548"/>
            <a:chOff x="0" y="0"/>
            <a:chExt cx="74076" cy="131259"/>
          </a:xfrm>
        </p:grpSpPr>
        <p:sp>
          <p:nvSpPr>
            <p:cNvPr id="643" name="Freeform 6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4" name="TextBox 6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5" name="Group 645"/>
          <p:cNvGrpSpPr/>
          <p:nvPr/>
        </p:nvGrpSpPr>
        <p:grpSpPr>
          <a:xfrm>
            <a:off x="6092102" y="3340002"/>
            <a:ext cx="212507" cy="376548"/>
            <a:chOff x="0" y="0"/>
            <a:chExt cx="74076" cy="131259"/>
          </a:xfrm>
        </p:grpSpPr>
        <p:sp>
          <p:nvSpPr>
            <p:cNvPr id="646" name="Freeform 6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7" name="TextBox 6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8" name="Group 648"/>
          <p:cNvGrpSpPr/>
          <p:nvPr/>
        </p:nvGrpSpPr>
        <p:grpSpPr>
          <a:xfrm>
            <a:off x="5861919" y="3803720"/>
            <a:ext cx="212507" cy="376548"/>
            <a:chOff x="0" y="0"/>
            <a:chExt cx="74076" cy="131259"/>
          </a:xfrm>
        </p:grpSpPr>
        <p:sp>
          <p:nvSpPr>
            <p:cNvPr id="649" name="Freeform 6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0" name="TextBox 6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1" name="Group 651"/>
          <p:cNvGrpSpPr/>
          <p:nvPr/>
        </p:nvGrpSpPr>
        <p:grpSpPr>
          <a:xfrm>
            <a:off x="6092102" y="3803720"/>
            <a:ext cx="212507" cy="376548"/>
            <a:chOff x="0" y="0"/>
            <a:chExt cx="74076" cy="131259"/>
          </a:xfrm>
        </p:grpSpPr>
        <p:sp>
          <p:nvSpPr>
            <p:cNvPr id="652" name="Freeform 6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3" name="TextBox 6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4" name="Group 654"/>
          <p:cNvGrpSpPr/>
          <p:nvPr/>
        </p:nvGrpSpPr>
        <p:grpSpPr>
          <a:xfrm>
            <a:off x="5861919" y="4267437"/>
            <a:ext cx="212507" cy="376548"/>
            <a:chOff x="0" y="0"/>
            <a:chExt cx="74076" cy="131259"/>
          </a:xfrm>
        </p:grpSpPr>
        <p:sp>
          <p:nvSpPr>
            <p:cNvPr id="655" name="Freeform 6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6" name="TextBox 6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7" name="Group 657"/>
          <p:cNvGrpSpPr/>
          <p:nvPr/>
        </p:nvGrpSpPr>
        <p:grpSpPr>
          <a:xfrm>
            <a:off x="6092102" y="4267437"/>
            <a:ext cx="212507" cy="376548"/>
            <a:chOff x="0" y="0"/>
            <a:chExt cx="74076" cy="131259"/>
          </a:xfrm>
        </p:grpSpPr>
        <p:sp>
          <p:nvSpPr>
            <p:cNvPr id="658" name="Freeform 6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9" name="TextBox 6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0" name="Group 660"/>
          <p:cNvGrpSpPr/>
          <p:nvPr/>
        </p:nvGrpSpPr>
        <p:grpSpPr>
          <a:xfrm>
            <a:off x="5861919" y="4731155"/>
            <a:ext cx="212507" cy="376548"/>
            <a:chOff x="0" y="0"/>
            <a:chExt cx="74076" cy="131259"/>
          </a:xfrm>
        </p:grpSpPr>
        <p:sp>
          <p:nvSpPr>
            <p:cNvPr id="661" name="Freeform 6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2" name="TextBox 6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3" name="Group 663"/>
          <p:cNvGrpSpPr/>
          <p:nvPr/>
        </p:nvGrpSpPr>
        <p:grpSpPr>
          <a:xfrm>
            <a:off x="6092102" y="4731155"/>
            <a:ext cx="212507" cy="376548"/>
            <a:chOff x="0" y="0"/>
            <a:chExt cx="74076" cy="131259"/>
          </a:xfrm>
        </p:grpSpPr>
        <p:sp>
          <p:nvSpPr>
            <p:cNvPr id="664" name="Freeform 6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5" name="TextBox 6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6" name="Group 666"/>
          <p:cNvGrpSpPr/>
          <p:nvPr/>
        </p:nvGrpSpPr>
        <p:grpSpPr>
          <a:xfrm>
            <a:off x="5861919" y="5194872"/>
            <a:ext cx="212507" cy="376548"/>
            <a:chOff x="0" y="0"/>
            <a:chExt cx="74076" cy="131259"/>
          </a:xfrm>
        </p:grpSpPr>
        <p:sp>
          <p:nvSpPr>
            <p:cNvPr id="667" name="Freeform 6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8" name="TextBox 6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9" name="Group 669"/>
          <p:cNvGrpSpPr/>
          <p:nvPr/>
        </p:nvGrpSpPr>
        <p:grpSpPr>
          <a:xfrm>
            <a:off x="6092102" y="5194872"/>
            <a:ext cx="212507" cy="376548"/>
            <a:chOff x="0" y="0"/>
            <a:chExt cx="74076" cy="131259"/>
          </a:xfrm>
        </p:grpSpPr>
        <p:sp>
          <p:nvSpPr>
            <p:cNvPr id="670" name="Freeform 6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1" name="TextBox 6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2" name="Group 672"/>
          <p:cNvGrpSpPr/>
          <p:nvPr/>
        </p:nvGrpSpPr>
        <p:grpSpPr>
          <a:xfrm>
            <a:off x="5861919" y="5658590"/>
            <a:ext cx="212507" cy="376548"/>
            <a:chOff x="0" y="0"/>
            <a:chExt cx="74076" cy="131259"/>
          </a:xfrm>
        </p:grpSpPr>
        <p:sp>
          <p:nvSpPr>
            <p:cNvPr id="673" name="Freeform 6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4" name="TextBox 6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5" name="Group 675"/>
          <p:cNvGrpSpPr/>
          <p:nvPr/>
        </p:nvGrpSpPr>
        <p:grpSpPr>
          <a:xfrm>
            <a:off x="6092102" y="5658590"/>
            <a:ext cx="212507" cy="376548"/>
            <a:chOff x="0" y="0"/>
            <a:chExt cx="74076" cy="131259"/>
          </a:xfrm>
        </p:grpSpPr>
        <p:sp>
          <p:nvSpPr>
            <p:cNvPr id="676" name="Freeform 6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7" name="TextBox 6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8" name="Group 678"/>
          <p:cNvGrpSpPr/>
          <p:nvPr/>
        </p:nvGrpSpPr>
        <p:grpSpPr>
          <a:xfrm>
            <a:off x="5861919" y="6122307"/>
            <a:ext cx="212507" cy="376548"/>
            <a:chOff x="0" y="0"/>
            <a:chExt cx="74076" cy="131259"/>
          </a:xfrm>
        </p:grpSpPr>
        <p:sp>
          <p:nvSpPr>
            <p:cNvPr id="679" name="Freeform 6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0" name="TextBox 6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1" name="Group 681"/>
          <p:cNvGrpSpPr/>
          <p:nvPr/>
        </p:nvGrpSpPr>
        <p:grpSpPr>
          <a:xfrm>
            <a:off x="6092102" y="6122307"/>
            <a:ext cx="212507" cy="376548"/>
            <a:chOff x="0" y="0"/>
            <a:chExt cx="74076" cy="131259"/>
          </a:xfrm>
        </p:grpSpPr>
        <p:sp>
          <p:nvSpPr>
            <p:cNvPr id="682" name="Freeform 6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3" name="TextBox 6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4" name="Group 684"/>
          <p:cNvGrpSpPr/>
          <p:nvPr/>
        </p:nvGrpSpPr>
        <p:grpSpPr>
          <a:xfrm>
            <a:off x="5861919" y="6586025"/>
            <a:ext cx="212507" cy="376548"/>
            <a:chOff x="0" y="0"/>
            <a:chExt cx="74076" cy="131259"/>
          </a:xfrm>
        </p:grpSpPr>
        <p:sp>
          <p:nvSpPr>
            <p:cNvPr id="685" name="Freeform 6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6" name="TextBox 6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7" name="Group 687"/>
          <p:cNvGrpSpPr/>
          <p:nvPr/>
        </p:nvGrpSpPr>
        <p:grpSpPr>
          <a:xfrm>
            <a:off x="6092102" y="6586025"/>
            <a:ext cx="212507" cy="376548"/>
            <a:chOff x="0" y="0"/>
            <a:chExt cx="74076" cy="131259"/>
          </a:xfrm>
        </p:grpSpPr>
        <p:sp>
          <p:nvSpPr>
            <p:cNvPr id="688" name="Freeform 6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9" name="TextBox 6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0" name="Group 690"/>
          <p:cNvGrpSpPr/>
          <p:nvPr/>
        </p:nvGrpSpPr>
        <p:grpSpPr>
          <a:xfrm>
            <a:off x="5861919" y="7049742"/>
            <a:ext cx="212507" cy="376548"/>
            <a:chOff x="0" y="0"/>
            <a:chExt cx="74076" cy="131259"/>
          </a:xfrm>
        </p:grpSpPr>
        <p:sp>
          <p:nvSpPr>
            <p:cNvPr id="691" name="Freeform 6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2" name="TextBox 6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3" name="Group 693"/>
          <p:cNvGrpSpPr/>
          <p:nvPr/>
        </p:nvGrpSpPr>
        <p:grpSpPr>
          <a:xfrm>
            <a:off x="6092102" y="7049742"/>
            <a:ext cx="212507" cy="376548"/>
            <a:chOff x="0" y="0"/>
            <a:chExt cx="74076" cy="131259"/>
          </a:xfrm>
        </p:grpSpPr>
        <p:sp>
          <p:nvSpPr>
            <p:cNvPr id="694" name="Freeform 6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5" name="TextBox 6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6" name="Group 696"/>
          <p:cNvGrpSpPr/>
          <p:nvPr/>
        </p:nvGrpSpPr>
        <p:grpSpPr>
          <a:xfrm>
            <a:off x="5861919" y="7513460"/>
            <a:ext cx="212507" cy="376548"/>
            <a:chOff x="0" y="0"/>
            <a:chExt cx="74076" cy="131259"/>
          </a:xfrm>
        </p:grpSpPr>
        <p:sp>
          <p:nvSpPr>
            <p:cNvPr id="697" name="Freeform 6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8" name="TextBox 6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9" name="Group 699"/>
          <p:cNvGrpSpPr/>
          <p:nvPr/>
        </p:nvGrpSpPr>
        <p:grpSpPr>
          <a:xfrm>
            <a:off x="6092102" y="7513460"/>
            <a:ext cx="212507" cy="376548"/>
            <a:chOff x="0" y="0"/>
            <a:chExt cx="74076" cy="131259"/>
          </a:xfrm>
        </p:grpSpPr>
        <p:sp>
          <p:nvSpPr>
            <p:cNvPr id="700" name="Freeform 7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1" name="TextBox 7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2" name="Group 702"/>
          <p:cNvGrpSpPr/>
          <p:nvPr/>
        </p:nvGrpSpPr>
        <p:grpSpPr>
          <a:xfrm>
            <a:off x="6322286" y="1948850"/>
            <a:ext cx="212507" cy="376548"/>
            <a:chOff x="0" y="0"/>
            <a:chExt cx="74076" cy="131259"/>
          </a:xfrm>
        </p:grpSpPr>
        <p:sp>
          <p:nvSpPr>
            <p:cNvPr id="703" name="Freeform 7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4" name="TextBox 7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5" name="Group 705"/>
          <p:cNvGrpSpPr/>
          <p:nvPr/>
        </p:nvGrpSpPr>
        <p:grpSpPr>
          <a:xfrm>
            <a:off x="6552469" y="1948850"/>
            <a:ext cx="212507" cy="376548"/>
            <a:chOff x="0" y="0"/>
            <a:chExt cx="74076" cy="131259"/>
          </a:xfrm>
        </p:grpSpPr>
        <p:sp>
          <p:nvSpPr>
            <p:cNvPr id="706" name="Freeform 7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7" name="TextBox 7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8" name="Group 708"/>
          <p:cNvGrpSpPr/>
          <p:nvPr/>
        </p:nvGrpSpPr>
        <p:grpSpPr>
          <a:xfrm>
            <a:off x="6322286" y="2412567"/>
            <a:ext cx="212507" cy="376548"/>
            <a:chOff x="0" y="0"/>
            <a:chExt cx="74076" cy="131259"/>
          </a:xfrm>
        </p:grpSpPr>
        <p:sp>
          <p:nvSpPr>
            <p:cNvPr id="709" name="Freeform 7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0" name="TextBox 7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1" name="Group 711"/>
          <p:cNvGrpSpPr/>
          <p:nvPr/>
        </p:nvGrpSpPr>
        <p:grpSpPr>
          <a:xfrm>
            <a:off x="6552469" y="2412567"/>
            <a:ext cx="212507" cy="376548"/>
            <a:chOff x="0" y="0"/>
            <a:chExt cx="74076" cy="131259"/>
          </a:xfrm>
        </p:grpSpPr>
        <p:sp>
          <p:nvSpPr>
            <p:cNvPr id="712" name="Freeform 7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3" name="TextBox 7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4" name="Group 714"/>
          <p:cNvGrpSpPr/>
          <p:nvPr/>
        </p:nvGrpSpPr>
        <p:grpSpPr>
          <a:xfrm>
            <a:off x="6322286" y="2876285"/>
            <a:ext cx="212507" cy="376548"/>
            <a:chOff x="0" y="0"/>
            <a:chExt cx="74076" cy="131259"/>
          </a:xfrm>
        </p:grpSpPr>
        <p:sp>
          <p:nvSpPr>
            <p:cNvPr id="715" name="Freeform 7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6" name="TextBox 7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7" name="Group 717"/>
          <p:cNvGrpSpPr/>
          <p:nvPr/>
        </p:nvGrpSpPr>
        <p:grpSpPr>
          <a:xfrm>
            <a:off x="6552469" y="2876285"/>
            <a:ext cx="212507" cy="376548"/>
            <a:chOff x="0" y="0"/>
            <a:chExt cx="74076" cy="131259"/>
          </a:xfrm>
        </p:grpSpPr>
        <p:sp>
          <p:nvSpPr>
            <p:cNvPr id="718" name="Freeform 7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9" name="TextBox 7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0" name="Group 720"/>
          <p:cNvGrpSpPr/>
          <p:nvPr/>
        </p:nvGrpSpPr>
        <p:grpSpPr>
          <a:xfrm>
            <a:off x="6322286" y="3340002"/>
            <a:ext cx="212507" cy="376548"/>
            <a:chOff x="0" y="0"/>
            <a:chExt cx="74076" cy="131259"/>
          </a:xfrm>
        </p:grpSpPr>
        <p:sp>
          <p:nvSpPr>
            <p:cNvPr id="721" name="Freeform 7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2" name="TextBox 7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3" name="Group 723"/>
          <p:cNvGrpSpPr/>
          <p:nvPr/>
        </p:nvGrpSpPr>
        <p:grpSpPr>
          <a:xfrm>
            <a:off x="6552469" y="3340002"/>
            <a:ext cx="212507" cy="376548"/>
            <a:chOff x="0" y="0"/>
            <a:chExt cx="74076" cy="131259"/>
          </a:xfrm>
        </p:grpSpPr>
        <p:sp>
          <p:nvSpPr>
            <p:cNvPr id="724" name="Freeform 7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5" name="TextBox 7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6" name="Group 726"/>
          <p:cNvGrpSpPr/>
          <p:nvPr/>
        </p:nvGrpSpPr>
        <p:grpSpPr>
          <a:xfrm>
            <a:off x="6322286" y="3803720"/>
            <a:ext cx="212507" cy="376548"/>
            <a:chOff x="0" y="0"/>
            <a:chExt cx="74076" cy="131259"/>
          </a:xfrm>
        </p:grpSpPr>
        <p:sp>
          <p:nvSpPr>
            <p:cNvPr id="727" name="Freeform 7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8" name="TextBox 7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9" name="Group 729"/>
          <p:cNvGrpSpPr/>
          <p:nvPr/>
        </p:nvGrpSpPr>
        <p:grpSpPr>
          <a:xfrm>
            <a:off x="6552469" y="3803720"/>
            <a:ext cx="212507" cy="376548"/>
            <a:chOff x="0" y="0"/>
            <a:chExt cx="74076" cy="131259"/>
          </a:xfrm>
        </p:grpSpPr>
        <p:sp>
          <p:nvSpPr>
            <p:cNvPr id="730" name="Freeform 7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1" name="TextBox 7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2" name="Group 732"/>
          <p:cNvGrpSpPr/>
          <p:nvPr/>
        </p:nvGrpSpPr>
        <p:grpSpPr>
          <a:xfrm>
            <a:off x="6322286" y="4267437"/>
            <a:ext cx="212507" cy="376548"/>
            <a:chOff x="0" y="0"/>
            <a:chExt cx="74076" cy="131259"/>
          </a:xfrm>
        </p:grpSpPr>
        <p:sp>
          <p:nvSpPr>
            <p:cNvPr id="733" name="Freeform 7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4" name="TextBox 7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5" name="Group 735"/>
          <p:cNvGrpSpPr/>
          <p:nvPr/>
        </p:nvGrpSpPr>
        <p:grpSpPr>
          <a:xfrm>
            <a:off x="6552469" y="4267437"/>
            <a:ext cx="212507" cy="376548"/>
            <a:chOff x="0" y="0"/>
            <a:chExt cx="74076" cy="131259"/>
          </a:xfrm>
        </p:grpSpPr>
        <p:sp>
          <p:nvSpPr>
            <p:cNvPr id="736" name="Freeform 7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7" name="TextBox 7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8" name="Group 738"/>
          <p:cNvGrpSpPr/>
          <p:nvPr/>
        </p:nvGrpSpPr>
        <p:grpSpPr>
          <a:xfrm>
            <a:off x="6322286" y="4731155"/>
            <a:ext cx="212507" cy="376548"/>
            <a:chOff x="0" y="0"/>
            <a:chExt cx="74076" cy="131259"/>
          </a:xfrm>
        </p:grpSpPr>
        <p:sp>
          <p:nvSpPr>
            <p:cNvPr id="739" name="Freeform 7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0" name="TextBox 7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1" name="Group 741"/>
          <p:cNvGrpSpPr/>
          <p:nvPr/>
        </p:nvGrpSpPr>
        <p:grpSpPr>
          <a:xfrm>
            <a:off x="6552469" y="4731155"/>
            <a:ext cx="212507" cy="376548"/>
            <a:chOff x="0" y="0"/>
            <a:chExt cx="74076" cy="131259"/>
          </a:xfrm>
        </p:grpSpPr>
        <p:sp>
          <p:nvSpPr>
            <p:cNvPr id="742" name="Freeform 7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3" name="TextBox 7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4" name="Group 744"/>
          <p:cNvGrpSpPr/>
          <p:nvPr/>
        </p:nvGrpSpPr>
        <p:grpSpPr>
          <a:xfrm>
            <a:off x="6322286" y="5194872"/>
            <a:ext cx="212507" cy="376548"/>
            <a:chOff x="0" y="0"/>
            <a:chExt cx="74076" cy="131259"/>
          </a:xfrm>
        </p:grpSpPr>
        <p:sp>
          <p:nvSpPr>
            <p:cNvPr id="745" name="Freeform 7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6" name="TextBox 7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7" name="Group 747"/>
          <p:cNvGrpSpPr/>
          <p:nvPr/>
        </p:nvGrpSpPr>
        <p:grpSpPr>
          <a:xfrm>
            <a:off x="6552469" y="5194872"/>
            <a:ext cx="212507" cy="376548"/>
            <a:chOff x="0" y="0"/>
            <a:chExt cx="74076" cy="131259"/>
          </a:xfrm>
        </p:grpSpPr>
        <p:sp>
          <p:nvSpPr>
            <p:cNvPr id="748" name="Freeform 7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9" name="TextBox 7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0" name="Group 750"/>
          <p:cNvGrpSpPr/>
          <p:nvPr/>
        </p:nvGrpSpPr>
        <p:grpSpPr>
          <a:xfrm>
            <a:off x="6322286" y="5658590"/>
            <a:ext cx="212507" cy="376548"/>
            <a:chOff x="0" y="0"/>
            <a:chExt cx="74076" cy="131259"/>
          </a:xfrm>
        </p:grpSpPr>
        <p:sp>
          <p:nvSpPr>
            <p:cNvPr id="751" name="Freeform 7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2" name="TextBox 7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3" name="Group 753"/>
          <p:cNvGrpSpPr/>
          <p:nvPr/>
        </p:nvGrpSpPr>
        <p:grpSpPr>
          <a:xfrm>
            <a:off x="6552469" y="5658590"/>
            <a:ext cx="212507" cy="376548"/>
            <a:chOff x="0" y="0"/>
            <a:chExt cx="74076" cy="131259"/>
          </a:xfrm>
        </p:grpSpPr>
        <p:sp>
          <p:nvSpPr>
            <p:cNvPr id="754" name="Freeform 7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5" name="TextBox 7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6" name="Group 756"/>
          <p:cNvGrpSpPr/>
          <p:nvPr/>
        </p:nvGrpSpPr>
        <p:grpSpPr>
          <a:xfrm>
            <a:off x="6322286" y="6122307"/>
            <a:ext cx="212507" cy="376548"/>
            <a:chOff x="0" y="0"/>
            <a:chExt cx="74076" cy="131259"/>
          </a:xfrm>
        </p:grpSpPr>
        <p:sp>
          <p:nvSpPr>
            <p:cNvPr id="757" name="Freeform 7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8" name="TextBox 7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9" name="Group 759"/>
          <p:cNvGrpSpPr/>
          <p:nvPr/>
        </p:nvGrpSpPr>
        <p:grpSpPr>
          <a:xfrm>
            <a:off x="6552469" y="6122307"/>
            <a:ext cx="212507" cy="376548"/>
            <a:chOff x="0" y="0"/>
            <a:chExt cx="74076" cy="131259"/>
          </a:xfrm>
        </p:grpSpPr>
        <p:sp>
          <p:nvSpPr>
            <p:cNvPr id="760" name="Freeform 7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1" name="TextBox 7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2" name="Group 762"/>
          <p:cNvGrpSpPr/>
          <p:nvPr/>
        </p:nvGrpSpPr>
        <p:grpSpPr>
          <a:xfrm>
            <a:off x="6322286" y="6586025"/>
            <a:ext cx="212507" cy="376548"/>
            <a:chOff x="0" y="0"/>
            <a:chExt cx="74076" cy="131259"/>
          </a:xfrm>
        </p:grpSpPr>
        <p:sp>
          <p:nvSpPr>
            <p:cNvPr id="763" name="Freeform 7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4" name="TextBox 7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5" name="Group 765"/>
          <p:cNvGrpSpPr/>
          <p:nvPr/>
        </p:nvGrpSpPr>
        <p:grpSpPr>
          <a:xfrm>
            <a:off x="6552469" y="6586025"/>
            <a:ext cx="212507" cy="376548"/>
            <a:chOff x="0" y="0"/>
            <a:chExt cx="74076" cy="131259"/>
          </a:xfrm>
        </p:grpSpPr>
        <p:sp>
          <p:nvSpPr>
            <p:cNvPr id="766" name="Freeform 7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7" name="TextBox 7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8" name="Group 768"/>
          <p:cNvGrpSpPr/>
          <p:nvPr/>
        </p:nvGrpSpPr>
        <p:grpSpPr>
          <a:xfrm>
            <a:off x="6322286" y="7049742"/>
            <a:ext cx="212507" cy="376548"/>
            <a:chOff x="0" y="0"/>
            <a:chExt cx="74076" cy="131259"/>
          </a:xfrm>
        </p:grpSpPr>
        <p:sp>
          <p:nvSpPr>
            <p:cNvPr id="769" name="Freeform 7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0" name="TextBox 7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1" name="Group 771"/>
          <p:cNvGrpSpPr/>
          <p:nvPr/>
        </p:nvGrpSpPr>
        <p:grpSpPr>
          <a:xfrm>
            <a:off x="6552469" y="7049742"/>
            <a:ext cx="212507" cy="376548"/>
            <a:chOff x="0" y="0"/>
            <a:chExt cx="74076" cy="131259"/>
          </a:xfrm>
        </p:grpSpPr>
        <p:sp>
          <p:nvSpPr>
            <p:cNvPr id="772" name="Freeform 7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3" name="TextBox 7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4" name="Group 774"/>
          <p:cNvGrpSpPr/>
          <p:nvPr/>
        </p:nvGrpSpPr>
        <p:grpSpPr>
          <a:xfrm>
            <a:off x="6322286" y="7513460"/>
            <a:ext cx="212507" cy="376548"/>
            <a:chOff x="0" y="0"/>
            <a:chExt cx="74076" cy="131259"/>
          </a:xfrm>
        </p:grpSpPr>
        <p:sp>
          <p:nvSpPr>
            <p:cNvPr id="775" name="Freeform 7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6" name="TextBox 7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7" name="Group 777"/>
          <p:cNvGrpSpPr/>
          <p:nvPr/>
        </p:nvGrpSpPr>
        <p:grpSpPr>
          <a:xfrm>
            <a:off x="6552469" y="7513460"/>
            <a:ext cx="212507" cy="376548"/>
            <a:chOff x="0" y="0"/>
            <a:chExt cx="74076" cy="131259"/>
          </a:xfrm>
        </p:grpSpPr>
        <p:sp>
          <p:nvSpPr>
            <p:cNvPr id="778" name="Freeform 7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9" name="TextBox 7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0" name="Group 780"/>
          <p:cNvGrpSpPr/>
          <p:nvPr/>
        </p:nvGrpSpPr>
        <p:grpSpPr>
          <a:xfrm>
            <a:off x="6782653" y="1948850"/>
            <a:ext cx="212507" cy="376548"/>
            <a:chOff x="0" y="0"/>
            <a:chExt cx="74076" cy="131259"/>
          </a:xfrm>
        </p:grpSpPr>
        <p:sp>
          <p:nvSpPr>
            <p:cNvPr id="781" name="Freeform 7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2" name="TextBox 7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3" name="Group 783"/>
          <p:cNvGrpSpPr/>
          <p:nvPr/>
        </p:nvGrpSpPr>
        <p:grpSpPr>
          <a:xfrm>
            <a:off x="6782653" y="2412567"/>
            <a:ext cx="212507" cy="376548"/>
            <a:chOff x="0" y="0"/>
            <a:chExt cx="74076" cy="131259"/>
          </a:xfrm>
        </p:grpSpPr>
        <p:sp>
          <p:nvSpPr>
            <p:cNvPr id="784" name="Freeform 7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5" name="TextBox 7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6" name="Group 786"/>
          <p:cNvGrpSpPr/>
          <p:nvPr/>
        </p:nvGrpSpPr>
        <p:grpSpPr>
          <a:xfrm>
            <a:off x="6782653" y="2876285"/>
            <a:ext cx="212507" cy="376548"/>
            <a:chOff x="0" y="0"/>
            <a:chExt cx="74076" cy="131259"/>
          </a:xfrm>
        </p:grpSpPr>
        <p:sp>
          <p:nvSpPr>
            <p:cNvPr id="787" name="Freeform 7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8" name="TextBox 7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9" name="Group 789"/>
          <p:cNvGrpSpPr/>
          <p:nvPr/>
        </p:nvGrpSpPr>
        <p:grpSpPr>
          <a:xfrm>
            <a:off x="6782653" y="3340002"/>
            <a:ext cx="212507" cy="376548"/>
            <a:chOff x="0" y="0"/>
            <a:chExt cx="74076" cy="131259"/>
          </a:xfrm>
        </p:grpSpPr>
        <p:sp>
          <p:nvSpPr>
            <p:cNvPr id="790" name="Freeform 7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1" name="TextBox 7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2" name="Group 792"/>
          <p:cNvGrpSpPr/>
          <p:nvPr/>
        </p:nvGrpSpPr>
        <p:grpSpPr>
          <a:xfrm>
            <a:off x="6782653" y="3803720"/>
            <a:ext cx="212507" cy="376548"/>
            <a:chOff x="0" y="0"/>
            <a:chExt cx="74076" cy="131259"/>
          </a:xfrm>
        </p:grpSpPr>
        <p:sp>
          <p:nvSpPr>
            <p:cNvPr id="793" name="Freeform 7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4" name="TextBox 7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5" name="Group 795"/>
          <p:cNvGrpSpPr/>
          <p:nvPr/>
        </p:nvGrpSpPr>
        <p:grpSpPr>
          <a:xfrm>
            <a:off x="6782653" y="4267437"/>
            <a:ext cx="212507" cy="376548"/>
            <a:chOff x="0" y="0"/>
            <a:chExt cx="74076" cy="131259"/>
          </a:xfrm>
        </p:grpSpPr>
        <p:sp>
          <p:nvSpPr>
            <p:cNvPr id="796" name="Freeform 7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7" name="TextBox 7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8" name="Group 798"/>
          <p:cNvGrpSpPr/>
          <p:nvPr/>
        </p:nvGrpSpPr>
        <p:grpSpPr>
          <a:xfrm>
            <a:off x="6782653" y="4731155"/>
            <a:ext cx="212507" cy="376548"/>
            <a:chOff x="0" y="0"/>
            <a:chExt cx="74076" cy="131259"/>
          </a:xfrm>
        </p:grpSpPr>
        <p:sp>
          <p:nvSpPr>
            <p:cNvPr id="799" name="Freeform 7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0" name="TextBox 8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1" name="Group 801"/>
          <p:cNvGrpSpPr/>
          <p:nvPr/>
        </p:nvGrpSpPr>
        <p:grpSpPr>
          <a:xfrm>
            <a:off x="6782653" y="5194872"/>
            <a:ext cx="212507" cy="376548"/>
            <a:chOff x="0" y="0"/>
            <a:chExt cx="74076" cy="131259"/>
          </a:xfrm>
        </p:grpSpPr>
        <p:sp>
          <p:nvSpPr>
            <p:cNvPr id="802" name="Freeform 8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3" name="TextBox 8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4" name="Group 804"/>
          <p:cNvGrpSpPr/>
          <p:nvPr/>
        </p:nvGrpSpPr>
        <p:grpSpPr>
          <a:xfrm>
            <a:off x="6782653" y="5658590"/>
            <a:ext cx="212507" cy="376548"/>
            <a:chOff x="0" y="0"/>
            <a:chExt cx="74076" cy="131259"/>
          </a:xfrm>
        </p:grpSpPr>
        <p:sp>
          <p:nvSpPr>
            <p:cNvPr id="805" name="Freeform 8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6" name="TextBox 8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7" name="Group 807"/>
          <p:cNvGrpSpPr/>
          <p:nvPr/>
        </p:nvGrpSpPr>
        <p:grpSpPr>
          <a:xfrm>
            <a:off x="6782653" y="6122307"/>
            <a:ext cx="212507" cy="376548"/>
            <a:chOff x="0" y="0"/>
            <a:chExt cx="74076" cy="131259"/>
          </a:xfrm>
        </p:grpSpPr>
        <p:sp>
          <p:nvSpPr>
            <p:cNvPr id="808" name="Freeform 8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9" name="TextBox 8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0" name="Group 810"/>
          <p:cNvGrpSpPr/>
          <p:nvPr/>
        </p:nvGrpSpPr>
        <p:grpSpPr>
          <a:xfrm>
            <a:off x="6782653" y="6586025"/>
            <a:ext cx="212507" cy="376548"/>
            <a:chOff x="0" y="0"/>
            <a:chExt cx="74076" cy="131259"/>
          </a:xfrm>
        </p:grpSpPr>
        <p:sp>
          <p:nvSpPr>
            <p:cNvPr id="811" name="Freeform 8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2" name="TextBox 8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3" name="Group 813"/>
          <p:cNvGrpSpPr/>
          <p:nvPr/>
        </p:nvGrpSpPr>
        <p:grpSpPr>
          <a:xfrm>
            <a:off x="6782653" y="7049742"/>
            <a:ext cx="212507" cy="376548"/>
            <a:chOff x="0" y="0"/>
            <a:chExt cx="74076" cy="131259"/>
          </a:xfrm>
        </p:grpSpPr>
        <p:sp>
          <p:nvSpPr>
            <p:cNvPr id="814" name="Freeform 8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5" name="TextBox 8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6" name="Group 816"/>
          <p:cNvGrpSpPr/>
          <p:nvPr/>
        </p:nvGrpSpPr>
        <p:grpSpPr>
          <a:xfrm>
            <a:off x="6782653" y="7513460"/>
            <a:ext cx="212507" cy="376548"/>
            <a:chOff x="0" y="0"/>
            <a:chExt cx="74076" cy="131259"/>
          </a:xfrm>
        </p:grpSpPr>
        <p:sp>
          <p:nvSpPr>
            <p:cNvPr id="817" name="Freeform 8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8" name="TextBox 8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9" name="Group 819"/>
          <p:cNvGrpSpPr/>
          <p:nvPr/>
        </p:nvGrpSpPr>
        <p:grpSpPr>
          <a:xfrm>
            <a:off x="749022" y="1948850"/>
            <a:ext cx="1642467" cy="376548"/>
            <a:chOff x="0" y="0"/>
            <a:chExt cx="572537" cy="131259"/>
          </a:xfrm>
        </p:grpSpPr>
        <p:sp>
          <p:nvSpPr>
            <p:cNvPr id="820" name="Freeform 82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1" name="TextBox 82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2" name="Group 822"/>
          <p:cNvGrpSpPr/>
          <p:nvPr/>
        </p:nvGrpSpPr>
        <p:grpSpPr>
          <a:xfrm>
            <a:off x="2409165" y="7977177"/>
            <a:ext cx="212507" cy="376548"/>
            <a:chOff x="0" y="0"/>
            <a:chExt cx="74076" cy="131259"/>
          </a:xfrm>
        </p:grpSpPr>
        <p:sp>
          <p:nvSpPr>
            <p:cNvPr id="823" name="Freeform 8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4" name="TextBox 8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5" name="Group 825"/>
          <p:cNvGrpSpPr/>
          <p:nvPr/>
        </p:nvGrpSpPr>
        <p:grpSpPr>
          <a:xfrm>
            <a:off x="2639349" y="7977177"/>
            <a:ext cx="212507" cy="376548"/>
            <a:chOff x="0" y="0"/>
            <a:chExt cx="74076" cy="131259"/>
          </a:xfrm>
        </p:grpSpPr>
        <p:sp>
          <p:nvSpPr>
            <p:cNvPr id="826" name="Freeform 8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7" name="TextBox 8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8" name="Group 828"/>
          <p:cNvGrpSpPr/>
          <p:nvPr/>
        </p:nvGrpSpPr>
        <p:grpSpPr>
          <a:xfrm>
            <a:off x="2409165" y="8440895"/>
            <a:ext cx="212507" cy="376548"/>
            <a:chOff x="0" y="0"/>
            <a:chExt cx="74076" cy="131259"/>
          </a:xfrm>
        </p:grpSpPr>
        <p:sp>
          <p:nvSpPr>
            <p:cNvPr id="829" name="Freeform 8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0" name="TextBox 8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1" name="Group 831"/>
          <p:cNvGrpSpPr/>
          <p:nvPr/>
        </p:nvGrpSpPr>
        <p:grpSpPr>
          <a:xfrm>
            <a:off x="2639349" y="8440895"/>
            <a:ext cx="212507" cy="376548"/>
            <a:chOff x="0" y="0"/>
            <a:chExt cx="74076" cy="131259"/>
          </a:xfrm>
        </p:grpSpPr>
        <p:sp>
          <p:nvSpPr>
            <p:cNvPr id="832" name="Freeform 8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3" name="TextBox 8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4" name="Group 834"/>
          <p:cNvGrpSpPr/>
          <p:nvPr/>
        </p:nvGrpSpPr>
        <p:grpSpPr>
          <a:xfrm>
            <a:off x="2409165" y="8904612"/>
            <a:ext cx="212507" cy="376548"/>
            <a:chOff x="0" y="0"/>
            <a:chExt cx="74076" cy="131259"/>
          </a:xfrm>
        </p:grpSpPr>
        <p:sp>
          <p:nvSpPr>
            <p:cNvPr id="835" name="Freeform 8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6" name="TextBox 8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7" name="Group 837"/>
          <p:cNvGrpSpPr/>
          <p:nvPr/>
        </p:nvGrpSpPr>
        <p:grpSpPr>
          <a:xfrm>
            <a:off x="2639349" y="8904612"/>
            <a:ext cx="212507" cy="376548"/>
            <a:chOff x="0" y="0"/>
            <a:chExt cx="74076" cy="131259"/>
          </a:xfrm>
        </p:grpSpPr>
        <p:sp>
          <p:nvSpPr>
            <p:cNvPr id="838" name="Freeform 8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9" name="TextBox 8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0" name="Group 840"/>
          <p:cNvGrpSpPr/>
          <p:nvPr/>
        </p:nvGrpSpPr>
        <p:grpSpPr>
          <a:xfrm>
            <a:off x="2869533" y="7977177"/>
            <a:ext cx="212507" cy="376548"/>
            <a:chOff x="0" y="0"/>
            <a:chExt cx="74076" cy="131259"/>
          </a:xfrm>
        </p:grpSpPr>
        <p:sp>
          <p:nvSpPr>
            <p:cNvPr id="841" name="Freeform 8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2" name="TextBox 8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3" name="Group 843"/>
          <p:cNvGrpSpPr/>
          <p:nvPr/>
        </p:nvGrpSpPr>
        <p:grpSpPr>
          <a:xfrm>
            <a:off x="3099716" y="7977177"/>
            <a:ext cx="212507" cy="376548"/>
            <a:chOff x="0" y="0"/>
            <a:chExt cx="74076" cy="131259"/>
          </a:xfrm>
        </p:grpSpPr>
        <p:sp>
          <p:nvSpPr>
            <p:cNvPr id="844" name="Freeform 8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5" name="TextBox 8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6" name="Group 846"/>
          <p:cNvGrpSpPr/>
          <p:nvPr/>
        </p:nvGrpSpPr>
        <p:grpSpPr>
          <a:xfrm>
            <a:off x="2869533" y="8440895"/>
            <a:ext cx="212507" cy="376548"/>
            <a:chOff x="0" y="0"/>
            <a:chExt cx="74076" cy="131259"/>
          </a:xfrm>
        </p:grpSpPr>
        <p:sp>
          <p:nvSpPr>
            <p:cNvPr id="847" name="Freeform 8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8" name="TextBox 8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9" name="Group 849"/>
          <p:cNvGrpSpPr/>
          <p:nvPr/>
        </p:nvGrpSpPr>
        <p:grpSpPr>
          <a:xfrm>
            <a:off x="3099716" y="8440895"/>
            <a:ext cx="212507" cy="376548"/>
            <a:chOff x="0" y="0"/>
            <a:chExt cx="74076" cy="131259"/>
          </a:xfrm>
        </p:grpSpPr>
        <p:sp>
          <p:nvSpPr>
            <p:cNvPr id="850" name="Freeform 8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1" name="TextBox 8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2" name="Group 852"/>
          <p:cNvGrpSpPr/>
          <p:nvPr/>
        </p:nvGrpSpPr>
        <p:grpSpPr>
          <a:xfrm>
            <a:off x="2869533" y="8904612"/>
            <a:ext cx="212507" cy="376548"/>
            <a:chOff x="0" y="0"/>
            <a:chExt cx="74076" cy="131259"/>
          </a:xfrm>
        </p:grpSpPr>
        <p:sp>
          <p:nvSpPr>
            <p:cNvPr id="853" name="Freeform 8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4" name="TextBox 8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5" name="Group 855"/>
          <p:cNvGrpSpPr/>
          <p:nvPr/>
        </p:nvGrpSpPr>
        <p:grpSpPr>
          <a:xfrm>
            <a:off x="3099716" y="8904612"/>
            <a:ext cx="212507" cy="376548"/>
            <a:chOff x="0" y="0"/>
            <a:chExt cx="74076" cy="131259"/>
          </a:xfrm>
        </p:grpSpPr>
        <p:sp>
          <p:nvSpPr>
            <p:cNvPr id="856" name="Freeform 8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7" name="TextBox 8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8" name="Group 858"/>
          <p:cNvGrpSpPr/>
          <p:nvPr/>
        </p:nvGrpSpPr>
        <p:grpSpPr>
          <a:xfrm>
            <a:off x="3329900" y="7977177"/>
            <a:ext cx="212507" cy="376548"/>
            <a:chOff x="0" y="0"/>
            <a:chExt cx="74076" cy="131259"/>
          </a:xfrm>
        </p:grpSpPr>
        <p:sp>
          <p:nvSpPr>
            <p:cNvPr id="859" name="Freeform 8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0" name="TextBox 8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1" name="Group 861"/>
          <p:cNvGrpSpPr/>
          <p:nvPr/>
        </p:nvGrpSpPr>
        <p:grpSpPr>
          <a:xfrm>
            <a:off x="3329900" y="8440895"/>
            <a:ext cx="212507" cy="376548"/>
            <a:chOff x="0" y="0"/>
            <a:chExt cx="74076" cy="131259"/>
          </a:xfrm>
        </p:grpSpPr>
        <p:sp>
          <p:nvSpPr>
            <p:cNvPr id="862" name="Freeform 8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3" name="TextBox 8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4" name="Group 864"/>
          <p:cNvGrpSpPr/>
          <p:nvPr/>
        </p:nvGrpSpPr>
        <p:grpSpPr>
          <a:xfrm>
            <a:off x="3329900" y="8904612"/>
            <a:ext cx="212507" cy="376548"/>
            <a:chOff x="0" y="0"/>
            <a:chExt cx="74076" cy="131259"/>
          </a:xfrm>
        </p:grpSpPr>
        <p:sp>
          <p:nvSpPr>
            <p:cNvPr id="865" name="Freeform 8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6" name="TextBox 8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7" name="Group 867"/>
          <p:cNvGrpSpPr/>
          <p:nvPr/>
        </p:nvGrpSpPr>
        <p:grpSpPr>
          <a:xfrm>
            <a:off x="3560083" y="7977177"/>
            <a:ext cx="212507" cy="376548"/>
            <a:chOff x="0" y="0"/>
            <a:chExt cx="74076" cy="131259"/>
          </a:xfrm>
        </p:grpSpPr>
        <p:sp>
          <p:nvSpPr>
            <p:cNvPr id="868" name="Freeform 8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9" name="TextBox 8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0" name="Group 870"/>
          <p:cNvGrpSpPr/>
          <p:nvPr/>
        </p:nvGrpSpPr>
        <p:grpSpPr>
          <a:xfrm>
            <a:off x="3790267" y="7977177"/>
            <a:ext cx="212507" cy="376548"/>
            <a:chOff x="0" y="0"/>
            <a:chExt cx="74076" cy="131259"/>
          </a:xfrm>
        </p:grpSpPr>
        <p:sp>
          <p:nvSpPr>
            <p:cNvPr id="871" name="Freeform 8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2" name="TextBox 8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3" name="Group 873"/>
          <p:cNvGrpSpPr/>
          <p:nvPr/>
        </p:nvGrpSpPr>
        <p:grpSpPr>
          <a:xfrm>
            <a:off x="3560083" y="8440895"/>
            <a:ext cx="212507" cy="376548"/>
            <a:chOff x="0" y="0"/>
            <a:chExt cx="74076" cy="131259"/>
          </a:xfrm>
        </p:grpSpPr>
        <p:sp>
          <p:nvSpPr>
            <p:cNvPr id="874" name="Freeform 8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5" name="TextBox 8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6" name="Group 876"/>
          <p:cNvGrpSpPr/>
          <p:nvPr/>
        </p:nvGrpSpPr>
        <p:grpSpPr>
          <a:xfrm>
            <a:off x="3790267" y="8440895"/>
            <a:ext cx="212507" cy="376548"/>
            <a:chOff x="0" y="0"/>
            <a:chExt cx="74076" cy="131259"/>
          </a:xfrm>
        </p:grpSpPr>
        <p:sp>
          <p:nvSpPr>
            <p:cNvPr id="877" name="Freeform 8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8" name="TextBox 8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9" name="Group 879"/>
          <p:cNvGrpSpPr/>
          <p:nvPr/>
        </p:nvGrpSpPr>
        <p:grpSpPr>
          <a:xfrm>
            <a:off x="3560083" y="8904612"/>
            <a:ext cx="212507" cy="376548"/>
            <a:chOff x="0" y="0"/>
            <a:chExt cx="74076" cy="131259"/>
          </a:xfrm>
        </p:grpSpPr>
        <p:sp>
          <p:nvSpPr>
            <p:cNvPr id="880" name="Freeform 8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1" name="TextBox 8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2" name="Group 882"/>
          <p:cNvGrpSpPr/>
          <p:nvPr/>
        </p:nvGrpSpPr>
        <p:grpSpPr>
          <a:xfrm>
            <a:off x="3790267" y="8904612"/>
            <a:ext cx="212507" cy="376548"/>
            <a:chOff x="0" y="0"/>
            <a:chExt cx="74076" cy="131259"/>
          </a:xfrm>
        </p:grpSpPr>
        <p:sp>
          <p:nvSpPr>
            <p:cNvPr id="883" name="Freeform 8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4" name="TextBox 8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5" name="Group 885"/>
          <p:cNvGrpSpPr/>
          <p:nvPr/>
        </p:nvGrpSpPr>
        <p:grpSpPr>
          <a:xfrm>
            <a:off x="4020450" y="7977177"/>
            <a:ext cx="212507" cy="376548"/>
            <a:chOff x="0" y="0"/>
            <a:chExt cx="74076" cy="131259"/>
          </a:xfrm>
        </p:grpSpPr>
        <p:sp>
          <p:nvSpPr>
            <p:cNvPr id="886" name="Freeform 8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7" name="TextBox 8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8" name="Group 888"/>
          <p:cNvGrpSpPr/>
          <p:nvPr/>
        </p:nvGrpSpPr>
        <p:grpSpPr>
          <a:xfrm>
            <a:off x="4250634" y="7977177"/>
            <a:ext cx="212507" cy="376548"/>
            <a:chOff x="0" y="0"/>
            <a:chExt cx="74076" cy="131259"/>
          </a:xfrm>
        </p:grpSpPr>
        <p:sp>
          <p:nvSpPr>
            <p:cNvPr id="889" name="Freeform 8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0" name="TextBox 8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1" name="Group 891"/>
          <p:cNvGrpSpPr/>
          <p:nvPr/>
        </p:nvGrpSpPr>
        <p:grpSpPr>
          <a:xfrm>
            <a:off x="4020450" y="8440895"/>
            <a:ext cx="212507" cy="376548"/>
            <a:chOff x="0" y="0"/>
            <a:chExt cx="74076" cy="131259"/>
          </a:xfrm>
        </p:grpSpPr>
        <p:sp>
          <p:nvSpPr>
            <p:cNvPr id="892" name="Freeform 8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3" name="TextBox 8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4" name="Group 894"/>
          <p:cNvGrpSpPr/>
          <p:nvPr/>
        </p:nvGrpSpPr>
        <p:grpSpPr>
          <a:xfrm>
            <a:off x="4250634" y="8440895"/>
            <a:ext cx="212507" cy="376548"/>
            <a:chOff x="0" y="0"/>
            <a:chExt cx="74076" cy="131259"/>
          </a:xfrm>
        </p:grpSpPr>
        <p:sp>
          <p:nvSpPr>
            <p:cNvPr id="895" name="Freeform 8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6" name="TextBox 8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7" name="Group 897"/>
          <p:cNvGrpSpPr/>
          <p:nvPr/>
        </p:nvGrpSpPr>
        <p:grpSpPr>
          <a:xfrm>
            <a:off x="4020450" y="8904612"/>
            <a:ext cx="212507" cy="376548"/>
            <a:chOff x="0" y="0"/>
            <a:chExt cx="74076" cy="131259"/>
          </a:xfrm>
        </p:grpSpPr>
        <p:sp>
          <p:nvSpPr>
            <p:cNvPr id="898" name="Freeform 8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9" name="TextBox 8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0" name="Group 900"/>
          <p:cNvGrpSpPr/>
          <p:nvPr/>
        </p:nvGrpSpPr>
        <p:grpSpPr>
          <a:xfrm>
            <a:off x="4250634" y="8904612"/>
            <a:ext cx="212507" cy="376548"/>
            <a:chOff x="0" y="0"/>
            <a:chExt cx="74076" cy="131259"/>
          </a:xfrm>
        </p:grpSpPr>
        <p:sp>
          <p:nvSpPr>
            <p:cNvPr id="901" name="Freeform 9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2" name="TextBox 9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3" name="Group 903"/>
          <p:cNvGrpSpPr/>
          <p:nvPr/>
        </p:nvGrpSpPr>
        <p:grpSpPr>
          <a:xfrm>
            <a:off x="4480817" y="7977177"/>
            <a:ext cx="212507" cy="376548"/>
            <a:chOff x="0" y="0"/>
            <a:chExt cx="74076" cy="131259"/>
          </a:xfrm>
        </p:grpSpPr>
        <p:sp>
          <p:nvSpPr>
            <p:cNvPr id="904" name="Freeform 9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5" name="TextBox 9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6" name="Group 906"/>
          <p:cNvGrpSpPr/>
          <p:nvPr/>
        </p:nvGrpSpPr>
        <p:grpSpPr>
          <a:xfrm>
            <a:off x="4480817" y="8440895"/>
            <a:ext cx="212507" cy="376548"/>
            <a:chOff x="0" y="0"/>
            <a:chExt cx="74076" cy="131259"/>
          </a:xfrm>
        </p:grpSpPr>
        <p:sp>
          <p:nvSpPr>
            <p:cNvPr id="907" name="Freeform 9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8" name="TextBox 9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9" name="Group 909"/>
          <p:cNvGrpSpPr/>
          <p:nvPr/>
        </p:nvGrpSpPr>
        <p:grpSpPr>
          <a:xfrm>
            <a:off x="4480817" y="8904612"/>
            <a:ext cx="212507" cy="376548"/>
            <a:chOff x="0" y="0"/>
            <a:chExt cx="74076" cy="131259"/>
          </a:xfrm>
        </p:grpSpPr>
        <p:sp>
          <p:nvSpPr>
            <p:cNvPr id="910" name="Freeform 9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1" name="TextBox 9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2" name="Group 912"/>
          <p:cNvGrpSpPr/>
          <p:nvPr/>
        </p:nvGrpSpPr>
        <p:grpSpPr>
          <a:xfrm>
            <a:off x="4711001" y="7977177"/>
            <a:ext cx="212507" cy="376548"/>
            <a:chOff x="0" y="0"/>
            <a:chExt cx="74076" cy="131259"/>
          </a:xfrm>
        </p:grpSpPr>
        <p:sp>
          <p:nvSpPr>
            <p:cNvPr id="913" name="Freeform 9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4" name="TextBox 9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5" name="Group 915"/>
          <p:cNvGrpSpPr/>
          <p:nvPr/>
        </p:nvGrpSpPr>
        <p:grpSpPr>
          <a:xfrm>
            <a:off x="4941185" y="7977177"/>
            <a:ext cx="212507" cy="376548"/>
            <a:chOff x="0" y="0"/>
            <a:chExt cx="74076" cy="131259"/>
          </a:xfrm>
        </p:grpSpPr>
        <p:sp>
          <p:nvSpPr>
            <p:cNvPr id="916" name="Freeform 9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7" name="TextBox 9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8" name="Group 918"/>
          <p:cNvGrpSpPr/>
          <p:nvPr/>
        </p:nvGrpSpPr>
        <p:grpSpPr>
          <a:xfrm>
            <a:off x="4711001" y="8440895"/>
            <a:ext cx="212507" cy="376548"/>
            <a:chOff x="0" y="0"/>
            <a:chExt cx="74076" cy="131259"/>
          </a:xfrm>
        </p:grpSpPr>
        <p:sp>
          <p:nvSpPr>
            <p:cNvPr id="919" name="Freeform 9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0" name="TextBox 9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1" name="Group 921"/>
          <p:cNvGrpSpPr/>
          <p:nvPr/>
        </p:nvGrpSpPr>
        <p:grpSpPr>
          <a:xfrm>
            <a:off x="4941185" y="8440895"/>
            <a:ext cx="212507" cy="376548"/>
            <a:chOff x="0" y="0"/>
            <a:chExt cx="74076" cy="131259"/>
          </a:xfrm>
        </p:grpSpPr>
        <p:sp>
          <p:nvSpPr>
            <p:cNvPr id="922" name="Freeform 9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3" name="TextBox 9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4" name="Group 924"/>
          <p:cNvGrpSpPr/>
          <p:nvPr/>
        </p:nvGrpSpPr>
        <p:grpSpPr>
          <a:xfrm>
            <a:off x="4711001" y="8904612"/>
            <a:ext cx="212507" cy="376548"/>
            <a:chOff x="0" y="0"/>
            <a:chExt cx="74076" cy="131259"/>
          </a:xfrm>
        </p:grpSpPr>
        <p:sp>
          <p:nvSpPr>
            <p:cNvPr id="925" name="Freeform 9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6" name="TextBox 9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7" name="Group 927"/>
          <p:cNvGrpSpPr/>
          <p:nvPr/>
        </p:nvGrpSpPr>
        <p:grpSpPr>
          <a:xfrm>
            <a:off x="4941185" y="8904612"/>
            <a:ext cx="212507" cy="376548"/>
            <a:chOff x="0" y="0"/>
            <a:chExt cx="74076" cy="131259"/>
          </a:xfrm>
        </p:grpSpPr>
        <p:sp>
          <p:nvSpPr>
            <p:cNvPr id="928" name="Freeform 9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9" name="TextBox 9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0" name="Group 930"/>
          <p:cNvGrpSpPr/>
          <p:nvPr/>
        </p:nvGrpSpPr>
        <p:grpSpPr>
          <a:xfrm>
            <a:off x="5171368" y="7977177"/>
            <a:ext cx="212507" cy="376548"/>
            <a:chOff x="0" y="0"/>
            <a:chExt cx="74076" cy="131259"/>
          </a:xfrm>
        </p:grpSpPr>
        <p:sp>
          <p:nvSpPr>
            <p:cNvPr id="931" name="Freeform 9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2" name="TextBox 9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3" name="Group 933"/>
          <p:cNvGrpSpPr/>
          <p:nvPr/>
        </p:nvGrpSpPr>
        <p:grpSpPr>
          <a:xfrm>
            <a:off x="5401552" y="7977177"/>
            <a:ext cx="212507" cy="376548"/>
            <a:chOff x="0" y="0"/>
            <a:chExt cx="74076" cy="131259"/>
          </a:xfrm>
        </p:grpSpPr>
        <p:sp>
          <p:nvSpPr>
            <p:cNvPr id="934" name="Freeform 9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5" name="TextBox 9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6" name="Group 936"/>
          <p:cNvGrpSpPr/>
          <p:nvPr/>
        </p:nvGrpSpPr>
        <p:grpSpPr>
          <a:xfrm>
            <a:off x="5171368" y="8440895"/>
            <a:ext cx="212507" cy="376548"/>
            <a:chOff x="0" y="0"/>
            <a:chExt cx="74076" cy="131259"/>
          </a:xfrm>
        </p:grpSpPr>
        <p:sp>
          <p:nvSpPr>
            <p:cNvPr id="937" name="Freeform 9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8" name="TextBox 9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9" name="Group 939"/>
          <p:cNvGrpSpPr/>
          <p:nvPr/>
        </p:nvGrpSpPr>
        <p:grpSpPr>
          <a:xfrm>
            <a:off x="5401552" y="8440895"/>
            <a:ext cx="212507" cy="376548"/>
            <a:chOff x="0" y="0"/>
            <a:chExt cx="74076" cy="131259"/>
          </a:xfrm>
        </p:grpSpPr>
        <p:sp>
          <p:nvSpPr>
            <p:cNvPr id="940" name="Freeform 9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1" name="TextBox 9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2" name="Group 942"/>
          <p:cNvGrpSpPr/>
          <p:nvPr/>
        </p:nvGrpSpPr>
        <p:grpSpPr>
          <a:xfrm>
            <a:off x="5171368" y="8904612"/>
            <a:ext cx="212507" cy="376548"/>
            <a:chOff x="0" y="0"/>
            <a:chExt cx="74076" cy="131259"/>
          </a:xfrm>
        </p:grpSpPr>
        <p:sp>
          <p:nvSpPr>
            <p:cNvPr id="943" name="Freeform 9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4" name="TextBox 9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5" name="Group 945"/>
          <p:cNvGrpSpPr/>
          <p:nvPr/>
        </p:nvGrpSpPr>
        <p:grpSpPr>
          <a:xfrm>
            <a:off x="5401552" y="8904612"/>
            <a:ext cx="212507" cy="376548"/>
            <a:chOff x="0" y="0"/>
            <a:chExt cx="74076" cy="131259"/>
          </a:xfrm>
        </p:grpSpPr>
        <p:sp>
          <p:nvSpPr>
            <p:cNvPr id="946" name="Freeform 9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7" name="TextBox 9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8" name="Group 948"/>
          <p:cNvGrpSpPr/>
          <p:nvPr/>
        </p:nvGrpSpPr>
        <p:grpSpPr>
          <a:xfrm>
            <a:off x="5631735" y="7977177"/>
            <a:ext cx="212507" cy="376548"/>
            <a:chOff x="0" y="0"/>
            <a:chExt cx="74076" cy="131259"/>
          </a:xfrm>
        </p:grpSpPr>
        <p:sp>
          <p:nvSpPr>
            <p:cNvPr id="949" name="Freeform 9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0" name="TextBox 9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1" name="Group 951"/>
          <p:cNvGrpSpPr/>
          <p:nvPr/>
        </p:nvGrpSpPr>
        <p:grpSpPr>
          <a:xfrm>
            <a:off x="5631735" y="8440895"/>
            <a:ext cx="212507" cy="376548"/>
            <a:chOff x="0" y="0"/>
            <a:chExt cx="74076" cy="131259"/>
          </a:xfrm>
        </p:grpSpPr>
        <p:sp>
          <p:nvSpPr>
            <p:cNvPr id="952" name="Freeform 9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3" name="TextBox 9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4" name="Group 954"/>
          <p:cNvGrpSpPr/>
          <p:nvPr/>
        </p:nvGrpSpPr>
        <p:grpSpPr>
          <a:xfrm>
            <a:off x="5631735" y="8904612"/>
            <a:ext cx="212507" cy="376548"/>
            <a:chOff x="0" y="0"/>
            <a:chExt cx="74076" cy="131259"/>
          </a:xfrm>
        </p:grpSpPr>
        <p:sp>
          <p:nvSpPr>
            <p:cNvPr id="955" name="Freeform 9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6" name="TextBox 9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7" name="Group 957"/>
          <p:cNvGrpSpPr/>
          <p:nvPr/>
        </p:nvGrpSpPr>
        <p:grpSpPr>
          <a:xfrm>
            <a:off x="5861919" y="7977177"/>
            <a:ext cx="212507" cy="376548"/>
            <a:chOff x="0" y="0"/>
            <a:chExt cx="74076" cy="131259"/>
          </a:xfrm>
        </p:grpSpPr>
        <p:sp>
          <p:nvSpPr>
            <p:cNvPr id="958" name="Freeform 9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9" name="TextBox 9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0" name="Group 960"/>
          <p:cNvGrpSpPr/>
          <p:nvPr/>
        </p:nvGrpSpPr>
        <p:grpSpPr>
          <a:xfrm>
            <a:off x="6092102" y="7977177"/>
            <a:ext cx="212507" cy="376548"/>
            <a:chOff x="0" y="0"/>
            <a:chExt cx="74076" cy="131259"/>
          </a:xfrm>
        </p:grpSpPr>
        <p:sp>
          <p:nvSpPr>
            <p:cNvPr id="961" name="Freeform 9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2" name="TextBox 9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3" name="Group 963"/>
          <p:cNvGrpSpPr/>
          <p:nvPr/>
        </p:nvGrpSpPr>
        <p:grpSpPr>
          <a:xfrm>
            <a:off x="5861919" y="8440895"/>
            <a:ext cx="212507" cy="376548"/>
            <a:chOff x="0" y="0"/>
            <a:chExt cx="74076" cy="131259"/>
          </a:xfrm>
        </p:grpSpPr>
        <p:sp>
          <p:nvSpPr>
            <p:cNvPr id="964" name="Freeform 9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5" name="TextBox 9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6" name="Group 966"/>
          <p:cNvGrpSpPr/>
          <p:nvPr/>
        </p:nvGrpSpPr>
        <p:grpSpPr>
          <a:xfrm>
            <a:off x="6092102" y="8440895"/>
            <a:ext cx="212507" cy="376548"/>
            <a:chOff x="0" y="0"/>
            <a:chExt cx="74076" cy="131259"/>
          </a:xfrm>
        </p:grpSpPr>
        <p:sp>
          <p:nvSpPr>
            <p:cNvPr id="967" name="Freeform 9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8" name="TextBox 9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9" name="Group 969"/>
          <p:cNvGrpSpPr/>
          <p:nvPr/>
        </p:nvGrpSpPr>
        <p:grpSpPr>
          <a:xfrm>
            <a:off x="5861919" y="8904612"/>
            <a:ext cx="212507" cy="376548"/>
            <a:chOff x="0" y="0"/>
            <a:chExt cx="74076" cy="131259"/>
          </a:xfrm>
        </p:grpSpPr>
        <p:sp>
          <p:nvSpPr>
            <p:cNvPr id="970" name="Freeform 9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1" name="TextBox 9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2" name="Group 972"/>
          <p:cNvGrpSpPr/>
          <p:nvPr/>
        </p:nvGrpSpPr>
        <p:grpSpPr>
          <a:xfrm>
            <a:off x="6092102" y="8904612"/>
            <a:ext cx="212507" cy="376548"/>
            <a:chOff x="0" y="0"/>
            <a:chExt cx="74076" cy="131259"/>
          </a:xfrm>
        </p:grpSpPr>
        <p:sp>
          <p:nvSpPr>
            <p:cNvPr id="973" name="Freeform 9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4" name="TextBox 9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5" name="Group 975"/>
          <p:cNvGrpSpPr/>
          <p:nvPr/>
        </p:nvGrpSpPr>
        <p:grpSpPr>
          <a:xfrm>
            <a:off x="6322286" y="7977177"/>
            <a:ext cx="212507" cy="376548"/>
            <a:chOff x="0" y="0"/>
            <a:chExt cx="74076" cy="131259"/>
          </a:xfrm>
        </p:grpSpPr>
        <p:sp>
          <p:nvSpPr>
            <p:cNvPr id="976" name="Freeform 9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7" name="TextBox 9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8" name="Group 978"/>
          <p:cNvGrpSpPr/>
          <p:nvPr/>
        </p:nvGrpSpPr>
        <p:grpSpPr>
          <a:xfrm>
            <a:off x="6552469" y="7977177"/>
            <a:ext cx="212507" cy="376548"/>
            <a:chOff x="0" y="0"/>
            <a:chExt cx="74076" cy="131259"/>
          </a:xfrm>
        </p:grpSpPr>
        <p:sp>
          <p:nvSpPr>
            <p:cNvPr id="979" name="Freeform 9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0" name="TextBox 9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1" name="Group 981"/>
          <p:cNvGrpSpPr/>
          <p:nvPr/>
        </p:nvGrpSpPr>
        <p:grpSpPr>
          <a:xfrm>
            <a:off x="6322286" y="8440895"/>
            <a:ext cx="212507" cy="376548"/>
            <a:chOff x="0" y="0"/>
            <a:chExt cx="74076" cy="131259"/>
          </a:xfrm>
        </p:grpSpPr>
        <p:sp>
          <p:nvSpPr>
            <p:cNvPr id="982" name="Freeform 9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3" name="TextBox 9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4" name="Group 984"/>
          <p:cNvGrpSpPr/>
          <p:nvPr/>
        </p:nvGrpSpPr>
        <p:grpSpPr>
          <a:xfrm>
            <a:off x="6552469" y="8440895"/>
            <a:ext cx="212507" cy="376548"/>
            <a:chOff x="0" y="0"/>
            <a:chExt cx="74076" cy="131259"/>
          </a:xfrm>
        </p:grpSpPr>
        <p:sp>
          <p:nvSpPr>
            <p:cNvPr id="985" name="Freeform 9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6" name="TextBox 9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7" name="Group 987"/>
          <p:cNvGrpSpPr/>
          <p:nvPr/>
        </p:nvGrpSpPr>
        <p:grpSpPr>
          <a:xfrm>
            <a:off x="6322286" y="8904612"/>
            <a:ext cx="212507" cy="376548"/>
            <a:chOff x="0" y="0"/>
            <a:chExt cx="74076" cy="131259"/>
          </a:xfrm>
        </p:grpSpPr>
        <p:sp>
          <p:nvSpPr>
            <p:cNvPr id="988" name="Freeform 9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9" name="TextBox 9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0" name="Group 990"/>
          <p:cNvGrpSpPr/>
          <p:nvPr/>
        </p:nvGrpSpPr>
        <p:grpSpPr>
          <a:xfrm>
            <a:off x="6552469" y="8904612"/>
            <a:ext cx="212507" cy="376548"/>
            <a:chOff x="0" y="0"/>
            <a:chExt cx="74076" cy="131259"/>
          </a:xfrm>
        </p:grpSpPr>
        <p:sp>
          <p:nvSpPr>
            <p:cNvPr id="991" name="Freeform 9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2" name="TextBox 9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3" name="Group 993"/>
          <p:cNvGrpSpPr/>
          <p:nvPr/>
        </p:nvGrpSpPr>
        <p:grpSpPr>
          <a:xfrm>
            <a:off x="6782653" y="7977177"/>
            <a:ext cx="212507" cy="376548"/>
            <a:chOff x="0" y="0"/>
            <a:chExt cx="74076" cy="131259"/>
          </a:xfrm>
        </p:grpSpPr>
        <p:sp>
          <p:nvSpPr>
            <p:cNvPr id="994" name="Freeform 9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5" name="TextBox 9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6" name="Group 996"/>
          <p:cNvGrpSpPr/>
          <p:nvPr/>
        </p:nvGrpSpPr>
        <p:grpSpPr>
          <a:xfrm>
            <a:off x="6782653" y="8440895"/>
            <a:ext cx="212507" cy="376548"/>
            <a:chOff x="0" y="0"/>
            <a:chExt cx="74076" cy="131259"/>
          </a:xfrm>
        </p:grpSpPr>
        <p:sp>
          <p:nvSpPr>
            <p:cNvPr id="997" name="Freeform 9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8" name="TextBox 9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9" name="Group 999"/>
          <p:cNvGrpSpPr/>
          <p:nvPr/>
        </p:nvGrpSpPr>
        <p:grpSpPr>
          <a:xfrm>
            <a:off x="6782653" y="8904612"/>
            <a:ext cx="212507" cy="376548"/>
            <a:chOff x="0" y="0"/>
            <a:chExt cx="74076" cy="131259"/>
          </a:xfrm>
        </p:grpSpPr>
        <p:sp>
          <p:nvSpPr>
            <p:cNvPr id="1000" name="Freeform 10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1" name="TextBox 10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2" name="Group 1002"/>
          <p:cNvGrpSpPr/>
          <p:nvPr/>
        </p:nvGrpSpPr>
        <p:grpSpPr>
          <a:xfrm>
            <a:off x="749022" y="7977177"/>
            <a:ext cx="1642467" cy="376548"/>
            <a:chOff x="0" y="0"/>
            <a:chExt cx="572537" cy="131259"/>
          </a:xfrm>
        </p:grpSpPr>
        <p:sp>
          <p:nvSpPr>
            <p:cNvPr id="1003" name="Freeform 100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4" name="TextBox 100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5" name="Group 1005"/>
          <p:cNvGrpSpPr/>
          <p:nvPr/>
        </p:nvGrpSpPr>
        <p:grpSpPr>
          <a:xfrm>
            <a:off x="749022" y="8440895"/>
            <a:ext cx="1642467" cy="376548"/>
            <a:chOff x="0" y="0"/>
            <a:chExt cx="572537" cy="131259"/>
          </a:xfrm>
        </p:grpSpPr>
        <p:sp>
          <p:nvSpPr>
            <p:cNvPr id="1006" name="Freeform 100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7" name="TextBox 100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8" name="Group 1008"/>
          <p:cNvGrpSpPr/>
          <p:nvPr/>
        </p:nvGrpSpPr>
        <p:grpSpPr>
          <a:xfrm>
            <a:off x="749022" y="8904612"/>
            <a:ext cx="1642467" cy="376548"/>
            <a:chOff x="0" y="0"/>
            <a:chExt cx="572537" cy="131259"/>
          </a:xfrm>
        </p:grpSpPr>
        <p:sp>
          <p:nvSpPr>
            <p:cNvPr id="1009" name="Freeform 10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0" name="TextBox 10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1" name="Group 1011"/>
          <p:cNvGrpSpPr/>
          <p:nvPr/>
        </p:nvGrpSpPr>
        <p:grpSpPr>
          <a:xfrm>
            <a:off x="2409165" y="1485132"/>
            <a:ext cx="212507" cy="376548"/>
            <a:chOff x="0" y="0"/>
            <a:chExt cx="74076" cy="131259"/>
          </a:xfrm>
        </p:grpSpPr>
        <p:sp>
          <p:nvSpPr>
            <p:cNvPr id="1012" name="Freeform 10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3" name="TextBox 10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4" name="Group 1014"/>
          <p:cNvGrpSpPr/>
          <p:nvPr/>
        </p:nvGrpSpPr>
        <p:grpSpPr>
          <a:xfrm>
            <a:off x="2639349" y="1485132"/>
            <a:ext cx="212507" cy="376548"/>
            <a:chOff x="0" y="0"/>
            <a:chExt cx="74076" cy="131259"/>
          </a:xfrm>
        </p:grpSpPr>
        <p:sp>
          <p:nvSpPr>
            <p:cNvPr id="1015" name="Freeform 10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6" name="TextBox 10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7" name="Group 1017"/>
          <p:cNvGrpSpPr/>
          <p:nvPr/>
        </p:nvGrpSpPr>
        <p:grpSpPr>
          <a:xfrm>
            <a:off x="2869533" y="1485132"/>
            <a:ext cx="212507" cy="376548"/>
            <a:chOff x="0" y="0"/>
            <a:chExt cx="74076" cy="131259"/>
          </a:xfrm>
        </p:grpSpPr>
        <p:sp>
          <p:nvSpPr>
            <p:cNvPr id="1018" name="Freeform 10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9" name="TextBox 10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0" name="Group 1020"/>
          <p:cNvGrpSpPr/>
          <p:nvPr/>
        </p:nvGrpSpPr>
        <p:grpSpPr>
          <a:xfrm>
            <a:off x="3099716" y="1485132"/>
            <a:ext cx="212507" cy="376548"/>
            <a:chOff x="0" y="0"/>
            <a:chExt cx="74076" cy="131259"/>
          </a:xfrm>
        </p:grpSpPr>
        <p:sp>
          <p:nvSpPr>
            <p:cNvPr id="1021" name="Freeform 10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2" name="TextBox 10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3" name="Group 1023"/>
          <p:cNvGrpSpPr/>
          <p:nvPr/>
        </p:nvGrpSpPr>
        <p:grpSpPr>
          <a:xfrm>
            <a:off x="3329900" y="1485132"/>
            <a:ext cx="212507" cy="376548"/>
            <a:chOff x="0" y="0"/>
            <a:chExt cx="74076" cy="131259"/>
          </a:xfrm>
        </p:grpSpPr>
        <p:sp>
          <p:nvSpPr>
            <p:cNvPr id="1024" name="Freeform 10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5" name="TextBox 10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6" name="Group 1026"/>
          <p:cNvGrpSpPr/>
          <p:nvPr/>
        </p:nvGrpSpPr>
        <p:grpSpPr>
          <a:xfrm>
            <a:off x="3560083" y="1485132"/>
            <a:ext cx="212507" cy="376548"/>
            <a:chOff x="0" y="0"/>
            <a:chExt cx="74076" cy="131259"/>
          </a:xfrm>
        </p:grpSpPr>
        <p:sp>
          <p:nvSpPr>
            <p:cNvPr id="1027" name="Freeform 10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8" name="TextBox 10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9" name="Group 1029"/>
          <p:cNvGrpSpPr/>
          <p:nvPr/>
        </p:nvGrpSpPr>
        <p:grpSpPr>
          <a:xfrm>
            <a:off x="3790267" y="1485132"/>
            <a:ext cx="212507" cy="376548"/>
            <a:chOff x="0" y="0"/>
            <a:chExt cx="74076" cy="131259"/>
          </a:xfrm>
        </p:grpSpPr>
        <p:sp>
          <p:nvSpPr>
            <p:cNvPr id="1030" name="Freeform 10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1" name="TextBox 10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2" name="Group 1032"/>
          <p:cNvGrpSpPr/>
          <p:nvPr/>
        </p:nvGrpSpPr>
        <p:grpSpPr>
          <a:xfrm>
            <a:off x="4020450" y="1485132"/>
            <a:ext cx="212507" cy="376548"/>
            <a:chOff x="0" y="0"/>
            <a:chExt cx="74076" cy="131259"/>
          </a:xfrm>
        </p:grpSpPr>
        <p:sp>
          <p:nvSpPr>
            <p:cNvPr id="1033" name="Freeform 10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4" name="TextBox 10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5" name="Group 1035"/>
          <p:cNvGrpSpPr/>
          <p:nvPr/>
        </p:nvGrpSpPr>
        <p:grpSpPr>
          <a:xfrm>
            <a:off x="4250634" y="1485132"/>
            <a:ext cx="212507" cy="376548"/>
            <a:chOff x="0" y="0"/>
            <a:chExt cx="74076" cy="131259"/>
          </a:xfrm>
        </p:grpSpPr>
        <p:sp>
          <p:nvSpPr>
            <p:cNvPr id="1036" name="Freeform 10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7" name="TextBox 10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8" name="Group 1038"/>
          <p:cNvGrpSpPr/>
          <p:nvPr/>
        </p:nvGrpSpPr>
        <p:grpSpPr>
          <a:xfrm>
            <a:off x="4480817" y="1485132"/>
            <a:ext cx="212507" cy="376548"/>
            <a:chOff x="0" y="0"/>
            <a:chExt cx="74076" cy="131259"/>
          </a:xfrm>
        </p:grpSpPr>
        <p:sp>
          <p:nvSpPr>
            <p:cNvPr id="1039" name="Freeform 10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0" name="TextBox 10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1" name="Group 1041"/>
          <p:cNvGrpSpPr/>
          <p:nvPr/>
        </p:nvGrpSpPr>
        <p:grpSpPr>
          <a:xfrm>
            <a:off x="4711001" y="1485132"/>
            <a:ext cx="212507" cy="376548"/>
            <a:chOff x="0" y="0"/>
            <a:chExt cx="74076" cy="131259"/>
          </a:xfrm>
        </p:grpSpPr>
        <p:sp>
          <p:nvSpPr>
            <p:cNvPr id="1042" name="Freeform 10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3" name="TextBox 10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4" name="Group 1044"/>
          <p:cNvGrpSpPr/>
          <p:nvPr/>
        </p:nvGrpSpPr>
        <p:grpSpPr>
          <a:xfrm>
            <a:off x="4941185" y="1485132"/>
            <a:ext cx="212507" cy="376548"/>
            <a:chOff x="0" y="0"/>
            <a:chExt cx="74076" cy="131259"/>
          </a:xfrm>
        </p:grpSpPr>
        <p:sp>
          <p:nvSpPr>
            <p:cNvPr id="1045" name="Freeform 10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6" name="TextBox 10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7" name="Group 1047"/>
          <p:cNvGrpSpPr/>
          <p:nvPr/>
        </p:nvGrpSpPr>
        <p:grpSpPr>
          <a:xfrm>
            <a:off x="5171368" y="1485132"/>
            <a:ext cx="212507" cy="376548"/>
            <a:chOff x="0" y="0"/>
            <a:chExt cx="74076" cy="131259"/>
          </a:xfrm>
        </p:grpSpPr>
        <p:sp>
          <p:nvSpPr>
            <p:cNvPr id="1048" name="Freeform 10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9" name="TextBox 10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0" name="Group 1050"/>
          <p:cNvGrpSpPr/>
          <p:nvPr/>
        </p:nvGrpSpPr>
        <p:grpSpPr>
          <a:xfrm>
            <a:off x="5401552" y="1485132"/>
            <a:ext cx="212507" cy="376548"/>
            <a:chOff x="0" y="0"/>
            <a:chExt cx="74076" cy="131259"/>
          </a:xfrm>
        </p:grpSpPr>
        <p:sp>
          <p:nvSpPr>
            <p:cNvPr id="1051" name="Freeform 10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2" name="TextBox 10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3" name="Group 1053"/>
          <p:cNvGrpSpPr/>
          <p:nvPr/>
        </p:nvGrpSpPr>
        <p:grpSpPr>
          <a:xfrm>
            <a:off x="5631735" y="1485132"/>
            <a:ext cx="212507" cy="376548"/>
            <a:chOff x="0" y="0"/>
            <a:chExt cx="74076" cy="131259"/>
          </a:xfrm>
        </p:grpSpPr>
        <p:sp>
          <p:nvSpPr>
            <p:cNvPr id="1054" name="Freeform 10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5" name="TextBox 10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6" name="Group 1056"/>
          <p:cNvGrpSpPr/>
          <p:nvPr/>
        </p:nvGrpSpPr>
        <p:grpSpPr>
          <a:xfrm>
            <a:off x="5861919" y="1485132"/>
            <a:ext cx="212507" cy="376548"/>
            <a:chOff x="0" y="0"/>
            <a:chExt cx="74076" cy="131259"/>
          </a:xfrm>
        </p:grpSpPr>
        <p:sp>
          <p:nvSpPr>
            <p:cNvPr id="1057" name="Freeform 10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8" name="TextBox 10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9" name="Group 1059"/>
          <p:cNvGrpSpPr/>
          <p:nvPr/>
        </p:nvGrpSpPr>
        <p:grpSpPr>
          <a:xfrm>
            <a:off x="6092102" y="1485132"/>
            <a:ext cx="212507" cy="376548"/>
            <a:chOff x="0" y="0"/>
            <a:chExt cx="74076" cy="131259"/>
          </a:xfrm>
        </p:grpSpPr>
        <p:sp>
          <p:nvSpPr>
            <p:cNvPr id="1060" name="Freeform 10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1" name="TextBox 10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2" name="Group 1062"/>
          <p:cNvGrpSpPr/>
          <p:nvPr/>
        </p:nvGrpSpPr>
        <p:grpSpPr>
          <a:xfrm>
            <a:off x="6322286" y="1485132"/>
            <a:ext cx="212507" cy="376548"/>
            <a:chOff x="0" y="0"/>
            <a:chExt cx="74076" cy="131259"/>
          </a:xfrm>
        </p:grpSpPr>
        <p:sp>
          <p:nvSpPr>
            <p:cNvPr id="1063" name="Freeform 10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4" name="TextBox 10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5" name="Group 1065"/>
          <p:cNvGrpSpPr/>
          <p:nvPr/>
        </p:nvGrpSpPr>
        <p:grpSpPr>
          <a:xfrm>
            <a:off x="6552469" y="1485132"/>
            <a:ext cx="212507" cy="376548"/>
            <a:chOff x="0" y="0"/>
            <a:chExt cx="74076" cy="131259"/>
          </a:xfrm>
        </p:grpSpPr>
        <p:sp>
          <p:nvSpPr>
            <p:cNvPr id="1066" name="Freeform 10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7" name="TextBox 10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8" name="Group 1068"/>
          <p:cNvGrpSpPr/>
          <p:nvPr/>
        </p:nvGrpSpPr>
        <p:grpSpPr>
          <a:xfrm>
            <a:off x="6782653" y="1485132"/>
            <a:ext cx="212507" cy="376548"/>
            <a:chOff x="0" y="0"/>
            <a:chExt cx="74076" cy="131259"/>
          </a:xfrm>
        </p:grpSpPr>
        <p:sp>
          <p:nvSpPr>
            <p:cNvPr id="1069" name="Freeform 10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0" name="TextBox 10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71" name="Group 1071"/>
          <p:cNvGrpSpPr/>
          <p:nvPr/>
        </p:nvGrpSpPr>
        <p:grpSpPr>
          <a:xfrm>
            <a:off x="749022" y="1485132"/>
            <a:ext cx="1642467" cy="376548"/>
            <a:chOff x="0" y="0"/>
            <a:chExt cx="572537" cy="131259"/>
          </a:xfrm>
        </p:grpSpPr>
        <p:sp>
          <p:nvSpPr>
            <p:cNvPr id="1072" name="Freeform 107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3" name="TextBox 107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1074" name="Freeform 1074"/>
          <p:cNvSpPr/>
          <p:nvPr/>
        </p:nvSpPr>
        <p:spPr>
          <a:xfrm rot="1284859">
            <a:off x="6436924" y="571330"/>
            <a:ext cx="656104" cy="632246"/>
          </a:xfrm>
          <a:custGeom>
            <a:avLst/>
            <a:gdLst/>
            <a:ahLst/>
            <a:cxnLst/>
            <a:rect l="l" t="t" r="r" b="b"/>
            <a:pathLst>
              <a:path w="656104" h="632246">
                <a:moveTo>
                  <a:pt x="0" y="0"/>
                </a:moveTo>
                <a:lnTo>
                  <a:pt x="656105" y="0"/>
                </a:lnTo>
                <a:lnTo>
                  <a:pt x="656105" y="632246"/>
                </a:lnTo>
                <a:lnTo>
                  <a:pt x="0" y="632246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8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5" name="Freeform 1075"/>
          <p:cNvSpPr/>
          <p:nvPr/>
        </p:nvSpPr>
        <p:spPr>
          <a:xfrm flipH="1">
            <a:off x="508817" y="326821"/>
            <a:ext cx="998180" cy="684585"/>
          </a:xfrm>
          <a:custGeom>
            <a:avLst/>
            <a:gdLst/>
            <a:ahLst/>
            <a:cxnLst/>
            <a:rect l="l" t="t" r="r" b="b"/>
            <a:pathLst>
              <a:path w="998180" h="684585">
                <a:moveTo>
                  <a:pt x="998179" y="0"/>
                </a:moveTo>
                <a:lnTo>
                  <a:pt x="0" y="0"/>
                </a:lnTo>
                <a:lnTo>
                  <a:pt x="0" y="684585"/>
                </a:lnTo>
                <a:lnTo>
                  <a:pt x="998179" y="684585"/>
                </a:lnTo>
                <a:lnTo>
                  <a:pt x="998179" y="0"/>
                </a:lnTo>
                <a:close/>
              </a:path>
            </a:pathLst>
          </a:custGeom>
          <a:blipFill>
            <a:blip r:embed="rId5">
              <a:alphaModFix amt="8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6" name="TextBox 1076"/>
          <p:cNvSpPr txBox="1"/>
          <p:nvPr/>
        </p:nvSpPr>
        <p:spPr>
          <a:xfrm>
            <a:off x="812823" y="1474985"/>
            <a:ext cx="390167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Mes:</a:t>
            </a:r>
          </a:p>
        </p:txBody>
      </p:sp>
      <p:sp>
        <p:nvSpPr>
          <p:cNvPr id="1077" name="TextBox 1077"/>
          <p:cNvSpPr txBox="1"/>
          <p:nvPr/>
        </p:nvSpPr>
        <p:spPr>
          <a:xfrm>
            <a:off x="2172794" y="830303"/>
            <a:ext cx="51680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78" name="TextBox 1078"/>
          <p:cNvSpPr txBox="1"/>
          <p:nvPr/>
        </p:nvSpPr>
        <p:spPr>
          <a:xfrm>
            <a:off x="2592014" y="830303"/>
            <a:ext cx="433014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79" name="TextBox 1079"/>
          <p:cNvSpPr txBox="1"/>
          <p:nvPr/>
        </p:nvSpPr>
        <p:spPr>
          <a:xfrm>
            <a:off x="2911641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0" name="TextBox 1080"/>
          <p:cNvSpPr txBox="1"/>
          <p:nvPr/>
        </p:nvSpPr>
        <p:spPr>
          <a:xfrm>
            <a:off x="3102864" y="830303"/>
            <a:ext cx="56381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81" name="TextBox 1081"/>
          <p:cNvSpPr txBox="1"/>
          <p:nvPr/>
        </p:nvSpPr>
        <p:spPr>
          <a:xfrm>
            <a:off x="3468298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1082" name="TextBox 1082"/>
          <p:cNvSpPr txBox="1"/>
          <p:nvPr/>
        </p:nvSpPr>
        <p:spPr>
          <a:xfrm>
            <a:off x="3778303" y="830303"/>
            <a:ext cx="391355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1083" name="TextBox 1083"/>
          <p:cNvSpPr txBox="1"/>
          <p:nvPr/>
        </p:nvSpPr>
        <p:spPr>
          <a:xfrm>
            <a:off x="4144286" y="830303"/>
            <a:ext cx="492023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1084" name="TextBox 1084"/>
          <p:cNvSpPr txBox="1"/>
          <p:nvPr/>
        </p:nvSpPr>
        <p:spPr>
          <a:xfrm>
            <a:off x="4602797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1085" name="TextBox 1085"/>
          <p:cNvSpPr txBox="1"/>
          <p:nvPr/>
        </p:nvSpPr>
        <p:spPr>
          <a:xfrm>
            <a:off x="4909435" y="830303"/>
            <a:ext cx="370210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6" name="TextBox 1086"/>
          <p:cNvSpPr txBox="1"/>
          <p:nvPr/>
        </p:nvSpPr>
        <p:spPr>
          <a:xfrm>
            <a:off x="5184082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87" name="TextBox 1087"/>
          <p:cNvSpPr txBox="1"/>
          <p:nvPr/>
        </p:nvSpPr>
        <p:spPr>
          <a:xfrm>
            <a:off x="1715095" y="478066"/>
            <a:ext cx="1402594" cy="53332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25"/>
              </a:lnSpc>
            </a:pPr>
            <a:r>
              <a:rPr lang="en-US" sz="3089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Lista de</a:t>
            </a:r>
          </a:p>
        </p:txBody>
      </p:sp>
      <p:sp>
        <p:nvSpPr>
          <p:cNvPr id="1088" name="TextBox 1088"/>
          <p:cNvSpPr txBox="1"/>
          <p:nvPr/>
        </p:nvSpPr>
        <p:spPr>
          <a:xfrm>
            <a:off x="2455355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89" name="TextBox 1089"/>
          <p:cNvSpPr txBox="1"/>
          <p:nvPr/>
        </p:nvSpPr>
        <p:spPr>
          <a:xfrm>
            <a:off x="265514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0" name="TextBox 1090"/>
          <p:cNvSpPr txBox="1"/>
          <p:nvPr/>
        </p:nvSpPr>
        <p:spPr>
          <a:xfrm>
            <a:off x="288532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1" name="TextBox 1091"/>
          <p:cNvSpPr txBox="1"/>
          <p:nvPr/>
        </p:nvSpPr>
        <p:spPr>
          <a:xfrm>
            <a:off x="311550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2" name="TextBox 1092"/>
          <p:cNvSpPr txBox="1"/>
          <p:nvPr/>
        </p:nvSpPr>
        <p:spPr>
          <a:xfrm>
            <a:off x="334569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3" name="TextBox 1093"/>
          <p:cNvSpPr txBox="1"/>
          <p:nvPr/>
        </p:nvSpPr>
        <p:spPr>
          <a:xfrm>
            <a:off x="3609082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4" name="TextBox 1094"/>
          <p:cNvSpPr txBox="1"/>
          <p:nvPr/>
        </p:nvSpPr>
        <p:spPr>
          <a:xfrm>
            <a:off x="379573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5" name="TextBox 1095"/>
          <p:cNvSpPr txBox="1"/>
          <p:nvPr/>
        </p:nvSpPr>
        <p:spPr>
          <a:xfrm>
            <a:off x="4036243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6" name="TextBox 1096"/>
          <p:cNvSpPr txBox="1"/>
          <p:nvPr/>
        </p:nvSpPr>
        <p:spPr>
          <a:xfrm>
            <a:off x="426642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7" name="TextBox 1097"/>
          <p:cNvSpPr txBox="1"/>
          <p:nvPr/>
        </p:nvSpPr>
        <p:spPr>
          <a:xfrm>
            <a:off x="4496610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8" name="TextBox 1098"/>
          <p:cNvSpPr txBox="1"/>
          <p:nvPr/>
        </p:nvSpPr>
        <p:spPr>
          <a:xfrm>
            <a:off x="4757190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9" name="TextBox 1099"/>
          <p:cNvSpPr txBox="1"/>
          <p:nvPr/>
        </p:nvSpPr>
        <p:spPr>
          <a:xfrm>
            <a:off x="495697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0" name="TextBox 1100"/>
          <p:cNvSpPr txBox="1"/>
          <p:nvPr/>
        </p:nvSpPr>
        <p:spPr>
          <a:xfrm>
            <a:off x="5187161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1" name="TextBox 1101"/>
          <p:cNvSpPr txBox="1"/>
          <p:nvPr/>
        </p:nvSpPr>
        <p:spPr>
          <a:xfrm>
            <a:off x="5417344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2" name="TextBox 1102"/>
          <p:cNvSpPr txBox="1"/>
          <p:nvPr/>
        </p:nvSpPr>
        <p:spPr>
          <a:xfrm>
            <a:off x="5647528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103" name="TextBox 1103"/>
          <p:cNvSpPr txBox="1"/>
          <p:nvPr/>
        </p:nvSpPr>
        <p:spPr>
          <a:xfrm>
            <a:off x="5908108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104" name="TextBox 1104"/>
          <p:cNvSpPr txBox="1"/>
          <p:nvPr/>
        </p:nvSpPr>
        <p:spPr>
          <a:xfrm>
            <a:off x="610789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5" name="TextBox 1105"/>
          <p:cNvSpPr txBox="1"/>
          <p:nvPr/>
        </p:nvSpPr>
        <p:spPr>
          <a:xfrm>
            <a:off x="633807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6" name="TextBox 1106"/>
          <p:cNvSpPr txBox="1"/>
          <p:nvPr/>
        </p:nvSpPr>
        <p:spPr>
          <a:xfrm>
            <a:off x="656826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7" name="TextBox 1107"/>
          <p:cNvSpPr txBox="1"/>
          <p:nvPr/>
        </p:nvSpPr>
        <p:spPr>
          <a:xfrm>
            <a:off x="6798446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2409165" y="1948850"/>
            <a:ext cx="212507" cy="376548"/>
            <a:chOff x="0" y="0"/>
            <a:chExt cx="740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639349" y="1948850"/>
            <a:ext cx="212507" cy="376548"/>
            <a:chOff x="0" y="0"/>
            <a:chExt cx="74076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749022" y="2412567"/>
            <a:ext cx="1642467" cy="376548"/>
            <a:chOff x="0" y="0"/>
            <a:chExt cx="572537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2409165" y="2412567"/>
            <a:ext cx="212507" cy="376548"/>
            <a:chOff x="0" y="0"/>
            <a:chExt cx="740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2639349" y="2412567"/>
            <a:ext cx="212507" cy="376548"/>
            <a:chOff x="0" y="0"/>
            <a:chExt cx="74076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749022" y="2876285"/>
            <a:ext cx="1642467" cy="376548"/>
            <a:chOff x="0" y="0"/>
            <a:chExt cx="572537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2409165" y="2876285"/>
            <a:ext cx="212507" cy="376548"/>
            <a:chOff x="0" y="0"/>
            <a:chExt cx="740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639349" y="2876285"/>
            <a:ext cx="212507" cy="376548"/>
            <a:chOff x="0" y="0"/>
            <a:chExt cx="74076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749022" y="3340002"/>
            <a:ext cx="1642467" cy="376548"/>
            <a:chOff x="0" y="0"/>
            <a:chExt cx="572537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2409165" y="3340002"/>
            <a:ext cx="212507" cy="376548"/>
            <a:chOff x="0" y="0"/>
            <a:chExt cx="740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2639349" y="3340002"/>
            <a:ext cx="212507" cy="376548"/>
            <a:chOff x="0" y="0"/>
            <a:chExt cx="74076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749022" y="3803720"/>
            <a:ext cx="1642467" cy="376548"/>
            <a:chOff x="0" y="0"/>
            <a:chExt cx="572537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2409165" y="3803720"/>
            <a:ext cx="212507" cy="376548"/>
            <a:chOff x="0" y="0"/>
            <a:chExt cx="740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639349" y="3803720"/>
            <a:ext cx="212507" cy="376548"/>
            <a:chOff x="0" y="0"/>
            <a:chExt cx="74076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749022" y="4267437"/>
            <a:ext cx="1642467" cy="376548"/>
            <a:chOff x="0" y="0"/>
            <a:chExt cx="572537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2409165" y="4267437"/>
            <a:ext cx="212507" cy="376548"/>
            <a:chOff x="0" y="0"/>
            <a:chExt cx="740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2639349" y="4267437"/>
            <a:ext cx="212507" cy="376548"/>
            <a:chOff x="0" y="0"/>
            <a:chExt cx="74076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749022" y="4731155"/>
            <a:ext cx="1642467" cy="376548"/>
            <a:chOff x="0" y="0"/>
            <a:chExt cx="572537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2409165" y="4731155"/>
            <a:ext cx="212507" cy="376548"/>
            <a:chOff x="0" y="0"/>
            <a:chExt cx="740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639349" y="4731155"/>
            <a:ext cx="212507" cy="376548"/>
            <a:chOff x="0" y="0"/>
            <a:chExt cx="74076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749022" y="5194872"/>
            <a:ext cx="1642467" cy="376548"/>
            <a:chOff x="0" y="0"/>
            <a:chExt cx="572537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2409165" y="5194872"/>
            <a:ext cx="212507" cy="376548"/>
            <a:chOff x="0" y="0"/>
            <a:chExt cx="740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2639349" y="5194872"/>
            <a:ext cx="212507" cy="376548"/>
            <a:chOff x="0" y="0"/>
            <a:chExt cx="74076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749022" y="5658590"/>
            <a:ext cx="1642467" cy="376548"/>
            <a:chOff x="0" y="0"/>
            <a:chExt cx="572537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2409165" y="5658590"/>
            <a:ext cx="212507" cy="376548"/>
            <a:chOff x="0" y="0"/>
            <a:chExt cx="740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2639349" y="5658590"/>
            <a:ext cx="212507" cy="376548"/>
            <a:chOff x="0" y="0"/>
            <a:chExt cx="74076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749022" y="6122307"/>
            <a:ext cx="1642467" cy="376548"/>
            <a:chOff x="0" y="0"/>
            <a:chExt cx="572537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2409165" y="6122307"/>
            <a:ext cx="212507" cy="376548"/>
            <a:chOff x="0" y="0"/>
            <a:chExt cx="740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2639349" y="6122307"/>
            <a:ext cx="212507" cy="376548"/>
            <a:chOff x="0" y="0"/>
            <a:chExt cx="74076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749022" y="6586025"/>
            <a:ext cx="1642467" cy="376548"/>
            <a:chOff x="0" y="0"/>
            <a:chExt cx="572537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2409165" y="6586025"/>
            <a:ext cx="212507" cy="376548"/>
            <a:chOff x="0" y="0"/>
            <a:chExt cx="740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2639349" y="6586025"/>
            <a:ext cx="212507" cy="376548"/>
            <a:chOff x="0" y="0"/>
            <a:chExt cx="74076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749022" y="7049742"/>
            <a:ext cx="1642467" cy="376548"/>
            <a:chOff x="0" y="0"/>
            <a:chExt cx="572537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2409165" y="7049742"/>
            <a:ext cx="212507" cy="376548"/>
            <a:chOff x="0" y="0"/>
            <a:chExt cx="740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2639349" y="7049742"/>
            <a:ext cx="212507" cy="376548"/>
            <a:chOff x="0" y="0"/>
            <a:chExt cx="74076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749022" y="7513460"/>
            <a:ext cx="1642467" cy="376548"/>
            <a:chOff x="0" y="0"/>
            <a:chExt cx="572537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2409165" y="7513460"/>
            <a:ext cx="212507" cy="376548"/>
            <a:chOff x="0" y="0"/>
            <a:chExt cx="740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2639349" y="7513460"/>
            <a:ext cx="212507" cy="376548"/>
            <a:chOff x="0" y="0"/>
            <a:chExt cx="74076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2869533" y="1948850"/>
            <a:ext cx="212507" cy="376548"/>
            <a:chOff x="0" y="0"/>
            <a:chExt cx="74076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3099716" y="1948850"/>
            <a:ext cx="212507" cy="376548"/>
            <a:chOff x="0" y="0"/>
            <a:chExt cx="740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2869533" y="2412567"/>
            <a:ext cx="212507" cy="376548"/>
            <a:chOff x="0" y="0"/>
            <a:chExt cx="74076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3099716" y="2412567"/>
            <a:ext cx="212507" cy="376548"/>
            <a:chOff x="0" y="0"/>
            <a:chExt cx="74076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2869533" y="2876285"/>
            <a:ext cx="212507" cy="376548"/>
            <a:chOff x="0" y="0"/>
            <a:chExt cx="74076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3099716" y="2876285"/>
            <a:ext cx="212507" cy="376548"/>
            <a:chOff x="0" y="0"/>
            <a:chExt cx="74076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2869533" y="3340002"/>
            <a:ext cx="212507" cy="376548"/>
            <a:chOff x="0" y="0"/>
            <a:chExt cx="74076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3099716" y="3340002"/>
            <a:ext cx="212507" cy="376548"/>
            <a:chOff x="0" y="0"/>
            <a:chExt cx="74076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2869533" y="3803720"/>
            <a:ext cx="212507" cy="376548"/>
            <a:chOff x="0" y="0"/>
            <a:chExt cx="74076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3099716" y="3803720"/>
            <a:ext cx="212507" cy="376548"/>
            <a:chOff x="0" y="0"/>
            <a:chExt cx="74076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2869533" y="4267437"/>
            <a:ext cx="212507" cy="376548"/>
            <a:chOff x="0" y="0"/>
            <a:chExt cx="74076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3099716" y="4267437"/>
            <a:ext cx="212507" cy="376548"/>
            <a:chOff x="0" y="0"/>
            <a:chExt cx="74076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2869533" y="4731155"/>
            <a:ext cx="212507" cy="376548"/>
            <a:chOff x="0" y="0"/>
            <a:chExt cx="74076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3099716" y="4731155"/>
            <a:ext cx="212507" cy="376548"/>
            <a:chOff x="0" y="0"/>
            <a:chExt cx="74076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2869533" y="5194872"/>
            <a:ext cx="212507" cy="376548"/>
            <a:chOff x="0" y="0"/>
            <a:chExt cx="74076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3099716" y="5194872"/>
            <a:ext cx="212507" cy="376548"/>
            <a:chOff x="0" y="0"/>
            <a:chExt cx="74076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2869533" y="5658590"/>
            <a:ext cx="212507" cy="376548"/>
            <a:chOff x="0" y="0"/>
            <a:chExt cx="74076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3099716" y="5658590"/>
            <a:ext cx="212507" cy="376548"/>
            <a:chOff x="0" y="0"/>
            <a:chExt cx="74076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2869533" y="6122307"/>
            <a:ext cx="212507" cy="376548"/>
            <a:chOff x="0" y="0"/>
            <a:chExt cx="74076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3099716" y="6122307"/>
            <a:ext cx="212507" cy="376548"/>
            <a:chOff x="0" y="0"/>
            <a:chExt cx="74076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2869533" y="6586025"/>
            <a:ext cx="212507" cy="376548"/>
            <a:chOff x="0" y="0"/>
            <a:chExt cx="74076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3099716" y="6586025"/>
            <a:ext cx="212507" cy="376548"/>
            <a:chOff x="0" y="0"/>
            <a:chExt cx="74076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2869533" y="7049742"/>
            <a:ext cx="212507" cy="376548"/>
            <a:chOff x="0" y="0"/>
            <a:chExt cx="74076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3099716" y="7049742"/>
            <a:ext cx="212507" cy="376548"/>
            <a:chOff x="0" y="0"/>
            <a:chExt cx="74076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2869533" y="7513460"/>
            <a:ext cx="212507" cy="376548"/>
            <a:chOff x="0" y="0"/>
            <a:chExt cx="74076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3099716" y="7513460"/>
            <a:ext cx="212507" cy="376548"/>
            <a:chOff x="0" y="0"/>
            <a:chExt cx="74076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3329900" y="1948850"/>
            <a:ext cx="212507" cy="376548"/>
            <a:chOff x="0" y="0"/>
            <a:chExt cx="74076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3329900" y="2412567"/>
            <a:ext cx="212507" cy="376548"/>
            <a:chOff x="0" y="0"/>
            <a:chExt cx="74076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3329900" y="2876285"/>
            <a:ext cx="212507" cy="376548"/>
            <a:chOff x="0" y="0"/>
            <a:chExt cx="74076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3329900" y="3340002"/>
            <a:ext cx="212507" cy="376548"/>
            <a:chOff x="0" y="0"/>
            <a:chExt cx="74076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3329900" y="3803720"/>
            <a:ext cx="212507" cy="376548"/>
            <a:chOff x="0" y="0"/>
            <a:chExt cx="74076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3329900" y="4267437"/>
            <a:ext cx="212507" cy="376548"/>
            <a:chOff x="0" y="0"/>
            <a:chExt cx="74076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3329900" y="4731155"/>
            <a:ext cx="212507" cy="376548"/>
            <a:chOff x="0" y="0"/>
            <a:chExt cx="740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329900" y="5194872"/>
            <a:ext cx="212507" cy="376548"/>
            <a:chOff x="0" y="0"/>
            <a:chExt cx="74076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3329900" y="5658590"/>
            <a:ext cx="212507" cy="376548"/>
            <a:chOff x="0" y="0"/>
            <a:chExt cx="74076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3329900" y="6122307"/>
            <a:ext cx="212507" cy="376548"/>
            <a:chOff x="0" y="0"/>
            <a:chExt cx="74076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3329900" y="6586025"/>
            <a:ext cx="212507" cy="376548"/>
            <a:chOff x="0" y="0"/>
            <a:chExt cx="74076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3329900" y="7049742"/>
            <a:ext cx="212507" cy="376548"/>
            <a:chOff x="0" y="0"/>
            <a:chExt cx="740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329900" y="7513460"/>
            <a:ext cx="212507" cy="376548"/>
            <a:chOff x="0" y="0"/>
            <a:chExt cx="74076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3560083" y="1948850"/>
            <a:ext cx="212507" cy="376548"/>
            <a:chOff x="0" y="0"/>
            <a:chExt cx="74076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3790267" y="1948850"/>
            <a:ext cx="212507" cy="376548"/>
            <a:chOff x="0" y="0"/>
            <a:chExt cx="74076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3560083" y="2412567"/>
            <a:ext cx="212507" cy="376548"/>
            <a:chOff x="0" y="0"/>
            <a:chExt cx="74076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3" name="Group 243"/>
          <p:cNvGrpSpPr/>
          <p:nvPr/>
        </p:nvGrpSpPr>
        <p:grpSpPr>
          <a:xfrm>
            <a:off x="3790267" y="2412567"/>
            <a:ext cx="212507" cy="376548"/>
            <a:chOff x="0" y="0"/>
            <a:chExt cx="74076" cy="131259"/>
          </a:xfrm>
        </p:grpSpPr>
        <p:sp>
          <p:nvSpPr>
            <p:cNvPr id="244" name="Freeform 2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5" name="TextBox 2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6" name="Group 246"/>
          <p:cNvGrpSpPr/>
          <p:nvPr/>
        </p:nvGrpSpPr>
        <p:grpSpPr>
          <a:xfrm>
            <a:off x="3560083" y="2876285"/>
            <a:ext cx="212507" cy="376548"/>
            <a:chOff x="0" y="0"/>
            <a:chExt cx="74076" cy="131259"/>
          </a:xfrm>
        </p:grpSpPr>
        <p:sp>
          <p:nvSpPr>
            <p:cNvPr id="247" name="Freeform 2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8" name="TextBox 2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9" name="Group 249"/>
          <p:cNvGrpSpPr/>
          <p:nvPr/>
        </p:nvGrpSpPr>
        <p:grpSpPr>
          <a:xfrm>
            <a:off x="3790267" y="2876285"/>
            <a:ext cx="212507" cy="376548"/>
            <a:chOff x="0" y="0"/>
            <a:chExt cx="74076" cy="131259"/>
          </a:xfrm>
        </p:grpSpPr>
        <p:sp>
          <p:nvSpPr>
            <p:cNvPr id="250" name="Freeform 2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1" name="TextBox 2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2" name="Group 252"/>
          <p:cNvGrpSpPr/>
          <p:nvPr/>
        </p:nvGrpSpPr>
        <p:grpSpPr>
          <a:xfrm>
            <a:off x="3560083" y="3340002"/>
            <a:ext cx="212507" cy="376548"/>
            <a:chOff x="0" y="0"/>
            <a:chExt cx="74076" cy="131259"/>
          </a:xfrm>
        </p:grpSpPr>
        <p:sp>
          <p:nvSpPr>
            <p:cNvPr id="253" name="Freeform 2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4" name="TextBox 2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5" name="Group 255"/>
          <p:cNvGrpSpPr/>
          <p:nvPr/>
        </p:nvGrpSpPr>
        <p:grpSpPr>
          <a:xfrm>
            <a:off x="3790267" y="3340002"/>
            <a:ext cx="212507" cy="376548"/>
            <a:chOff x="0" y="0"/>
            <a:chExt cx="74076" cy="131259"/>
          </a:xfrm>
        </p:grpSpPr>
        <p:sp>
          <p:nvSpPr>
            <p:cNvPr id="256" name="Freeform 2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7" name="TextBox 2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8" name="Group 258"/>
          <p:cNvGrpSpPr/>
          <p:nvPr/>
        </p:nvGrpSpPr>
        <p:grpSpPr>
          <a:xfrm>
            <a:off x="3560083" y="3803720"/>
            <a:ext cx="212507" cy="376548"/>
            <a:chOff x="0" y="0"/>
            <a:chExt cx="74076" cy="131259"/>
          </a:xfrm>
        </p:grpSpPr>
        <p:sp>
          <p:nvSpPr>
            <p:cNvPr id="259" name="Freeform 2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0" name="TextBox 2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1" name="Group 261"/>
          <p:cNvGrpSpPr/>
          <p:nvPr/>
        </p:nvGrpSpPr>
        <p:grpSpPr>
          <a:xfrm>
            <a:off x="3790267" y="3803720"/>
            <a:ext cx="212507" cy="376548"/>
            <a:chOff x="0" y="0"/>
            <a:chExt cx="74076" cy="131259"/>
          </a:xfrm>
        </p:grpSpPr>
        <p:sp>
          <p:nvSpPr>
            <p:cNvPr id="262" name="Freeform 2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3" name="TextBox 2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4" name="Group 264"/>
          <p:cNvGrpSpPr/>
          <p:nvPr/>
        </p:nvGrpSpPr>
        <p:grpSpPr>
          <a:xfrm>
            <a:off x="3560083" y="4267437"/>
            <a:ext cx="212507" cy="376548"/>
            <a:chOff x="0" y="0"/>
            <a:chExt cx="74076" cy="131259"/>
          </a:xfrm>
        </p:grpSpPr>
        <p:sp>
          <p:nvSpPr>
            <p:cNvPr id="265" name="Freeform 2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6" name="TextBox 2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7" name="Group 267"/>
          <p:cNvGrpSpPr/>
          <p:nvPr/>
        </p:nvGrpSpPr>
        <p:grpSpPr>
          <a:xfrm>
            <a:off x="3790267" y="4267437"/>
            <a:ext cx="212507" cy="376548"/>
            <a:chOff x="0" y="0"/>
            <a:chExt cx="74076" cy="131259"/>
          </a:xfrm>
        </p:grpSpPr>
        <p:sp>
          <p:nvSpPr>
            <p:cNvPr id="268" name="Freeform 2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9" name="TextBox 2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0" name="Group 270"/>
          <p:cNvGrpSpPr/>
          <p:nvPr/>
        </p:nvGrpSpPr>
        <p:grpSpPr>
          <a:xfrm>
            <a:off x="3560083" y="4731155"/>
            <a:ext cx="212507" cy="376548"/>
            <a:chOff x="0" y="0"/>
            <a:chExt cx="74076" cy="131259"/>
          </a:xfrm>
        </p:grpSpPr>
        <p:sp>
          <p:nvSpPr>
            <p:cNvPr id="271" name="Freeform 2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2" name="TextBox 2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3" name="Group 273"/>
          <p:cNvGrpSpPr/>
          <p:nvPr/>
        </p:nvGrpSpPr>
        <p:grpSpPr>
          <a:xfrm>
            <a:off x="3790267" y="4731155"/>
            <a:ext cx="212507" cy="376548"/>
            <a:chOff x="0" y="0"/>
            <a:chExt cx="74076" cy="131259"/>
          </a:xfrm>
        </p:grpSpPr>
        <p:sp>
          <p:nvSpPr>
            <p:cNvPr id="274" name="Freeform 2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5" name="TextBox 2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6" name="Group 276"/>
          <p:cNvGrpSpPr/>
          <p:nvPr/>
        </p:nvGrpSpPr>
        <p:grpSpPr>
          <a:xfrm>
            <a:off x="3560083" y="5194872"/>
            <a:ext cx="212507" cy="376548"/>
            <a:chOff x="0" y="0"/>
            <a:chExt cx="74076" cy="131259"/>
          </a:xfrm>
        </p:grpSpPr>
        <p:sp>
          <p:nvSpPr>
            <p:cNvPr id="277" name="Freeform 2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8" name="TextBox 2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9" name="Group 279"/>
          <p:cNvGrpSpPr/>
          <p:nvPr/>
        </p:nvGrpSpPr>
        <p:grpSpPr>
          <a:xfrm>
            <a:off x="3790267" y="5194872"/>
            <a:ext cx="212507" cy="376548"/>
            <a:chOff x="0" y="0"/>
            <a:chExt cx="74076" cy="131259"/>
          </a:xfrm>
        </p:grpSpPr>
        <p:sp>
          <p:nvSpPr>
            <p:cNvPr id="280" name="Freeform 2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1" name="TextBox 2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2" name="Group 282"/>
          <p:cNvGrpSpPr/>
          <p:nvPr/>
        </p:nvGrpSpPr>
        <p:grpSpPr>
          <a:xfrm>
            <a:off x="3560083" y="5658590"/>
            <a:ext cx="212507" cy="376548"/>
            <a:chOff x="0" y="0"/>
            <a:chExt cx="74076" cy="131259"/>
          </a:xfrm>
        </p:grpSpPr>
        <p:sp>
          <p:nvSpPr>
            <p:cNvPr id="283" name="Freeform 2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4" name="TextBox 2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5" name="Group 285"/>
          <p:cNvGrpSpPr/>
          <p:nvPr/>
        </p:nvGrpSpPr>
        <p:grpSpPr>
          <a:xfrm>
            <a:off x="3790267" y="5658590"/>
            <a:ext cx="212507" cy="376548"/>
            <a:chOff x="0" y="0"/>
            <a:chExt cx="74076" cy="131259"/>
          </a:xfrm>
        </p:grpSpPr>
        <p:sp>
          <p:nvSpPr>
            <p:cNvPr id="286" name="Freeform 2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7" name="TextBox 2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8" name="Group 288"/>
          <p:cNvGrpSpPr/>
          <p:nvPr/>
        </p:nvGrpSpPr>
        <p:grpSpPr>
          <a:xfrm>
            <a:off x="3560083" y="6122307"/>
            <a:ext cx="212507" cy="376548"/>
            <a:chOff x="0" y="0"/>
            <a:chExt cx="74076" cy="131259"/>
          </a:xfrm>
        </p:grpSpPr>
        <p:sp>
          <p:nvSpPr>
            <p:cNvPr id="289" name="Freeform 2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0" name="TextBox 2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1" name="Group 291"/>
          <p:cNvGrpSpPr/>
          <p:nvPr/>
        </p:nvGrpSpPr>
        <p:grpSpPr>
          <a:xfrm>
            <a:off x="3790267" y="6122307"/>
            <a:ext cx="212507" cy="376548"/>
            <a:chOff x="0" y="0"/>
            <a:chExt cx="74076" cy="131259"/>
          </a:xfrm>
        </p:grpSpPr>
        <p:sp>
          <p:nvSpPr>
            <p:cNvPr id="292" name="Freeform 2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3" name="TextBox 2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4" name="Group 294"/>
          <p:cNvGrpSpPr/>
          <p:nvPr/>
        </p:nvGrpSpPr>
        <p:grpSpPr>
          <a:xfrm>
            <a:off x="3560083" y="6586025"/>
            <a:ext cx="212507" cy="376548"/>
            <a:chOff x="0" y="0"/>
            <a:chExt cx="74076" cy="131259"/>
          </a:xfrm>
        </p:grpSpPr>
        <p:sp>
          <p:nvSpPr>
            <p:cNvPr id="295" name="Freeform 2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6" name="TextBox 2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7" name="Group 297"/>
          <p:cNvGrpSpPr/>
          <p:nvPr/>
        </p:nvGrpSpPr>
        <p:grpSpPr>
          <a:xfrm>
            <a:off x="3790267" y="6586025"/>
            <a:ext cx="212507" cy="376548"/>
            <a:chOff x="0" y="0"/>
            <a:chExt cx="74076" cy="131259"/>
          </a:xfrm>
        </p:grpSpPr>
        <p:sp>
          <p:nvSpPr>
            <p:cNvPr id="298" name="Freeform 2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9" name="TextBox 2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0" name="Group 300"/>
          <p:cNvGrpSpPr/>
          <p:nvPr/>
        </p:nvGrpSpPr>
        <p:grpSpPr>
          <a:xfrm>
            <a:off x="3560083" y="7049742"/>
            <a:ext cx="212507" cy="376548"/>
            <a:chOff x="0" y="0"/>
            <a:chExt cx="74076" cy="131259"/>
          </a:xfrm>
        </p:grpSpPr>
        <p:sp>
          <p:nvSpPr>
            <p:cNvPr id="301" name="Freeform 3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2" name="TextBox 3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3" name="Group 303"/>
          <p:cNvGrpSpPr/>
          <p:nvPr/>
        </p:nvGrpSpPr>
        <p:grpSpPr>
          <a:xfrm>
            <a:off x="3790267" y="7049742"/>
            <a:ext cx="212507" cy="376548"/>
            <a:chOff x="0" y="0"/>
            <a:chExt cx="74076" cy="131259"/>
          </a:xfrm>
        </p:grpSpPr>
        <p:sp>
          <p:nvSpPr>
            <p:cNvPr id="304" name="Freeform 3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5" name="TextBox 3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6" name="Group 306"/>
          <p:cNvGrpSpPr/>
          <p:nvPr/>
        </p:nvGrpSpPr>
        <p:grpSpPr>
          <a:xfrm>
            <a:off x="3560083" y="7513460"/>
            <a:ext cx="212507" cy="376548"/>
            <a:chOff x="0" y="0"/>
            <a:chExt cx="74076" cy="131259"/>
          </a:xfrm>
        </p:grpSpPr>
        <p:sp>
          <p:nvSpPr>
            <p:cNvPr id="307" name="Freeform 3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8" name="TextBox 3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9" name="Group 309"/>
          <p:cNvGrpSpPr/>
          <p:nvPr/>
        </p:nvGrpSpPr>
        <p:grpSpPr>
          <a:xfrm>
            <a:off x="3790267" y="7513460"/>
            <a:ext cx="212507" cy="376548"/>
            <a:chOff x="0" y="0"/>
            <a:chExt cx="74076" cy="131259"/>
          </a:xfrm>
        </p:grpSpPr>
        <p:sp>
          <p:nvSpPr>
            <p:cNvPr id="310" name="Freeform 3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1" name="TextBox 3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2" name="Group 312"/>
          <p:cNvGrpSpPr/>
          <p:nvPr/>
        </p:nvGrpSpPr>
        <p:grpSpPr>
          <a:xfrm>
            <a:off x="4020450" y="1948850"/>
            <a:ext cx="212507" cy="376548"/>
            <a:chOff x="0" y="0"/>
            <a:chExt cx="74076" cy="131259"/>
          </a:xfrm>
        </p:grpSpPr>
        <p:sp>
          <p:nvSpPr>
            <p:cNvPr id="313" name="Freeform 3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4" name="TextBox 3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5" name="Group 315"/>
          <p:cNvGrpSpPr/>
          <p:nvPr/>
        </p:nvGrpSpPr>
        <p:grpSpPr>
          <a:xfrm>
            <a:off x="4250634" y="1948850"/>
            <a:ext cx="212507" cy="376548"/>
            <a:chOff x="0" y="0"/>
            <a:chExt cx="74076" cy="131259"/>
          </a:xfrm>
        </p:grpSpPr>
        <p:sp>
          <p:nvSpPr>
            <p:cNvPr id="316" name="Freeform 3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7" name="TextBox 3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8" name="Group 318"/>
          <p:cNvGrpSpPr/>
          <p:nvPr/>
        </p:nvGrpSpPr>
        <p:grpSpPr>
          <a:xfrm>
            <a:off x="4020450" y="2412567"/>
            <a:ext cx="212507" cy="376548"/>
            <a:chOff x="0" y="0"/>
            <a:chExt cx="74076" cy="131259"/>
          </a:xfrm>
        </p:grpSpPr>
        <p:sp>
          <p:nvSpPr>
            <p:cNvPr id="319" name="Freeform 3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0" name="TextBox 3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1" name="Group 321"/>
          <p:cNvGrpSpPr/>
          <p:nvPr/>
        </p:nvGrpSpPr>
        <p:grpSpPr>
          <a:xfrm>
            <a:off x="4250634" y="2412567"/>
            <a:ext cx="212507" cy="376548"/>
            <a:chOff x="0" y="0"/>
            <a:chExt cx="74076" cy="131259"/>
          </a:xfrm>
        </p:grpSpPr>
        <p:sp>
          <p:nvSpPr>
            <p:cNvPr id="322" name="Freeform 3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3" name="TextBox 3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4" name="Group 324"/>
          <p:cNvGrpSpPr/>
          <p:nvPr/>
        </p:nvGrpSpPr>
        <p:grpSpPr>
          <a:xfrm>
            <a:off x="4020450" y="2876285"/>
            <a:ext cx="212507" cy="376548"/>
            <a:chOff x="0" y="0"/>
            <a:chExt cx="74076" cy="131259"/>
          </a:xfrm>
        </p:grpSpPr>
        <p:sp>
          <p:nvSpPr>
            <p:cNvPr id="325" name="Freeform 3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6" name="TextBox 3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7" name="Group 327"/>
          <p:cNvGrpSpPr/>
          <p:nvPr/>
        </p:nvGrpSpPr>
        <p:grpSpPr>
          <a:xfrm>
            <a:off x="4250634" y="2876285"/>
            <a:ext cx="212507" cy="376548"/>
            <a:chOff x="0" y="0"/>
            <a:chExt cx="74076" cy="131259"/>
          </a:xfrm>
        </p:grpSpPr>
        <p:sp>
          <p:nvSpPr>
            <p:cNvPr id="328" name="Freeform 3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9" name="TextBox 3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0" name="Group 330"/>
          <p:cNvGrpSpPr/>
          <p:nvPr/>
        </p:nvGrpSpPr>
        <p:grpSpPr>
          <a:xfrm>
            <a:off x="4020450" y="3340002"/>
            <a:ext cx="212507" cy="376548"/>
            <a:chOff x="0" y="0"/>
            <a:chExt cx="74076" cy="131259"/>
          </a:xfrm>
        </p:grpSpPr>
        <p:sp>
          <p:nvSpPr>
            <p:cNvPr id="331" name="Freeform 3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2" name="TextBox 3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3" name="Group 333"/>
          <p:cNvGrpSpPr/>
          <p:nvPr/>
        </p:nvGrpSpPr>
        <p:grpSpPr>
          <a:xfrm>
            <a:off x="4250634" y="3340002"/>
            <a:ext cx="212507" cy="376548"/>
            <a:chOff x="0" y="0"/>
            <a:chExt cx="74076" cy="131259"/>
          </a:xfrm>
        </p:grpSpPr>
        <p:sp>
          <p:nvSpPr>
            <p:cNvPr id="334" name="Freeform 3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5" name="TextBox 3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6" name="Group 336"/>
          <p:cNvGrpSpPr/>
          <p:nvPr/>
        </p:nvGrpSpPr>
        <p:grpSpPr>
          <a:xfrm>
            <a:off x="4020450" y="3803720"/>
            <a:ext cx="212507" cy="376548"/>
            <a:chOff x="0" y="0"/>
            <a:chExt cx="74076" cy="131259"/>
          </a:xfrm>
        </p:grpSpPr>
        <p:sp>
          <p:nvSpPr>
            <p:cNvPr id="337" name="Freeform 3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8" name="TextBox 3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9" name="Group 339"/>
          <p:cNvGrpSpPr/>
          <p:nvPr/>
        </p:nvGrpSpPr>
        <p:grpSpPr>
          <a:xfrm>
            <a:off x="4250634" y="3803720"/>
            <a:ext cx="212507" cy="376548"/>
            <a:chOff x="0" y="0"/>
            <a:chExt cx="74076" cy="131259"/>
          </a:xfrm>
        </p:grpSpPr>
        <p:sp>
          <p:nvSpPr>
            <p:cNvPr id="340" name="Freeform 3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1" name="TextBox 3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2" name="Group 342"/>
          <p:cNvGrpSpPr/>
          <p:nvPr/>
        </p:nvGrpSpPr>
        <p:grpSpPr>
          <a:xfrm>
            <a:off x="4020450" y="4267437"/>
            <a:ext cx="212507" cy="376548"/>
            <a:chOff x="0" y="0"/>
            <a:chExt cx="74076" cy="131259"/>
          </a:xfrm>
        </p:grpSpPr>
        <p:sp>
          <p:nvSpPr>
            <p:cNvPr id="343" name="Freeform 3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4" name="TextBox 3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5" name="Group 345"/>
          <p:cNvGrpSpPr/>
          <p:nvPr/>
        </p:nvGrpSpPr>
        <p:grpSpPr>
          <a:xfrm>
            <a:off x="4250634" y="4267437"/>
            <a:ext cx="212507" cy="376548"/>
            <a:chOff x="0" y="0"/>
            <a:chExt cx="74076" cy="131259"/>
          </a:xfrm>
        </p:grpSpPr>
        <p:sp>
          <p:nvSpPr>
            <p:cNvPr id="346" name="Freeform 3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7" name="TextBox 3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8" name="Group 348"/>
          <p:cNvGrpSpPr/>
          <p:nvPr/>
        </p:nvGrpSpPr>
        <p:grpSpPr>
          <a:xfrm>
            <a:off x="4020450" y="4731155"/>
            <a:ext cx="212507" cy="376548"/>
            <a:chOff x="0" y="0"/>
            <a:chExt cx="74076" cy="131259"/>
          </a:xfrm>
        </p:grpSpPr>
        <p:sp>
          <p:nvSpPr>
            <p:cNvPr id="349" name="Freeform 3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0" name="TextBox 3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1" name="Group 351"/>
          <p:cNvGrpSpPr/>
          <p:nvPr/>
        </p:nvGrpSpPr>
        <p:grpSpPr>
          <a:xfrm>
            <a:off x="4250634" y="4731155"/>
            <a:ext cx="212507" cy="376548"/>
            <a:chOff x="0" y="0"/>
            <a:chExt cx="74076" cy="131259"/>
          </a:xfrm>
        </p:grpSpPr>
        <p:sp>
          <p:nvSpPr>
            <p:cNvPr id="352" name="Freeform 3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3" name="TextBox 3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4" name="Group 354"/>
          <p:cNvGrpSpPr/>
          <p:nvPr/>
        </p:nvGrpSpPr>
        <p:grpSpPr>
          <a:xfrm>
            <a:off x="4020450" y="5194872"/>
            <a:ext cx="212507" cy="376548"/>
            <a:chOff x="0" y="0"/>
            <a:chExt cx="74076" cy="131259"/>
          </a:xfrm>
        </p:grpSpPr>
        <p:sp>
          <p:nvSpPr>
            <p:cNvPr id="355" name="Freeform 3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6" name="TextBox 3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7" name="Group 357"/>
          <p:cNvGrpSpPr/>
          <p:nvPr/>
        </p:nvGrpSpPr>
        <p:grpSpPr>
          <a:xfrm>
            <a:off x="4250634" y="5194872"/>
            <a:ext cx="212507" cy="376548"/>
            <a:chOff x="0" y="0"/>
            <a:chExt cx="74076" cy="131259"/>
          </a:xfrm>
        </p:grpSpPr>
        <p:sp>
          <p:nvSpPr>
            <p:cNvPr id="358" name="Freeform 3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9" name="TextBox 3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0" name="Group 360"/>
          <p:cNvGrpSpPr/>
          <p:nvPr/>
        </p:nvGrpSpPr>
        <p:grpSpPr>
          <a:xfrm>
            <a:off x="4020450" y="5658590"/>
            <a:ext cx="212507" cy="376548"/>
            <a:chOff x="0" y="0"/>
            <a:chExt cx="74076" cy="131259"/>
          </a:xfrm>
        </p:grpSpPr>
        <p:sp>
          <p:nvSpPr>
            <p:cNvPr id="361" name="Freeform 3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2" name="TextBox 3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3" name="Group 363"/>
          <p:cNvGrpSpPr/>
          <p:nvPr/>
        </p:nvGrpSpPr>
        <p:grpSpPr>
          <a:xfrm>
            <a:off x="4250634" y="5658590"/>
            <a:ext cx="212507" cy="376548"/>
            <a:chOff x="0" y="0"/>
            <a:chExt cx="74076" cy="131259"/>
          </a:xfrm>
        </p:grpSpPr>
        <p:sp>
          <p:nvSpPr>
            <p:cNvPr id="364" name="Freeform 3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5" name="TextBox 3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6" name="Group 366"/>
          <p:cNvGrpSpPr/>
          <p:nvPr/>
        </p:nvGrpSpPr>
        <p:grpSpPr>
          <a:xfrm>
            <a:off x="4020450" y="6122307"/>
            <a:ext cx="212507" cy="376548"/>
            <a:chOff x="0" y="0"/>
            <a:chExt cx="74076" cy="131259"/>
          </a:xfrm>
        </p:grpSpPr>
        <p:sp>
          <p:nvSpPr>
            <p:cNvPr id="367" name="Freeform 3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8" name="TextBox 3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9" name="Group 369"/>
          <p:cNvGrpSpPr/>
          <p:nvPr/>
        </p:nvGrpSpPr>
        <p:grpSpPr>
          <a:xfrm>
            <a:off x="4250634" y="6122307"/>
            <a:ext cx="212507" cy="376548"/>
            <a:chOff x="0" y="0"/>
            <a:chExt cx="74076" cy="131259"/>
          </a:xfrm>
        </p:grpSpPr>
        <p:sp>
          <p:nvSpPr>
            <p:cNvPr id="370" name="Freeform 3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1" name="TextBox 3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2" name="Group 372"/>
          <p:cNvGrpSpPr/>
          <p:nvPr/>
        </p:nvGrpSpPr>
        <p:grpSpPr>
          <a:xfrm>
            <a:off x="4020450" y="6586025"/>
            <a:ext cx="212507" cy="376548"/>
            <a:chOff x="0" y="0"/>
            <a:chExt cx="74076" cy="131259"/>
          </a:xfrm>
        </p:grpSpPr>
        <p:sp>
          <p:nvSpPr>
            <p:cNvPr id="373" name="Freeform 3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4" name="TextBox 3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5" name="Group 375"/>
          <p:cNvGrpSpPr/>
          <p:nvPr/>
        </p:nvGrpSpPr>
        <p:grpSpPr>
          <a:xfrm>
            <a:off x="4250634" y="6586025"/>
            <a:ext cx="212507" cy="376548"/>
            <a:chOff x="0" y="0"/>
            <a:chExt cx="74076" cy="131259"/>
          </a:xfrm>
        </p:grpSpPr>
        <p:sp>
          <p:nvSpPr>
            <p:cNvPr id="376" name="Freeform 3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7" name="TextBox 3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8" name="Group 378"/>
          <p:cNvGrpSpPr/>
          <p:nvPr/>
        </p:nvGrpSpPr>
        <p:grpSpPr>
          <a:xfrm>
            <a:off x="4020450" y="7049742"/>
            <a:ext cx="212507" cy="376548"/>
            <a:chOff x="0" y="0"/>
            <a:chExt cx="74076" cy="131259"/>
          </a:xfrm>
        </p:grpSpPr>
        <p:sp>
          <p:nvSpPr>
            <p:cNvPr id="379" name="Freeform 3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0" name="TextBox 3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1" name="Group 381"/>
          <p:cNvGrpSpPr/>
          <p:nvPr/>
        </p:nvGrpSpPr>
        <p:grpSpPr>
          <a:xfrm>
            <a:off x="4250634" y="7049742"/>
            <a:ext cx="212507" cy="376548"/>
            <a:chOff x="0" y="0"/>
            <a:chExt cx="74076" cy="131259"/>
          </a:xfrm>
        </p:grpSpPr>
        <p:sp>
          <p:nvSpPr>
            <p:cNvPr id="382" name="Freeform 3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3" name="TextBox 3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4" name="Group 384"/>
          <p:cNvGrpSpPr/>
          <p:nvPr/>
        </p:nvGrpSpPr>
        <p:grpSpPr>
          <a:xfrm>
            <a:off x="4020450" y="7513460"/>
            <a:ext cx="212507" cy="376548"/>
            <a:chOff x="0" y="0"/>
            <a:chExt cx="74076" cy="131259"/>
          </a:xfrm>
        </p:grpSpPr>
        <p:sp>
          <p:nvSpPr>
            <p:cNvPr id="385" name="Freeform 3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6" name="TextBox 3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7" name="Group 387"/>
          <p:cNvGrpSpPr/>
          <p:nvPr/>
        </p:nvGrpSpPr>
        <p:grpSpPr>
          <a:xfrm>
            <a:off x="4250634" y="7513460"/>
            <a:ext cx="212507" cy="376548"/>
            <a:chOff x="0" y="0"/>
            <a:chExt cx="74076" cy="131259"/>
          </a:xfrm>
        </p:grpSpPr>
        <p:sp>
          <p:nvSpPr>
            <p:cNvPr id="388" name="Freeform 3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9" name="TextBox 3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0" name="Group 390"/>
          <p:cNvGrpSpPr/>
          <p:nvPr/>
        </p:nvGrpSpPr>
        <p:grpSpPr>
          <a:xfrm>
            <a:off x="4480817" y="1948850"/>
            <a:ext cx="212507" cy="376548"/>
            <a:chOff x="0" y="0"/>
            <a:chExt cx="74076" cy="131259"/>
          </a:xfrm>
        </p:grpSpPr>
        <p:sp>
          <p:nvSpPr>
            <p:cNvPr id="391" name="Freeform 3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2" name="TextBox 3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3" name="Group 393"/>
          <p:cNvGrpSpPr/>
          <p:nvPr/>
        </p:nvGrpSpPr>
        <p:grpSpPr>
          <a:xfrm>
            <a:off x="4480817" y="2412567"/>
            <a:ext cx="212507" cy="376548"/>
            <a:chOff x="0" y="0"/>
            <a:chExt cx="74076" cy="131259"/>
          </a:xfrm>
        </p:grpSpPr>
        <p:sp>
          <p:nvSpPr>
            <p:cNvPr id="394" name="Freeform 3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5" name="TextBox 3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6" name="Group 396"/>
          <p:cNvGrpSpPr/>
          <p:nvPr/>
        </p:nvGrpSpPr>
        <p:grpSpPr>
          <a:xfrm>
            <a:off x="4480817" y="2876285"/>
            <a:ext cx="212507" cy="376548"/>
            <a:chOff x="0" y="0"/>
            <a:chExt cx="74076" cy="131259"/>
          </a:xfrm>
        </p:grpSpPr>
        <p:sp>
          <p:nvSpPr>
            <p:cNvPr id="397" name="Freeform 3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8" name="TextBox 3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9" name="Group 399"/>
          <p:cNvGrpSpPr/>
          <p:nvPr/>
        </p:nvGrpSpPr>
        <p:grpSpPr>
          <a:xfrm>
            <a:off x="4480817" y="3340002"/>
            <a:ext cx="212507" cy="376548"/>
            <a:chOff x="0" y="0"/>
            <a:chExt cx="74076" cy="131259"/>
          </a:xfrm>
        </p:grpSpPr>
        <p:sp>
          <p:nvSpPr>
            <p:cNvPr id="400" name="Freeform 4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1" name="TextBox 4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2" name="Group 402"/>
          <p:cNvGrpSpPr/>
          <p:nvPr/>
        </p:nvGrpSpPr>
        <p:grpSpPr>
          <a:xfrm>
            <a:off x="4480817" y="3803720"/>
            <a:ext cx="212507" cy="376548"/>
            <a:chOff x="0" y="0"/>
            <a:chExt cx="74076" cy="131259"/>
          </a:xfrm>
        </p:grpSpPr>
        <p:sp>
          <p:nvSpPr>
            <p:cNvPr id="403" name="Freeform 4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4" name="TextBox 4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5" name="Group 405"/>
          <p:cNvGrpSpPr/>
          <p:nvPr/>
        </p:nvGrpSpPr>
        <p:grpSpPr>
          <a:xfrm>
            <a:off x="4480817" y="4267437"/>
            <a:ext cx="212507" cy="376548"/>
            <a:chOff x="0" y="0"/>
            <a:chExt cx="74076" cy="131259"/>
          </a:xfrm>
        </p:grpSpPr>
        <p:sp>
          <p:nvSpPr>
            <p:cNvPr id="406" name="Freeform 4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7" name="TextBox 4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8" name="Group 408"/>
          <p:cNvGrpSpPr/>
          <p:nvPr/>
        </p:nvGrpSpPr>
        <p:grpSpPr>
          <a:xfrm>
            <a:off x="4480817" y="4731155"/>
            <a:ext cx="212507" cy="376548"/>
            <a:chOff x="0" y="0"/>
            <a:chExt cx="74076" cy="131259"/>
          </a:xfrm>
        </p:grpSpPr>
        <p:sp>
          <p:nvSpPr>
            <p:cNvPr id="409" name="Freeform 4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0" name="TextBox 4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1" name="Group 411"/>
          <p:cNvGrpSpPr/>
          <p:nvPr/>
        </p:nvGrpSpPr>
        <p:grpSpPr>
          <a:xfrm>
            <a:off x="4480817" y="5194872"/>
            <a:ext cx="212507" cy="376548"/>
            <a:chOff x="0" y="0"/>
            <a:chExt cx="74076" cy="131259"/>
          </a:xfrm>
        </p:grpSpPr>
        <p:sp>
          <p:nvSpPr>
            <p:cNvPr id="412" name="Freeform 4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3" name="TextBox 4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4" name="Group 414"/>
          <p:cNvGrpSpPr/>
          <p:nvPr/>
        </p:nvGrpSpPr>
        <p:grpSpPr>
          <a:xfrm>
            <a:off x="4480817" y="5658590"/>
            <a:ext cx="212507" cy="376548"/>
            <a:chOff x="0" y="0"/>
            <a:chExt cx="74076" cy="131259"/>
          </a:xfrm>
        </p:grpSpPr>
        <p:sp>
          <p:nvSpPr>
            <p:cNvPr id="415" name="Freeform 4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6" name="TextBox 4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7" name="Group 417"/>
          <p:cNvGrpSpPr/>
          <p:nvPr/>
        </p:nvGrpSpPr>
        <p:grpSpPr>
          <a:xfrm>
            <a:off x="4480817" y="6122307"/>
            <a:ext cx="212507" cy="376548"/>
            <a:chOff x="0" y="0"/>
            <a:chExt cx="74076" cy="131259"/>
          </a:xfrm>
        </p:grpSpPr>
        <p:sp>
          <p:nvSpPr>
            <p:cNvPr id="418" name="Freeform 4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9" name="TextBox 4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0" name="Group 420"/>
          <p:cNvGrpSpPr/>
          <p:nvPr/>
        </p:nvGrpSpPr>
        <p:grpSpPr>
          <a:xfrm>
            <a:off x="4480817" y="6586025"/>
            <a:ext cx="212507" cy="376548"/>
            <a:chOff x="0" y="0"/>
            <a:chExt cx="74076" cy="131259"/>
          </a:xfrm>
        </p:grpSpPr>
        <p:sp>
          <p:nvSpPr>
            <p:cNvPr id="421" name="Freeform 4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2" name="TextBox 4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3" name="Group 423"/>
          <p:cNvGrpSpPr/>
          <p:nvPr/>
        </p:nvGrpSpPr>
        <p:grpSpPr>
          <a:xfrm>
            <a:off x="4480817" y="7049742"/>
            <a:ext cx="212507" cy="376548"/>
            <a:chOff x="0" y="0"/>
            <a:chExt cx="74076" cy="131259"/>
          </a:xfrm>
        </p:grpSpPr>
        <p:sp>
          <p:nvSpPr>
            <p:cNvPr id="424" name="Freeform 4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5" name="TextBox 4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6" name="Group 426"/>
          <p:cNvGrpSpPr/>
          <p:nvPr/>
        </p:nvGrpSpPr>
        <p:grpSpPr>
          <a:xfrm>
            <a:off x="4480817" y="7513460"/>
            <a:ext cx="212507" cy="376548"/>
            <a:chOff x="0" y="0"/>
            <a:chExt cx="74076" cy="131259"/>
          </a:xfrm>
        </p:grpSpPr>
        <p:sp>
          <p:nvSpPr>
            <p:cNvPr id="427" name="Freeform 4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8" name="TextBox 4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9" name="Group 429"/>
          <p:cNvGrpSpPr/>
          <p:nvPr/>
        </p:nvGrpSpPr>
        <p:grpSpPr>
          <a:xfrm>
            <a:off x="4711001" y="1948850"/>
            <a:ext cx="212507" cy="376548"/>
            <a:chOff x="0" y="0"/>
            <a:chExt cx="74076" cy="131259"/>
          </a:xfrm>
        </p:grpSpPr>
        <p:sp>
          <p:nvSpPr>
            <p:cNvPr id="430" name="Freeform 4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1" name="TextBox 4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2" name="Group 432"/>
          <p:cNvGrpSpPr/>
          <p:nvPr/>
        </p:nvGrpSpPr>
        <p:grpSpPr>
          <a:xfrm>
            <a:off x="4941185" y="1948850"/>
            <a:ext cx="212507" cy="376548"/>
            <a:chOff x="0" y="0"/>
            <a:chExt cx="74076" cy="131259"/>
          </a:xfrm>
        </p:grpSpPr>
        <p:sp>
          <p:nvSpPr>
            <p:cNvPr id="433" name="Freeform 4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4" name="TextBox 4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5" name="Group 435"/>
          <p:cNvGrpSpPr/>
          <p:nvPr/>
        </p:nvGrpSpPr>
        <p:grpSpPr>
          <a:xfrm>
            <a:off x="4711001" y="2412567"/>
            <a:ext cx="212507" cy="376548"/>
            <a:chOff x="0" y="0"/>
            <a:chExt cx="74076" cy="131259"/>
          </a:xfrm>
        </p:grpSpPr>
        <p:sp>
          <p:nvSpPr>
            <p:cNvPr id="436" name="Freeform 4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7" name="TextBox 4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8" name="Group 438"/>
          <p:cNvGrpSpPr/>
          <p:nvPr/>
        </p:nvGrpSpPr>
        <p:grpSpPr>
          <a:xfrm>
            <a:off x="4941185" y="2412567"/>
            <a:ext cx="212507" cy="376548"/>
            <a:chOff x="0" y="0"/>
            <a:chExt cx="74076" cy="131259"/>
          </a:xfrm>
        </p:grpSpPr>
        <p:sp>
          <p:nvSpPr>
            <p:cNvPr id="439" name="Freeform 4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0" name="TextBox 4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1" name="Group 441"/>
          <p:cNvGrpSpPr/>
          <p:nvPr/>
        </p:nvGrpSpPr>
        <p:grpSpPr>
          <a:xfrm>
            <a:off x="4711001" y="2876285"/>
            <a:ext cx="212507" cy="376548"/>
            <a:chOff x="0" y="0"/>
            <a:chExt cx="74076" cy="131259"/>
          </a:xfrm>
        </p:grpSpPr>
        <p:sp>
          <p:nvSpPr>
            <p:cNvPr id="442" name="Freeform 4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3" name="TextBox 4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4" name="Group 444"/>
          <p:cNvGrpSpPr/>
          <p:nvPr/>
        </p:nvGrpSpPr>
        <p:grpSpPr>
          <a:xfrm>
            <a:off x="4941185" y="2876285"/>
            <a:ext cx="212507" cy="376548"/>
            <a:chOff x="0" y="0"/>
            <a:chExt cx="74076" cy="131259"/>
          </a:xfrm>
        </p:grpSpPr>
        <p:sp>
          <p:nvSpPr>
            <p:cNvPr id="445" name="Freeform 4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6" name="TextBox 4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7" name="Group 447"/>
          <p:cNvGrpSpPr/>
          <p:nvPr/>
        </p:nvGrpSpPr>
        <p:grpSpPr>
          <a:xfrm>
            <a:off x="4711001" y="3340002"/>
            <a:ext cx="212507" cy="376548"/>
            <a:chOff x="0" y="0"/>
            <a:chExt cx="74076" cy="131259"/>
          </a:xfrm>
        </p:grpSpPr>
        <p:sp>
          <p:nvSpPr>
            <p:cNvPr id="448" name="Freeform 4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9" name="TextBox 4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0" name="Group 450"/>
          <p:cNvGrpSpPr/>
          <p:nvPr/>
        </p:nvGrpSpPr>
        <p:grpSpPr>
          <a:xfrm>
            <a:off x="4941185" y="3340002"/>
            <a:ext cx="212507" cy="376548"/>
            <a:chOff x="0" y="0"/>
            <a:chExt cx="74076" cy="131259"/>
          </a:xfrm>
        </p:grpSpPr>
        <p:sp>
          <p:nvSpPr>
            <p:cNvPr id="451" name="Freeform 4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2" name="TextBox 4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3" name="Group 453"/>
          <p:cNvGrpSpPr/>
          <p:nvPr/>
        </p:nvGrpSpPr>
        <p:grpSpPr>
          <a:xfrm>
            <a:off x="4711001" y="3803720"/>
            <a:ext cx="212507" cy="376548"/>
            <a:chOff x="0" y="0"/>
            <a:chExt cx="74076" cy="131259"/>
          </a:xfrm>
        </p:grpSpPr>
        <p:sp>
          <p:nvSpPr>
            <p:cNvPr id="454" name="Freeform 4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5" name="TextBox 4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6" name="Group 456"/>
          <p:cNvGrpSpPr/>
          <p:nvPr/>
        </p:nvGrpSpPr>
        <p:grpSpPr>
          <a:xfrm>
            <a:off x="4941185" y="3803720"/>
            <a:ext cx="212507" cy="376548"/>
            <a:chOff x="0" y="0"/>
            <a:chExt cx="74076" cy="131259"/>
          </a:xfrm>
        </p:grpSpPr>
        <p:sp>
          <p:nvSpPr>
            <p:cNvPr id="457" name="Freeform 4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8" name="TextBox 4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9" name="Group 459"/>
          <p:cNvGrpSpPr/>
          <p:nvPr/>
        </p:nvGrpSpPr>
        <p:grpSpPr>
          <a:xfrm>
            <a:off x="4711001" y="4267437"/>
            <a:ext cx="212507" cy="376548"/>
            <a:chOff x="0" y="0"/>
            <a:chExt cx="74076" cy="131259"/>
          </a:xfrm>
        </p:grpSpPr>
        <p:sp>
          <p:nvSpPr>
            <p:cNvPr id="460" name="Freeform 4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1" name="TextBox 4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2" name="Group 462"/>
          <p:cNvGrpSpPr/>
          <p:nvPr/>
        </p:nvGrpSpPr>
        <p:grpSpPr>
          <a:xfrm>
            <a:off x="4941185" y="4267437"/>
            <a:ext cx="212507" cy="376548"/>
            <a:chOff x="0" y="0"/>
            <a:chExt cx="74076" cy="131259"/>
          </a:xfrm>
        </p:grpSpPr>
        <p:sp>
          <p:nvSpPr>
            <p:cNvPr id="463" name="Freeform 4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4" name="TextBox 4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5" name="Group 465"/>
          <p:cNvGrpSpPr/>
          <p:nvPr/>
        </p:nvGrpSpPr>
        <p:grpSpPr>
          <a:xfrm>
            <a:off x="4711001" y="4731155"/>
            <a:ext cx="212507" cy="376548"/>
            <a:chOff x="0" y="0"/>
            <a:chExt cx="74076" cy="131259"/>
          </a:xfrm>
        </p:grpSpPr>
        <p:sp>
          <p:nvSpPr>
            <p:cNvPr id="466" name="Freeform 4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7" name="TextBox 4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8" name="Group 468"/>
          <p:cNvGrpSpPr/>
          <p:nvPr/>
        </p:nvGrpSpPr>
        <p:grpSpPr>
          <a:xfrm>
            <a:off x="4941185" y="4731155"/>
            <a:ext cx="212507" cy="376548"/>
            <a:chOff x="0" y="0"/>
            <a:chExt cx="74076" cy="131259"/>
          </a:xfrm>
        </p:grpSpPr>
        <p:sp>
          <p:nvSpPr>
            <p:cNvPr id="469" name="Freeform 4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0" name="TextBox 4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1" name="Group 471"/>
          <p:cNvGrpSpPr/>
          <p:nvPr/>
        </p:nvGrpSpPr>
        <p:grpSpPr>
          <a:xfrm>
            <a:off x="4711001" y="5194872"/>
            <a:ext cx="212507" cy="376548"/>
            <a:chOff x="0" y="0"/>
            <a:chExt cx="74076" cy="131259"/>
          </a:xfrm>
        </p:grpSpPr>
        <p:sp>
          <p:nvSpPr>
            <p:cNvPr id="472" name="Freeform 4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3" name="TextBox 4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4" name="Group 474"/>
          <p:cNvGrpSpPr/>
          <p:nvPr/>
        </p:nvGrpSpPr>
        <p:grpSpPr>
          <a:xfrm>
            <a:off x="4941185" y="5194872"/>
            <a:ext cx="212507" cy="376548"/>
            <a:chOff x="0" y="0"/>
            <a:chExt cx="74076" cy="131259"/>
          </a:xfrm>
        </p:grpSpPr>
        <p:sp>
          <p:nvSpPr>
            <p:cNvPr id="475" name="Freeform 4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6" name="TextBox 4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7" name="Group 477"/>
          <p:cNvGrpSpPr/>
          <p:nvPr/>
        </p:nvGrpSpPr>
        <p:grpSpPr>
          <a:xfrm>
            <a:off x="4711001" y="5658590"/>
            <a:ext cx="212507" cy="376548"/>
            <a:chOff x="0" y="0"/>
            <a:chExt cx="74076" cy="131259"/>
          </a:xfrm>
        </p:grpSpPr>
        <p:sp>
          <p:nvSpPr>
            <p:cNvPr id="478" name="Freeform 4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9" name="TextBox 4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0" name="Group 480"/>
          <p:cNvGrpSpPr/>
          <p:nvPr/>
        </p:nvGrpSpPr>
        <p:grpSpPr>
          <a:xfrm>
            <a:off x="4941185" y="5658590"/>
            <a:ext cx="212507" cy="376548"/>
            <a:chOff x="0" y="0"/>
            <a:chExt cx="74076" cy="131259"/>
          </a:xfrm>
        </p:grpSpPr>
        <p:sp>
          <p:nvSpPr>
            <p:cNvPr id="481" name="Freeform 4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2" name="TextBox 4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3" name="Group 483"/>
          <p:cNvGrpSpPr/>
          <p:nvPr/>
        </p:nvGrpSpPr>
        <p:grpSpPr>
          <a:xfrm>
            <a:off x="4711001" y="6122307"/>
            <a:ext cx="212507" cy="376548"/>
            <a:chOff x="0" y="0"/>
            <a:chExt cx="74076" cy="131259"/>
          </a:xfrm>
        </p:grpSpPr>
        <p:sp>
          <p:nvSpPr>
            <p:cNvPr id="484" name="Freeform 4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5" name="TextBox 4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6" name="Group 486"/>
          <p:cNvGrpSpPr/>
          <p:nvPr/>
        </p:nvGrpSpPr>
        <p:grpSpPr>
          <a:xfrm>
            <a:off x="4941185" y="6122307"/>
            <a:ext cx="212507" cy="376548"/>
            <a:chOff x="0" y="0"/>
            <a:chExt cx="74076" cy="131259"/>
          </a:xfrm>
        </p:grpSpPr>
        <p:sp>
          <p:nvSpPr>
            <p:cNvPr id="487" name="Freeform 4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8" name="TextBox 4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9" name="Group 489"/>
          <p:cNvGrpSpPr/>
          <p:nvPr/>
        </p:nvGrpSpPr>
        <p:grpSpPr>
          <a:xfrm>
            <a:off x="4711001" y="6586025"/>
            <a:ext cx="212507" cy="376548"/>
            <a:chOff x="0" y="0"/>
            <a:chExt cx="74076" cy="131259"/>
          </a:xfrm>
        </p:grpSpPr>
        <p:sp>
          <p:nvSpPr>
            <p:cNvPr id="490" name="Freeform 4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1" name="TextBox 4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2" name="Group 492"/>
          <p:cNvGrpSpPr/>
          <p:nvPr/>
        </p:nvGrpSpPr>
        <p:grpSpPr>
          <a:xfrm>
            <a:off x="4941185" y="6586025"/>
            <a:ext cx="212507" cy="376548"/>
            <a:chOff x="0" y="0"/>
            <a:chExt cx="74076" cy="131259"/>
          </a:xfrm>
        </p:grpSpPr>
        <p:sp>
          <p:nvSpPr>
            <p:cNvPr id="493" name="Freeform 4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4" name="TextBox 4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5" name="Group 495"/>
          <p:cNvGrpSpPr/>
          <p:nvPr/>
        </p:nvGrpSpPr>
        <p:grpSpPr>
          <a:xfrm>
            <a:off x="4711001" y="7049742"/>
            <a:ext cx="212507" cy="376548"/>
            <a:chOff x="0" y="0"/>
            <a:chExt cx="74076" cy="131259"/>
          </a:xfrm>
        </p:grpSpPr>
        <p:sp>
          <p:nvSpPr>
            <p:cNvPr id="496" name="Freeform 4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7" name="TextBox 4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8" name="Group 498"/>
          <p:cNvGrpSpPr/>
          <p:nvPr/>
        </p:nvGrpSpPr>
        <p:grpSpPr>
          <a:xfrm>
            <a:off x="4941185" y="7049742"/>
            <a:ext cx="212507" cy="376548"/>
            <a:chOff x="0" y="0"/>
            <a:chExt cx="74076" cy="131259"/>
          </a:xfrm>
        </p:grpSpPr>
        <p:sp>
          <p:nvSpPr>
            <p:cNvPr id="499" name="Freeform 4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0" name="TextBox 5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1" name="Group 501"/>
          <p:cNvGrpSpPr/>
          <p:nvPr/>
        </p:nvGrpSpPr>
        <p:grpSpPr>
          <a:xfrm>
            <a:off x="4711001" y="7513460"/>
            <a:ext cx="212507" cy="376548"/>
            <a:chOff x="0" y="0"/>
            <a:chExt cx="74076" cy="131259"/>
          </a:xfrm>
        </p:grpSpPr>
        <p:sp>
          <p:nvSpPr>
            <p:cNvPr id="502" name="Freeform 5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3" name="TextBox 5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4" name="Group 504"/>
          <p:cNvGrpSpPr/>
          <p:nvPr/>
        </p:nvGrpSpPr>
        <p:grpSpPr>
          <a:xfrm>
            <a:off x="4941185" y="7513460"/>
            <a:ext cx="212507" cy="376548"/>
            <a:chOff x="0" y="0"/>
            <a:chExt cx="74076" cy="131259"/>
          </a:xfrm>
        </p:grpSpPr>
        <p:sp>
          <p:nvSpPr>
            <p:cNvPr id="505" name="Freeform 5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6" name="TextBox 5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7" name="Group 507"/>
          <p:cNvGrpSpPr/>
          <p:nvPr/>
        </p:nvGrpSpPr>
        <p:grpSpPr>
          <a:xfrm>
            <a:off x="5171368" y="1948850"/>
            <a:ext cx="212507" cy="376548"/>
            <a:chOff x="0" y="0"/>
            <a:chExt cx="74076" cy="131259"/>
          </a:xfrm>
        </p:grpSpPr>
        <p:sp>
          <p:nvSpPr>
            <p:cNvPr id="508" name="Freeform 5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9" name="TextBox 5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0" name="Group 510"/>
          <p:cNvGrpSpPr/>
          <p:nvPr/>
        </p:nvGrpSpPr>
        <p:grpSpPr>
          <a:xfrm>
            <a:off x="5401552" y="1948850"/>
            <a:ext cx="212507" cy="376548"/>
            <a:chOff x="0" y="0"/>
            <a:chExt cx="74076" cy="131259"/>
          </a:xfrm>
        </p:grpSpPr>
        <p:sp>
          <p:nvSpPr>
            <p:cNvPr id="511" name="Freeform 5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2" name="TextBox 5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3" name="Group 513"/>
          <p:cNvGrpSpPr/>
          <p:nvPr/>
        </p:nvGrpSpPr>
        <p:grpSpPr>
          <a:xfrm>
            <a:off x="5171368" y="2412567"/>
            <a:ext cx="212507" cy="376548"/>
            <a:chOff x="0" y="0"/>
            <a:chExt cx="74076" cy="131259"/>
          </a:xfrm>
        </p:grpSpPr>
        <p:sp>
          <p:nvSpPr>
            <p:cNvPr id="514" name="Freeform 5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5" name="TextBox 5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6" name="Group 516"/>
          <p:cNvGrpSpPr/>
          <p:nvPr/>
        </p:nvGrpSpPr>
        <p:grpSpPr>
          <a:xfrm>
            <a:off x="5401552" y="2412567"/>
            <a:ext cx="212507" cy="376548"/>
            <a:chOff x="0" y="0"/>
            <a:chExt cx="74076" cy="131259"/>
          </a:xfrm>
        </p:grpSpPr>
        <p:sp>
          <p:nvSpPr>
            <p:cNvPr id="517" name="Freeform 5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8" name="TextBox 5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9" name="Group 519"/>
          <p:cNvGrpSpPr/>
          <p:nvPr/>
        </p:nvGrpSpPr>
        <p:grpSpPr>
          <a:xfrm>
            <a:off x="5171368" y="2876285"/>
            <a:ext cx="212507" cy="376548"/>
            <a:chOff x="0" y="0"/>
            <a:chExt cx="74076" cy="131259"/>
          </a:xfrm>
        </p:grpSpPr>
        <p:sp>
          <p:nvSpPr>
            <p:cNvPr id="520" name="Freeform 5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1" name="TextBox 5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2" name="Group 522"/>
          <p:cNvGrpSpPr/>
          <p:nvPr/>
        </p:nvGrpSpPr>
        <p:grpSpPr>
          <a:xfrm>
            <a:off x="5401552" y="2876285"/>
            <a:ext cx="212507" cy="376548"/>
            <a:chOff x="0" y="0"/>
            <a:chExt cx="74076" cy="131259"/>
          </a:xfrm>
        </p:grpSpPr>
        <p:sp>
          <p:nvSpPr>
            <p:cNvPr id="523" name="Freeform 5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4" name="TextBox 5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5" name="Group 525"/>
          <p:cNvGrpSpPr/>
          <p:nvPr/>
        </p:nvGrpSpPr>
        <p:grpSpPr>
          <a:xfrm>
            <a:off x="5171368" y="3340002"/>
            <a:ext cx="212507" cy="376548"/>
            <a:chOff x="0" y="0"/>
            <a:chExt cx="74076" cy="131259"/>
          </a:xfrm>
        </p:grpSpPr>
        <p:sp>
          <p:nvSpPr>
            <p:cNvPr id="526" name="Freeform 5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7" name="TextBox 5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8" name="Group 528"/>
          <p:cNvGrpSpPr/>
          <p:nvPr/>
        </p:nvGrpSpPr>
        <p:grpSpPr>
          <a:xfrm>
            <a:off x="5401552" y="3340002"/>
            <a:ext cx="212507" cy="376548"/>
            <a:chOff x="0" y="0"/>
            <a:chExt cx="74076" cy="131259"/>
          </a:xfrm>
        </p:grpSpPr>
        <p:sp>
          <p:nvSpPr>
            <p:cNvPr id="529" name="Freeform 5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0" name="TextBox 5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1" name="Group 531"/>
          <p:cNvGrpSpPr/>
          <p:nvPr/>
        </p:nvGrpSpPr>
        <p:grpSpPr>
          <a:xfrm>
            <a:off x="5171368" y="3803720"/>
            <a:ext cx="212507" cy="376548"/>
            <a:chOff x="0" y="0"/>
            <a:chExt cx="74076" cy="131259"/>
          </a:xfrm>
        </p:grpSpPr>
        <p:sp>
          <p:nvSpPr>
            <p:cNvPr id="532" name="Freeform 5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3" name="TextBox 5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4" name="Group 534"/>
          <p:cNvGrpSpPr/>
          <p:nvPr/>
        </p:nvGrpSpPr>
        <p:grpSpPr>
          <a:xfrm>
            <a:off x="5401552" y="3803720"/>
            <a:ext cx="212507" cy="376548"/>
            <a:chOff x="0" y="0"/>
            <a:chExt cx="74076" cy="131259"/>
          </a:xfrm>
        </p:grpSpPr>
        <p:sp>
          <p:nvSpPr>
            <p:cNvPr id="535" name="Freeform 5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6" name="TextBox 5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7" name="Group 537"/>
          <p:cNvGrpSpPr/>
          <p:nvPr/>
        </p:nvGrpSpPr>
        <p:grpSpPr>
          <a:xfrm>
            <a:off x="5171368" y="4267437"/>
            <a:ext cx="212507" cy="376548"/>
            <a:chOff x="0" y="0"/>
            <a:chExt cx="74076" cy="131259"/>
          </a:xfrm>
        </p:grpSpPr>
        <p:sp>
          <p:nvSpPr>
            <p:cNvPr id="538" name="Freeform 5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9" name="TextBox 5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0" name="Group 540"/>
          <p:cNvGrpSpPr/>
          <p:nvPr/>
        </p:nvGrpSpPr>
        <p:grpSpPr>
          <a:xfrm>
            <a:off x="5401552" y="4267437"/>
            <a:ext cx="212507" cy="376548"/>
            <a:chOff x="0" y="0"/>
            <a:chExt cx="74076" cy="131259"/>
          </a:xfrm>
        </p:grpSpPr>
        <p:sp>
          <p:nvSpPr>
            <p:cNvPr id="541" name="Freeform 5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2" name="TextBox 5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3" name="Group 543"/>
          <p:cNvGrpSpPr/>
          <p:nvPr/>
        </p:nvGrpSpPr>
        <p:grpSpPr>
          <a:xfrm>
            <a:off x="5171368" y="4731155"/>
            <a:ext cx="212507" cy="376548"/>
            <a:chOff x="0" y="0"/>
            <a:chExt cx="74076" cy="131259"/>
          </a:xfrm>
        </p:grpSpPr>
        <p:sp>
          <p:nvSpPr>
            <p:cNvPr id="544" name="Freeform 5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5" name="TextBox 5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6" name="Group 546"/>
          <p:cNvGrpSpPr/>
          <p:nvPr/>
        </p:nvGrpSpPr>
        <p:grpSpPr>
          <a:xfrm>
            <a:off x="5401552" y="4731155"/>
            <a:ext cx="212507" cy="376548"/>
            <a:chOff x="0" y="0"/>
            <a:chExt cx="74076" cy="131259"/>
          </a:xfrm>
        </p:grpSpPr>
        <p:sp>
          <p:nvSpPr>
            <p:cNvPr id="547" name="Freeform 5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8" name="TextBox 5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9" name="Group 549"/>
          <p:cNvGrpSpPr/>
          <p:nvPr/>
        </p:nvGrpSpPr>
        <p:grpSpPr>
          <a:xfrm>
            <a:off x="5171368" y="5194872"/>
            <a:ext cx="212507" cy="376548"/>
            <a:chOff x="0" y="0"/>
            <a:chExt cx="74076" cy="131259"/>
          </a:xfrm>
        </p:grpSpPr>
        <p:sp>
          <p:nvSpPr>
            <p:cNvPr id="550" name="Freeform 5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1" name="TextBox 5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2" name="Group 552"/>
          <p:cNvGrpSpPr/>
          <p:nvPr/>
        </p:nvGrpSpPr>
        <p:grpSpPr>
          <a:xfrm>
            <a:off x="5401552" y="5194872"/>
            <a:ext cx="212507" cy="376548"/>
            <a:chOff x="0" y="0"/>
            <a:chExt cx="74076" cy="131259"/>
          </a:xfrm>
        </p:grpSpPr>
        <p:sp>
          <p:nvSpPr>
            <p:cNvPr id="553" name="Freeform 5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4" name="TextBox 5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5" name="Group 555"/>
          <p:cNvGrpSpPr/>
          <p:nvPr/>
        </p:nvGrpSpPr>
        <p:grpSpPr>
          <a:xfrm>
            <a:off x="5171368" y="5658590"/>
            <a:ext cx="212507" cy="376548"/>
            <a:chOff x="0" y="0"/>
            <a:chExt cx="74076" cy="131259"/>
          </a:xfrm>
        </p:grpSpPr>
        <p:sp>
          <p:nvSpPr>
            <p:cNvPr id="556" name="Freeform 5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7" name="TextBox 5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8" name="Group 558"/>
          <p:cNvGrpSpPr/>
          <p:nvPr/>
        </p:nvGrpSpPr>
        <p:grpSpPr>
          <a:xfrm>
            <a:off x="5401552" y="5658590"/>
            <a:ext cx="212507" cy="376548"/>
            <a:chOff x="0" y="0"/>
            <a:chExt cx="74076" cy="131259"/>
          </a:xfrm>
        </p:grpSpPr>
        <p:sp>
          <p:nvSpPr>
            <p:cNvPr id="559" name="Freeform 5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0" name="TextBox 5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1" name="Group 561"/>
          <p:cNvGrpSpPr/>
          <p:nvPr/>
        </p:nvGrpSpPr>
        <p:grpSpPr>
          <a:xfrm>
            <a:off x="5171368" y="6122307"/>
            <a:ext cx="212507" cy="376548"/>
            <a:chOff x="0" y="0"/>
            <a:chExt cx="74076" cy="131259"/>
          </a:xfrm>
        </p:grpSpPr>
        <p:sp>
          <p:nvSpPr>
            <p:cNvPr id="562" name="Freeform 5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3" name="TextBox 5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4" name="Group 564"/>
          <p:cNvGrpSpPr/>
          <p:nvPr/>
        </p:nvGrpSpPr>
        <p:grpSpPr>
          <a:xfrm>
            <a:off x="5401552" y="6122307"/>
            <a:ext cx="212507" cy="376548"/>
            <a:chOff x="0" y="0"/>
            <a:chExt cx="74076" cy="131259"/>
          </a:xfrm>
        </p:grpSpPr>
        <p:sp>
          <p:nvSpPr>
            <p:cNvPr id="565" name="Freeform 5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6" name="TextBox 5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7" name="Group 567"/>
          <p:cNvGrpSpPr/>
          <p:nvPr/>
        </p:nvGrpSpPr>
        <p:grpSpPr>
          <a:xfrm>
            <a:off x="5171368" y="6586025"/>
            <a:ext cx="212507" cy="376548"/>
            <a:chOff x="0" y="0"/>
            <a:chExt cx="74076" cy="131259"/>
          </a:xfrm>
        </p:grpSpPr>
        <p:sp>
          <p:nvSpPr>
            <p:cNvPr id="568" name="Freeform 5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9" name="TextBox 5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0" name="Group 570"/>
          <p:cNvGrpSpPr/>
          <p:nvPr/>
        </p:nvGrpSpPr>
        <p:grpSpPr>
          <a:xfrm>
            <a:off x="5401552" y="6586025"/>
            <a:ext cx="212507" cy="376548"/>
            <a:chOff x="0" y="0"/>
            <a:chExt cx="74076" cy="131259"/>
          </a:xfrm>
        </p:grpSpPr>
        <p:sp>
          <p:nvSpPr>
            <p:cNvPr id="571" name="Freeform 5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2" name="TextBox 5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3" name="Group 573"/>
          <p:cNvGrpSpPr/>
          <p:nvPr/>
        </p:nvGrpSpPr>
        <p:grpSpPr>
          <a:xfrm>
            <a:off x="5171368" y="7049742"/>
            <a:ext cx="212507" cy="376548"/>
            <a:chOff x="0" y="0"/>
            <a:chExt cx="74076" cy="131259"/>
          </a:xfrm>
        </p:grpSpPr>
        <p:sp>
          <p:nvSpPr>
            <p:cNvPr id="574" name="Freeform 5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5" name="TextBox 5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6" name="Group 576"/>
          <p:cNvGrpSpPr/>
          <p:nvPr/>
        </p:nvGrpSpPr>
        <p:grpSpPr>
          <a:xfrm>
            <a:off x="5401552" y="7049742"/>
            <a:ext cx="212507" cy="376548"/>
            <a:chOff x="0" y="0"/>
            <a:chExt cx="74076" cy="131259"/>
          </a:xfrm>
        </p:grpSpPr>
        <p:sp>
          <p:nvSpPr>
            <p:cNvPr id="577" name="Freeform 5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8" name="TextBox 5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9" name="Group 579"/>
          <p:cNvGrpSpPr/>
          <p:nvPr/>
        </p:nvGrpSpPr>
        <p:grpSpPr>
          <a:xfrm>
            <a:off x="5171368" y="7513460"/>
            <a:ext cx="212507" cy="376548"/>
            <a:chOff x="0" y="0"/>
            <a:chExt cx="74076" cy="131259"/>
          </a:xfrm>
        </p:grpSpPr>
        <p:sp>
          <p:nvSpPr>
            <p:cNvPr id="580" name="Freeform 5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1" name="TextBox 5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2" name="Group 582"/>
          <p:cNvGrpSpPr/>
          <p:nvPr/>
        </p:nvGrpSpPr>
        <p:grpSpPr>
          <a:xfrm>
            <a:off x="5401552" y="7513460"/>
            <a:ext cx="212507" cy="376548"/>
            <a:chOff x="0" y="0"/>
            <a:chExt cx="74076" cy="131259"/>
          </a:xfrm>
        </p:grpSpPr>
        <p:sp>
          <p:nvSpPr>
            <p:cNvPr id="583" name="Freeform 5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4" name="TextBox 5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5" name="Group 585"/>
          <p:cNvGrpSpPr/>
          <p:nvPr/>
        </p:nvGrpSpPr>
        <p:grpSpPr>
          <a:xfrm>
            <a:off x="5631735" y="1948850"/>
            <a:ext cx="212507" cy="376548"/>
            <a:chOff x="0" y="0"/>
            <a:chExt cx="74076" cy="131259"/>
          </a:xfrm>
        </p:grpSpPr>
        <p:sp>
          <p:nvSpPr>
            <p:cNvPr id="586" name="Freeform 5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7" name="TextBox 5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8" name="Group 588"/>
          <p:cNvGrpSpPr/>
          <p:nvPr/>
        </p:nvGrpSpPr>
        <p:grpSpPr>
          <a:xfrm>
            <a:off x="5631735" y="2412567"/>
            <a:ext cx="212507" cy="376548"/>
            <a:chOff x="0" y="0"/>
            <a:chExt cx="74076" cy="131259"/>
          </a:xfrm>
        </p:grpSpPr>
        <p:sp>
          <p:nvSpPr>
            <p:cNvPr id="589" name="Freeform 5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0" name="TextBox 5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1" name="Group 591"/>
          <p:cNvGrpSpPr/>
          <p:nvPr/>
        </p:nvGrpSpPr>
        <p:grpSpPr>
          <a:xfrm>
            <a:off x="5631735" y="2876285"/>
            <a:ext cx="212507" cy="376548"/>
            <a:chOff x="0" y="0"/>
            <a:chExt cx="74076" cy="131259"/>
          </a:xfrm>
        </p:grpSpPr>
        <p:sp>
          <p:nvSpPr>
            <p:cNvPr id="592" name="Freeform 5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3" name="TextBox 5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4" name="Group 594"/>
          <p:cNvGrpSpPr/>
          <p:nvPr/>
        </p:nvGrpSpPr>
        <p:grpSpPr>
          <a:xfrm>
            <a:off x="5631735" y="3340002"/>
            <a:ext cx="212507" cy="376548"/>
            <a:chOff x="0" y="0"/>
            <a:chExt cx="74076" cy="131259"/>
          </a:xfrm>
        </p:grpSpPr>
        <p:sp>
          <p:nvSpPr>
            <p:cNvPr id="595" name="Freeform 5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6" name="TextBox 5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7" name="Group 597"/>
          <p:cNvGrpSpPr/>
          <p:nvPr/>
        </p:nvGrpSpPr>
        <p:grpSpPr>
          <a:xfrm>
            <a:off x="5631735" y="3803720"/>
            <a:ext cx="212507" cy="376548"/>
            <a:chOff x="0" y="0"/>
            <a:chExt cx="74076" cy="131259"/>
          </a:xfrm>
        </p:grpSpPr>
        <p:sp>
          <p:nvSpPr>
            <p:cNvPr id="598" name="Freeform 5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9" name="TextBox 5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0" name="Group 600"/>
          <p:cNvGrpSpPr/>
          <p:nvPr/>
        </p:nvGrpSpPr>
        <p:grpSpPr>
          <a:xfrm>
            <a:off x="5631735" y="4267437"/>
            <a:ext cx="212507" cy="376548"/>
            <a:chOff x="0" y="0"/>
            <a:chExt cx="74076" cy="131259"/>
          </a:xfrm>
        </p:grpSpPr>
        <p:sp>
          <p:nvSpPr>
            <p:cNvPr id="601" name="Freeform 6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2" name="TextBox 6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3" name="Group 603"/>
          <p:cNvGrpSpPr/>
          <p:nvPr/>
        </p:nvGrpSpPr>
        <p:grpSpPr>
          <a:xfrm>
            <a:off x="5631735" y="4731155"/>
            <a:ext cx="212507" cy="376548"/>
            <a:chOff x="0" y="0"/>
            <a:chExt cx="74076" cy="131259"/>
          </a:xfrm>
        </p:grpSpPr>
        <p:sp>
          <p:nvSpPr>
            <p:cNvPr id="604" name="Freeform 6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5" name="TextBox 6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6" name="Group 606"/>
          <p:cNvGrpSpPr/>
          <p:nvPr/>
        </p:nvGrpSpPr>
        <p:grpSpPr>
          <a:xfrm>
            <a:off x="5631735" y="5194872"/>
            <a:ext cx="212507" cy="376548"/>
            <a:chOff x="0" y="0"/>
            <a:chExt cx="74076" cy="131259"/>
          </a:xfrm>
        </p:grpSpPr>
        <p:sp>
          <p:nvSpPr>
            <p:cNvPr id="607" name="Freeform 6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8" name="TextBox 6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9" name="Group 609"/>
          <p:cNvGrpSpPr/>
          <p:nvPr/>
        </p:nvGrpSpPr>
        <p:grpSpPr>
          <a:xfrm>
            <a:off x="5631735" y="5658590"/>
            <a:ext cx="212507" cy="376548"/>
            <a:chOff x="0" y="0"/>
            <a:chExt cx="74076" cy="131259"/>
          </a:xfrm>
        </p:grpSpPr>
        <p:sp>
          <p:nvSpPr>
            <p:cNvPr id="610" name="Freeform 6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1" name="TextBox 6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2" name="Group 612"/>
          <p:cNvGrpSpPr/>
          <p:nvPr/>
        </p:nvGrpSpPr>
        <p:grpSpPr>
          <a:xfrm>
            <a:off x="5631735" y="6122307"/>
            <a:ext cx="212507" cy="376548"/>
            <a:chOff x="0" y="0"/>
            <a:chExt cx="74076" cy="131259"/>
          </a:xfrm>
        </p:grpSpPr>
        <p:sp>
          <p:nvSpPr>
            <p:cNvPr id="613" name="Freeform 6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4" name="TextBox 6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5" name="Group 615"/>
          <p:cNvGrpSpPr/>
          <p:nvPr/>
        </p:nvGrpSpPr>
        <p:grpSpPr>
          <a:xfrm>
            <a:off x="5631735" y="6586025"/>
            <a:ext cx="212507" cy="376548"/>
            <a:chOff x="0" y="0"/>
            <a:chExt cx="74076" cy="131259"/>
          </a:xfrm>
        </p:grpSpPr>
        <p:sp>
          <p:nvSpPr>
            <p:cNvPr id="616" name="Freeform 6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7" name="TextBox 6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8" name="Group 618"/>
          <p:cNvGrpSpPr/>
          <p:nvPr/>
        </p:nvGrpSpPr>
        <p:grpSpPr>
          <a:xfrm>
            <a:off x="5631735" y="7049742"/>
            <a:ext cx="212507" cy="376548"/>
            <a:chOff x="0" y="0"/>
            <a:chExt cx="74076" cy="131259"/>
          </a:xfrm>
        </p:grpSpPr>
        <p:sp>
          <p:nvSpPr>
            <p:cNvPr id="619" name="Freeform 6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0" name="TextBox 6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1" name="Group 621"/>
          <p:cNvGrpSpPr/>
          <p:nvPr/>
        </p:nvGrpSpPr>
        <p:grpSpPr>
          <a:xfrm>
            <a:off x="5631735" y="7513460"/>
            <a:ext cx="212507" cy="376548"/>
            <a:chOff x="0" y="0"/>
            <a:chExt cx="74076" cy="131259"/>
          </a:xfrm>
        </p:grpSpPr>
        <p:sp>
          <p:nvSpPr>
            <p:cNvPr id="622" name="Freeform 6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3" name="TextBox 6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4" name="Group 624"/>
          <p:cNvGrpSpPr/>
          <p:nvPr/>
        </p:nvGrpSpPr>
        <p:grpSpPr>
          <a:xfrm>
            <a:off x="5861919" y="1948850"/>
            <a:ext cx="212507" cy="376548"/>
            <a:chOff x="0" y="0"/>
            <a:chExt cx="74076" cy="131259"/>
          </a:xfrm>
        </p:grpSpPr>
        <p:sp>
          <p:nvSpPr>
            <p:cNvPr id="625" name="Freeform 6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6" name="TextBox 6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7" name="Group 627"/>
          <p:cNvGrpSpPr/>
          <p:nvPr/>
        </p:nvGrpSpPr>
        <p:grpSpPr>
          <a:xfrm>
            <a:off x="6092102" y="1948850"/>
            <a:ext cx="212507" cy="376548"/>
            <a:chOff x="0" y="0"/>
            <a:chExt cx="74076" cy="131259"/>
          </a:xfrm>
        </p:grpSpPr>
        <p:sp>
          <p:nvSpPr>
            <p:cNvPr id="628" name="Freeform 6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9" name="TextBox 6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0" name="Group 630"/>
          <p:cNvGrpSpPr/>
          <p:nvPr/>
        </p:nvGrpSpPr>
        <p:grpSpPr>
          <a:xfrm>
            <a:off x="5861919" y="2412567"/>
            <a:ext cx="212507" cy="376548"/>
            <a:chOff x="0" y="0"/>
            <a:chExt cx="74076" cy="131259"/>
          </a:xfrm>
        </p:grpSpPr>
        <p:sp>
          <p:nvSpPr>
            <p:cNvPr id="631" name="Freeform 6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2" name="TextBox 6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3" name="Group 633"/>
          <p:cNvGrpSpPr/>
          <p:nvPr/>
        </p:nvGrpSpPr>
        <p:grpSpPr>
          <a:xfrm>
            <a:off x="6092102" y="2412567"/>
            <a:ext cx="212507" cy="376548"/>
            <a:chOff x="0" y="0"/>
            <a:chExt cx="74076" cy="131259"/>
          </a:xfrm>
        </p:grpSpPr>
        <p:sp>
          <p:nvSpPr>
            <p:cNvPr id="634" name="Freeform 6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5" name="TextBox 6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6" name="Group 636"/>
          <p:cNvGrpSpPr/>
          <p:nvPr/>
        </p:nvGrpSpPr>
        <p:grpSpPr>
          <a:xfrm>
            <a:off x="5861919" y="2876285"/>
            <a:ext cx="212507" cy="376548"/>
            <a:chOff x="0" y="0"/>
            <a:chExt cx="74076" cy="131259"/>
          </a:xfrm>
        </p:grpSpPr>
        <p:sp>
          <p:nvSpPr>
            <p:cNvPr id="637" name="Freeform 6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8" name="TextBox 6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9" name="Group 639"/>
          <p:cNvGrpSpPr/>
          <p:nvPr/>
        </p:nvGrpSpPr>
        <p:grpSpPr>
          <a:xfrm>
            <a:off x="6092102" y="2876285"/>
            <a:ext cx="212507" cy="376548"/>
            <a:chOff x="0" y="0"/>
            <a:chExt cx="74076" cy="131259"/>
          </a:xfrm>
        </p:grpSpPr>
        <p:sp>
          <p:nvSpPr>
            <p:cNvPr id="640" name="Freeform 6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1" name="TextBox 6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2" name="Group 642"/>
          <p:cNvGrpSpPr/>
          <p:nvPr/>
        </p:nvGrpSpPr>
        <p:grpSpPr>
          <a:xfrm>
            <a:off x="5861919" y="3340002"/>
            <a:ext cx="212507" cy="376548"/>
            <a:chOff x="0" y="0"/>
            <a:chExt cx="74076" cy="131259"/>
          </a:xfrm>
        </p:grpSpPr>
        <p:sp>
          <p:nvSpPr>
            <p:cNvPr id="643" name="Freeform 6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4" name="TextBox 6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5" name="Group 645"/>
          <p:cNvGrpSpPr/>
          <p:nvPr/>
        </p:nvGrpSpPr>
        <p:grpSpPr>
          <a:xfrm>
            <a:off x="6092102" y="3340002"/>
            <a:ext cx="212507" cy="376548"/>
            <a:chOff x="0" y="0"/>
            <a:chExt cx="74076" cy="131259"/>
          </a:xfrm>
        </p:grpSpPr>
        <p:sp>
          <p:nvSpPr>
            <p:cNvPr id="646" name="Freeform 6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7" name="TextBox 6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8" name="Group 648"/>
          <p:cNvGrpSpPr/>
          <p:nvPr/>
        </p:nvGrpSpPr>
        <p:grpSpPr>
          <a:xfrm>
            <a:off x="5861919" y="3803720"/>
            <a:ext cx="212507" cy="376548"/>
            <a:chOff x="0" y="0"/>
            <a:chExt cx="74076" cy="131259"/>
          </a:xfrm>
        </p:grpSpPr>
        <p:sp>
          <p:nvSpPr>
            <p:cNvPr id="649" name="Freeform 6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0" name="TextBox 6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1" name="Group 651"/>
          <p:cNvGrpSpPr/>
          <p:nvPr/>
        </p:nvGrpSpPr>
        <p:grpSpPr>
          <a:xfrm>
            <a:off x="6092102" y="3803720"/>
            <a:ext cx="212507" cy="376548"/>
            <a:chOff x="0" y="0"/>
            <a:chExt cx="74076" cy="131259"/>
          </a:xfrm>
        </p:grpSpPr>
        <p:sp>
          <p:nvSpPr>
            <p:cNvPr id="652" name="Freeform 6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3" name="TextBox 6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4" name="Group 654"/>
          <p:cNvGrpSpPr/>
          <p:nvPr/>
        </p:nvGrpSpPr>
        <p:grpSpPr>
          <a:xfrm>
            <a:off x="5861919" y="4267437"/>
            <a:ext cx="212507" cy="376548"/>
            <a:chOff x="0" y="0"/>
            <a:chExt cx="74076" cy="131259"/>
          </a:xfrm>
        </p:grpSpPr>
        <p:sp>
          <p:nvSpPr>
            <p:cNvPr id="655" name="Freeform 6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6" name="TextBox 6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7" name="Group 657"/>
          <p:cNvGrpSpPr/>
          <p:nvPr/>
        </p:nvGrpSpPr>
        <p:grpSpPr>
          <a:xfrm>
            <a:off x="6092102" y="4267437"/>
            <a:ext cx="212507" cy="376548"/>
            <a:chOff x="0" y="0"/>
            <a:chExt cx="74076" cy="131259"/>
          </a:xfrm>
        </p:grpSpPr>
        <p:sp>
          <p:nvSpPr>
            <p:cNvPr id="658" name="Freeform 6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9" name="TextBox 6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0" name="Group 660"/>
          <p:cNvGrpSpPr/>
          <p:nvPr/>
        </p:nvGrpSpPr>
        <p:grpSpPr>
          <a:xfrm>
            <a:off x="5861919" y="4731155"/>
            <a:ext cx="212507" cy="376548"/>
            <a:chOff x="0" y="0"/>
            <a:chExt cx="74076" cy="131259"/>
          </a:xfrm>
        </p:grpSpPr>
        <p:sp>
          <p:nvSpPr>
            <p:cNvPr id="661" name="Freeform 6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2" name="TextBox 6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3" name="Group 663"/>
          <p:cNvGrpSpPr/>
          <p:nvPr/>
        </p:nvGrpSpPr>
        <p:grpSpPr>
          <a:xfrm>
            <a:off x="6092102" y="4731155"/>
            <a:ext cx="212507" cy="376548"/>
            <a:chOff x="0" y="0"/>
            <a:chExt cx="74076" cy="131259"/>
          </a:xfrm>
        </p:grpSpPr>
        <p:sp>
          <p:nvSpPr>
            <p:cNvPr id="664" name="Freeform 6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5" name="TextBox 6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6" name="Group 666"/>
          <p:cNvGrpSpPr/>
          <p:nvPr/>
        </p:nvGrpSpPr>
        <p:grpSpPr>
          <a:xfrm>
            <a:off x="5861919" y="5194872"/>
            <a:ext cx="212507" cy="376548"/>
            <a:chOff x="0" y="0"/>
            <a:chExt cx="74076" cy="131259"/>
          </a:xfrm>
        </p:grpSpPr>
        <p:sp>
          <p:nvSpPr>
            <p:cNvPr id="667" name="Freeform 6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8" name="TextBox 6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9" name="Group 669"/>
          <p:cNvGrpSpPr/>
          <p:nvPr/>
        </p:nvGrpSpPr>
        <p:grpSpPr>
          <a:xfrm>
            <a:off x="6092102" y="5194872"/>
            <a:ext cx="212507" cy="376548"/>
            <a:chOff x="0" y="0"/>
            <a:chExt cx="74076" cy="131259"/>
          </a:xfrm>
        </p:grpSpPr>
        <p:sp>
          <p:nvSpPr>
            <p:cNvPr id="670" name="Freeform 6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1" name="TextBox 6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2" name="Group 672"/>
          <p:cNvGrpSpPr/>
          <p:nvPr/>
        </p:nvGrpSpPr>
        <p:grpSpPr>
          <a:xfrm>
            <a:off x="5861919" y="5658590"/>
            <a:ext cx="212507" cy="376548"/>
            <a:chOff x="0" y="0"/>
            <a:chExt cx="74076" cy="131259"/>
          </a:xfrm>
        </p:grpSpPr>
        <p:sp>
          <p:nvSpPr>
            <p:cNvPr id="673" name="Freeform 6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4" name="TextBox 6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5" name="Group 675"/>
          <p:cNvGrpSpPr/>
          <p:nvPr/>
        </p:nvGrpSpPr>
        <p:grpSpPr>
          <a:xfrm>
            <a:off x="6092102" y="5658590"/>
            <a:ext cx="212507" cy="376548"/>
            <a:chOff x="0" y="0"/>
            <a:chExt cx="74076" cy="131259"/>
          </a:xfrm>
        </p:grpSpPr>
        <p:sp>
          <p:nvSpPr>
            <p:cNvPr id="676" name="Freeform 6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7" name="TextBox 6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8" name="Group 678"/>
          <p:cNvGrpSpPr/>
          <p:nvPr/>
        </p:nvGrpSpPr>
        <p:grpSpPr>
          <a:xfrm>
            <a:off x="5861919" y="6122307"/>
            <a:ext cx="212507" cy="376548"/>
            <a:chOff x="0" y="0"/>
            <a:chExt cx="74076" cy="131259"/>
          </a:xfrm>
        </p:grpSpPr>
        <p:sp>
          <p:nvSpPr>
            <p:cNvPr id="679" name="Freeform 6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0" name="TextBox 6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1" name="Group 681"/>
          <p:cNvGrpSpPr/>
          <p:nvPr/>
        </p:nvGrpSpPr>
        <p:grpSpPr>
          <a:xfrm>
            <a:off x="6092102" y="6122307"/>
            <a:ext cx="212507" cy="376548"/>
            <a:chOff x="0" y="0"/>
            <a:chExt cx="74076" cy="131259"/>
          </a:xfrm>
        </p:grpSpPr>
        <p:sp>
          <p:nvSpPr>
            <p:cNvPr id="682" name="Freeform 6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3" name="TextBox 6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4" name="Group 684"/>
          <p:cNvGrpSpPr/>
          <p:nvPr/>
        </p:nvGrpSpPr>
        <p:grpSpPr>
          <a:xfrm>
            <a:off x="5861919" y="6586025"/>
            <a:ext cx="212507" cy="376548"/>
            <a:chOff x="0" y="0"/>
            <a:chExt cx="74076" cy="131259"/>
          </a:xfrm>
        </p:grpSpPr>
        <p:sp>
          <p:nvSpPr>
            <p:cNvPr id="685" name="Freeform 6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6" name="TextBox 6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7" name="Group 687"/>
          <p:cNvGrpSpPr/>
          <p:nvPr/>
        </p:nvGrpSpPr>
        <p:grpSpPr>
          <a:xfrm>
            <a:off x="6092102" y="6586025"/>
            <a:ext cx="212507" cy="376548"/>
            <a:chOff x="0" y="0"/>
            <a:chExt cx="74076" cy="131259"/>
          </a:xfrm>
        </p:grpSpPr>
        <p:sp>
          <p:nvSpPr>
            <p:cNvPr id="688" name="Freeform 6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9" name="TextBox 6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0" name="Group 690"/>
          <p:cNvGrpSpPr/>
          <p:nvPr/>
        </p:nvGrpSpPr>
        <p:grpSpPr>
          <a:xfrm>
            <a:off x="5861919" y="7049742"/>
            <a:ext cx="212507" cy="376548"/>
            <a:chOff x="0" y="0"/>
            <a:chExt cx="74076" cy="131259"/>
          </a:xfrm>
        </p:grpSpPr>
        <p:sp>
          <p:nvSpPr>
            <p:cNvPr id="691" name="Freeform 6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2" name="TextBox 6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3" name="Group 693"/>
          <p:cNvGrpSpPr/>
          <p:nvPr/>
        </p:nvGrpSpPr>
        <p:grpSpPr>
          <a:xfrm>
            <a:off x="6092102" y="7049742"/>
            <a:ext cx="212507" cy="376548"/>
            <a:chOff x="0" y="0"/>
            <a:chExt cx="74076" cy="131259"/>
          </a:xfrm>
        </p:grpSpPr>
        <p:sp>
          <p:nvSpPr>
            <p:cNvPr id="694" name="Freeform 6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5" name="TextBox 6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6" name="Group 696"/>
          <p:cNvGrpSpPr/>
          <p:nvPr/>
        </p:nvGrpSpPr>
        <p:grpSpPr>
          <a:xfrm>
            <a:off x="5861919" y="7513460"/>
            <a:ext cx="212507" cy="376548"/>
            <a:chOff x="0" y="0"/>
            <a:chExt cx="74076" cy="131259"/>
          </a:xfrm>
        </p:grpSpPr>
        <p:sp>
          <p:nvSpPr>
            <p:cNvPr id="697" name="Freeform 6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8" name="TextBox 6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9" name="Group 699"/>
          <p:cNvGrpSpPr/>
          <p:nvPr/>
        </p:nvGrpSpPr>
        <p:grpSpPr>
          <a:xfrm>
            <a:off x="6092102" y="7513460"/>
            <a:ext cx="212507" cy="376548"/>
            <a:chOff x="0" y="0"/>
            <a:chExt cx="74076" cy="131259"/>
          </a:xfrm>
        </p:grpSpPr>
        <p:sp>
          <p:nvSpPr>
            <p:cNvPr id="700" name="Freeform 7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1" name="TextBox 7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2" name="Group 702"/>
          <p:cNvGrpSpPr/>
          <p:nvPr/>
        </p:nvGrpSpPr>
        <p:grpSpPr>
          <a:xfrm>
            <a:off x="6322286" y="1948850"/>
            <a:ext cx="212507" cy="376548"/>
            <a:chOff x="0" y="0"/>
            <a:chExt cx="74076" cy="131259"/>
          </a:xfrm>
        </p:grpSpPr>
        <p:sp>
          <p:nvSpPr>
            <p:cNvPr id="703" name="Freeform 7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4" name="TextBox 7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5" name="Group 705"/>
          <p:cNvGrpSpPr/>
          <p:nvPr/>
        </p:nvGrpSpPr>
        <p:grpSpPr>
          <a:xfrm>
            <a:off x="6552469" y="1948850"/>
            <a:ext cx="212507" cy="376548"/>
            <a:chOff x="0" y="0"/>
            <a:chExt cx="74076" cy="131259"/>
          </a:xfrm>
        </p:grpSpPr>
        <p:sp>
          <p:nvSpPr>
            <p:cNvPr id="706" name="Freeform 7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7" name="TextBox 7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8" name="Group 708"/>
          <p:cNvGrpSpPr/>
          <p:nvPr/>
        </p:nvGrpSpPr>
        <p:grpSpPr>
          <a:xfrm>
            <a:off x="6322286" y="2412567"/>
            <a:ext cx="212507" cy="376548"/>
            <a:chOff x="0" y="0"/>
            <a:chExt cx="74076" cy="131259"/>
          </a:xfrm>
        </p:grpSpPr>
        <p:sp>
          <p:nvSpPr>
            <p:cNvPr id="709" name="Freeform 7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0" name="TextBox 7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1" name="Group 711"/>
          <p:cNvGrpSpPr/>
          <p:nvPr/>
        </p:nvGrpSpPr>
        <p:grpSpPr>
          <a:xfrm>
            <a:off x="6552469" y="2412567"/>
            <a:ext cx="212507" cy="376548"/>
            <a:chOff x="0" y="0"/>
            <a:chExt cx="74076" cy="131259"/>
          </a:xfrm>
        </p:grpSpPr>
        <p:sp>
          <p:nvSpPr>
            <p:cNvPr id="712" name="Freeform 7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3" name="TextBox 7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4" name="Group 714"/>
          <p:cNvGrpSpPr/>
          <p:nvPr/>
        </p:nvGrpSpPr>
        <p:grpSpPr>
          <a:xfrm>
            <a:off x="6322286" y="2876285"/>
            <a:ext cx="212507" cy="376548"/>
            <a:chOff x="0" y="0"/>
            <a:chExt cx="74076" cy="131259"/>
          </a:xfrm>
        </p:grpSpPr>
        <p:sp>
          <p:nvSpPr>
            <p:cNvPr id="715" name="Freeform 7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6" name="TextBox 7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7" name="Group 717"/>
          <p:cNvGrpSpPr/>
          <p:nvPr/>
        </p:nvGrpSpPr>
        <p:grpSpPr>
          <a:xfrm>
            <a:off x="6552469" y="2876285"/>
            <a:ext cx="212507" cy="376548"/>
            <a:chOff x="0" y="0"/>
            <a:chExt cx="74076" cy="131259"/>
          </a:xfrm>
        </p:grpSpPr>
        <p:sp>
          <p:nvSpPr>
            <p:cNvPr id="718" name="Freeform 7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9" name="TextBox 7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0" name="Group 720"/>
          <p:cNvGrpSpPr/>
          <p:nvPr/>
        </p:nvGrpSpPr>
        <p:grpSpPr>
          <a:xfrm>
            <a:off x="6322286" y="3340002"/>
            <a:ext cx="212507" cy="376548"/>
            <a:chOff x="0" y="0"/>
            <a:chExt cx="74076" cy="131259"/>
          </a:xfrm>
        </p:grpSpPr>
        <p:sp>
          <p:nvSpPr>
            <p:cNvPr id="721" name="Freeform 7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2" name="TextBox 7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3" name="Group 723"/>
          <p:cNvGrpSpPr/>
          <p:nvPr/>
        </p:nvGrpSpPr>
        <p:grpSpPr>
          <a:xfrm>
            <a:off x="6552469" y="3340002"/>
            <a:ext cx="212507" cy="376548"/>
            <a:chOff x="0" y="0"/>
            <a:chExt cx="74076" cy="131259"/>
          </a:xfrm>
        </p:grpSpPr>
        <p:sp>
          <p:nvSpPr>
            <p:cNvPr id="724" name="Freeform 7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5" name="TextBox 7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6" name="Group 726"/>
          <p:cNvGrpSpPr/>
          <p:nvPr/>
        </p:nvGrpSpPr>
        <p:grpSpPr>
          <a:xfrm>
            <a:off x="6322286" y="3803720"/>
            <a:ext cx="212507" cy="376548"/>
            <a:chOff x="0" y="0"/>
            <a:chExt cx="74076" cy="131259"/>
          </a:xfrm>
        </p:grpSpPr>
        <p:sp>
          <p:nvSpPr>
            <p:cNvPr id="727" name="Freeform 7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8" name="TextBox 7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9" name="Group 729"/>
          <p:cNvGrpSpPr/>
          <p:nvPr/>
        </p:nvGrpSpPr>
        <p:grpSpPr>
          <a:xfrm>
            <a:off x="6552469" y="3803720"/>
            <a:ext cx="212507" cy="376548"/>
            <a:chOff x="0" y="0"/>
            <a:chExt cx="74076" cy="131259"/>
          </a:xfrm>
        </p:grpSpPr>
        <p:sp>
          <p:nvSpPr>
            <p:cNvPr id="730" name="Freeform 7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1" name="TextBox 7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2" name="Group 732"/>
          <p:cNvGrpSpPr/>
          <p:nvPr/>
        </p:nvGrpSpPr>
        <p:grpSpPr>
          <a:xfrm>
            <a:off x="6322286" y="4267437"/>
            <a:ext cx="212507" cy="376548"/>
            <a:chOff x="0" y="0"/>
            <a:chExt cx="74076" cy="131259"/>
          </a:xfrm>
        </p:grpSpPr>
        <p:sp>
          <p:nvSpPr>
            <p:cNvPr id="733" name="Freeform 7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4" name="TextBox 7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5" name="Group 735"/>
          <p:cNvGrpSpPr/>
          <p:nvPr/>
        </p:nvGrpSpPr>
        <p:grpSpPr>
          <a:xfrm>
            <a:off x="6552469" y="4267437"/>
            <a:ext cx="212507" cy="376548"/>
            <a:chOff x="0" y="0"/>
            <a:chExt cx="74076" cy="131259"/>
          </a:xfrm>
        </p:grpSpPr>
        <p:sp>
          <p:nvSpPr>
            <p:cNvPr id="736" name="Freeform 7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7" name="TextBox 7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8" name="Group 738"/>
          <p:cNvGrpSpPr/>
          <p:nvPr/>
        </p:nvGrpSpPr>
        <p:grpSpPr>
          <a:xfrm>
            <a:off x="6322286" y="4731155"/>
            <a:ext cx="212507" cy="376548"/>
            <a:chOff x="0" y="0"/>
            <a:chExt cx="74076" cy="131259"/>
          </a:xfrm>
        </p:grpSpPr>
        <p:sp>
          <p:nvSpPr>
            <p:cNvPr id="739" name="Freeform 7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0" name="TextBox 7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1" name="Group 741"/>
          <p:cNvGrpSpPr/>
          <p:nvPr/>
        </p:nvGrpSpPr>
        <p:grpSpPr>
          <a:xfrm>
            <a:off x="6552469" y="4731155"/>
            <a:ext cx="212507" cy="376548"/>
            <a:chOff x="0" y="0"/>
            <a:chExt cx="74076" cy="131259"/>
          </a:xfrm>
        </p:grpSpPr>
        <p:sp>
          <p:nvSpPr>
            <p:cNvPr id="742" name="Freeform 7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3" name="TextBox 7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4" name="Group 744"/>
          <p:cNvGrpSpPr/>
          <p:nvPr/>
        </p:nvGrpSpPr>
        <p:grpSpPr>
          <a:xfrm>
            <a:off x="6322286" y="5194872"/>
            <a:ext cx="212507" cy="376548"/>
            <a:chOff x="0" y="0"/>
            <a:chExt cx="74076" cy="131259"/>
          </a:xfrm>
        </p:grpSpPr>
        <p:sp>
          <p:nvSpPr>
            <p:cNvPr id="745" name="Freeform 7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6" name="TextBox 7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7" name="Group 747"/>
          <p:cNvGrpSpPr/>
          <p:nvPr/>
        </p:nvGrpSpPr>
        <p:grpSpPr>
          <a:xfrm>
            <a:off x="6552469" y="5194872"/>
            <a:ext cx="212507" cy="376548"/>
            <a:chOff x="0" y="0"/>
            <a:chExt cx="74076" cy="131259"/>
          </a:xfrm>
        </p:grpSpPr>
        <p:sp>
          <p:nvSpPr>
            <p:cNvPr id="748" name="Freeform 7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9" name="TextBox 7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0" name="Group 750"/>
          <p:cNvGrpSpPr/>
          <p:nvPr/>
        </p:nvGrpSpPr>
        <p:grpSpPr>
          <a:xfrm>
            <a:off x="6322286" y="5658590"/>
            <a:ext cx="212507" cy="376548"/>
            <a:chOff x="0" y="0"/>
            <a:chExt cx="74076" cy="131259"/>
          </a:xfrm>
        </p:grpSpPr>
        <p:sp>
          <p:nvSpPr>
            <p:cNvPr id="751" name="Freeform 7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2" name="TextBox 7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3" name="Group 753"/>
          <p:cNvGrpSpPr/>
          <p:nvPr/>
        </p:nvGrpSpPr>
        <p:grpSpPr>
          <a:xfrm>
            <a:off x="6552469" y="5658590"/>
            <a:ext cx="212507" cy="376548"/>
            <a:chOff x="0" y="0"/>
            <a:chExt cx="74076" cy="131259"/>
          </a:xfrm>
        </p:grpSpPr>
        <p:sp>
          <p:nvSpPr>
            <p:cNvPr id="754" name="Freeform 7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5" name="TextBox 7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6" name="Group 756"/>
          <p:cNvGrpSpPr/>
          <p:nvPr/>
        </p:nvGrpSpPr>
        <p:grpSpPr>
          <a:xfrm>
            <a:off x="6322286" y="6122307"/>
            <a:ext cx="212507" cy="376548"/>
            <a:chOff x="0" y="0"/>
            <a:chExt cx="74076" cy="131259"/>
          </a:xfrm>
        </p:grpSpPr>
        <p:sp>
          <p:nvSpPr>
            <p:cNvPr id="757" name="Freeform 7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8" name="TextBox 7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9" name="Group 759"/>
          <p:cNvGrpSpPr/>
          <p:nvPr/>
        </p:nvGrpSpPr>
        <p:grpSpPr>
          <a:xfrm>
            <a:off x="6552469" y="6122307"/>
            <a:ext cx="212507" cy="376548"/>
            <a:chOff x="0" y="0"/>
            <a:chExt cx="74076" cy="131259"/>
          </a:xfrm>
        </p:grpSpPr>
        <p:sp>
          <p:nvSpPr>
            <p:cNvPr id="760" name="Freeform 7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1" name="TextBox 7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2" name="Group 762"/>
          <p:cNvGrpSpPr/>
          <p:nvPr/>
        </p:nvGrpSpPr>
        <p:grpSpPr>
          <a:xfrm>
            <a:off x="6322286" y="6586025"/>
            <a:ext cx="212507" cy="376548"/>
            <a:chOff x="0" y="0"/>
            <a:chExt cx="74076" cy="131259"/>
          </a:xfrm>
        </p:grpSpPr>
        <p:sp>
          <p:nvSpPr>
            <p:cNvPr id="763" name="Freeform 7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4" name="TextBox 7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5" name="Group 765"/>
          <p:cNvGrpSpPr/>
          <p:nvPr/>
        </p:nvGrpSpPr>
        <p:grpSpPr>
          <a:xfrm>
            <a:off x="6552469" y="6586025"/>
            <a:ext cx="212507" cy="376548"/>
            <a:chOff x="0" y="0"/>
            <a:chExt cx="74076" cy="131259"/>
          </a:xfrm>
        </p:grpSpPr>
        <p:sp>
          <p:nvSpPr>
            <p:cNvPr id="766" name="Freeform 7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7" name="TextBox 7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8" name="Group 768"/>
          <p:cNvGrpSpPr/>
          <p:nvPr/>
        </p:nvGrpSpPr>
        <p:grpSpPr>
          <a:xfrm>
            <a:off x="6322286" y="7049742"/>
            <a:ext cx="212507" cy="376548"/>
            <a:chOff x="0" y="0"/>
            <a:chExt cx="74076" cy="131259"/>
          </a:xfrm>
        </p:grpSpPr>
        <p:sp>
          <p:nvSpPr>
            <p:cNvPr id="769" name="Freeform 7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0" name="TextBox 7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1" name="Group 771"/>
          <p:cNvGrpSpPr/>
          <p:nvPr/>
        </p:nvGrpSpPr>
        <p:grpSpPr>
          <a:xfrm>
            <a:off x="6552469" y="7049742"/>
            <a:ext cx="212507" cy="376548"/>
            <a:chOff x="0" y="0"/>
            <a:chExt cx="74076" cy="131259"/>
          </a:xfrm>
        </p:grpSpPr>
        <p:sp>
          <p:nvSpPr>
            <p:cNvPr id="772" name="Freeform 7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3" name="TextBox 7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4" name="Group 774"/>
          <p:cNvGrpSpPr/>
          <p:nvPr/>
        </p:nvGrpSpPr>
        <p:grpSpPr>
          <a:xfrm>
            <a:off x="6322286" y="7513460"/>
            <a:ext cx="212507" cy="376548"/>
            <a:chOff x="0" y="0"/>
            <a:chExt cx="74076" cy="131259"/>
          </a:xfrm>
        </p:grpSpPr>
        <p:sp>
          <p:nvSpPr>
            <p:cNvPr id="775" name="Freeform 7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6" name="TextBox 7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7" name="Group 777"/>
          <p:cNvGrpSpPr/>
          <p:nvPr/>
        </p:nvGrpSpPr>
        <p:grpSpPr>
          <a:xfrm>
            <a:off x="6552469" y="7513460"/>
            <a:ext cx="212507" cy="376548"/>
            <a:chOff x="0" y="0"/>
            <a:chExt cx="74076" cy="131259"/>
          </a:xfrm>
        </p:grpSpPr>
        <p:sp>
          <p:nvSpPr>
            <p:cNvPr id="778" name="Freeform 7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9" name="TextBox 7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0" name="Group 780"/>
          <p:cNvGrpSpPr/>
          <p:nvPr/>
        </p:nvGrpSpPr>
        <p:grpSpPr>
          <a:xfrm>
            <a:off x="6782653" y="1948850"/>
            <a:ext cx="212507" cy="376548"/>
            <a:chOff x="0" y="0"/>
            <a:chExt cx="74076" cy="131259"/>
          </a:xfrm>
        </p:grpSpPr>
        <p:sp>
          <p:nvSpPr>
            <p:cNvPr id="781" name="Freeform 7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2" name="TextBox 7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3" name="Group 783"/>
          <p:cNvGrpSpPr/>
          <p:nvPr/>
        </p:nvGrpSpPr>
        <p:grpSpPr>
          <a:xfrm>
            <a:off x="6782653" y="2412567"/>
            <a:ext cx="212507" cy="376548"/>
            <a:chOff x="0" y="0"/>
            <a:chExt cx="74076" cy="131259"/>
          </a:xfrm>
        </p:grpSpPr>
        <p:sp>
          <p:nvSpPr>
            <p:cNvPr id="784" name="Freeform 7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5" name="TextBox 7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6" name="Group 786"/>
          <p:cNvGrpSpPr/>
          <p:nvPr/>
        </p:nvGrpSpPr>
        <p:grpSpPr>
          <a:xfrm>
            <a:off x="6782653" y="2876285"/>
            <a:ext cx="212507" cy="376548"/>
            <a:chOff x="0" y="0"/>
            <a:chExt cx="74076" cy="131259"/>
          </a:xfrm>
        </p:grpSpPr>
        <p:sp>
          <p:nvSpPr>
            <p:cNvPr id="787" name="Freeform 7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8" name="TextBox 7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9" name="Group 789"/>
          <p:cNvGrpSpPr/>
          <p:nvPr/>
        </p:nvGrpSpPr>
        <p:grpSpPr>
          <a:xfrm>
            <a:off x="6782653" y="3340002"/>
            <a:ext cx="212507" cy="376548"/>
            <a:chOff x="0" y="0"/>
            <a:chExt cx="74076" cy="131259"/>
          </a:xfrm>
        </p:grpSpPr>
        <p:sp>
          <p:nvSpPr>
            <p:cNvPr id="790" name="Freeform 7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1" name="TextBox 7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2" name="Group 792"/>
          <p:cNvGrpSpPr/>
          <p:nvPr/>
        </p:nvGrpSpPr>
        <p:grpSpPr>
          <a:xfrm>
            <a:off x="6782653" y="3803720"/>
            <a:ext cx="212507" cy="376548"/>
            <a:chOff x="0" y="0"/>
            <a:chExt cx="74076" cy="131259"/>
          </a:xfrm>
        </p:grpSpPr>
        <p:sp>
          <p:nvSpPr>
            <p:cNvPr id="793" name="Freeform 7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4" name="TextBox 7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5" name="Group 795"/>
          <p:cNvGrpSpPr/>
          <p:nvPr/>
        </p:nvGrpSpPr>
        <p:grpSpPr>
          <a:xfrm>
            <a:off x="6782653" y="4267437"/>
            <a:ext cx="212507" cy="376548"/>
            <a:chOff x="0" y="0"/>
            <a:chExt cx="74076" cy="131259"/>
          </a:xfrm>
        </p:grpSpPr>
        <p:sp>
          <p:nvSpPr>
            <p:cNvPr id="796" name="Freeform 7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7" name="TextBox 7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8" name="Group 798"/>
          <p:cNvGrpSpPr/>
          <p:nvPr/>
        </p:nvGrpSpPr>
        <p:grpSpPr>
          <a:xfrm>
            <a:off x="6782653" y="4731155"/>
            <a:ext cx="212507" cy="376548"/>
            <a:chOff x="0" y="0"/>
            <a:chExt cx="74076" cy="131259"/>
          </a:xfrm>
        </p:grpSpPr>
        <p:sp>
          <p:nvSpPr>
            <p:cNvPr id="799" name="Freeform 7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0" name="TextBox 8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1" name="Group 801"/>
          <p:cNvGrpSpPr/>
          <p:nvPr/>
        </p:nvGrpSpPr>
        <p:grpSpPr>
          <a:xfrm>
            <a:off x="6782653" y="5194872"/>
            <a:ext cx="212507" cy="376548"/>
            <a:chOff x="0" y="0"/>
            <a:chExt cx="74076" cy="131259"/>
          </a:xfrm>
        </p:grpSpPr>
        <p:sp>
          <p:nvSpPr>
            <p:cNvPr id="802" name="Freeform 8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3" name="TextBox 8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4" name="Group 804"/>
          <p:cNvGrpSpPr/>
          <p:nvPr/>
        </p:nvGrpSpPr>
        <p:grpSpPr>
          <a:xfrm>
            <a:off x="6782653" y="5658590"/>
            <a:ext cx="212507" cy="376548"/>
            <a:chOff x="0" y="0"/>
            <a:chExt cx="74076" cy="131259"/>
          </a:xfrm>
        </p:grpSpPr>
        <p:sp>
          <p:nvSpPr>
            <p:cNvPr id="805" name="Freeform 8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6" name="TextBox 8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7" name="Group 807"/>
          <p:cNvGrpSpPr/>
          <p:nvPr/>
        </p:nvGrpSpPr>
        <p:grpSpPr>
          <a:xfrm>
            <a:off x="6782653" y="6122307"/>
            <a:ext cx="212507" cy="376548"/>
            <a:chOff x="0" y="0"/>
            <a:chExt cx="74076" cy="131259"/>
          </a:xfrm>
        </p:grpSpPr>
        <p:sp>
          <p:nvSpPr>
            <p:cNvPr id="808" name="Freeform 8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9" name="TextBox 8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0" name="Group 810"/>
          <p:cNvGrpSpPr/>
          <p:nvPr/>
        </p:nvGrpSpPr>
        <p:grpSpPr>
          <a:xfrm>
            <a:off x="6782653" y="6586025"/>
            <a:ext cx="212507" cy="376548"/>
            <a:chOff x="0" y="0"/>
            <a:chExt cx="74076" cy="131259"/>
          </a:xfrm>
        </p:grpSpPr>
        <p:sp>
          <p:nvSpPr>
            <p:cNvPr id="811" name="Freeform 8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2" name="TextBox 8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3" name="Group 813"/>
          <p:cNvGrpSpPr/>
          <p:nvPr/>
        </p:nvGrpSpPr>
        <p:grpSpPr>
          <a:xfrm>
            <a:off x="6782653" y="7049742"/>
            <a:ext cx="212507" cy="376548"/>
            <a:chOff x="0" y="0"/>
            <a:chExt cx="74076" cy="131259"/>
          </a:xfrm>
        </p:grpSpPr>
        <p:sp>
          <p:nvSpPr>
            <p:cNvPr id="814" name="Freeform 8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5" name="TextBox 8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6" name="Group 816"/>
          <p:cNvGrpSpPr/>
          <p:nvPr/>
        </p:nvGrpSpPr>
        <p:grpSpPr>
          <a:xfrm>
            <a:off x="6782653" y="7513460"/>
            <a:ext cx="212507" cy="376548"/>
            <a:chOff x="0" y="0"/>
            <a:chExt cx="74076" cy="131259"/>
          </a:xfrm>
        </p:grpSpPr>
        <p:sp>
          <p:nvSpPr>
            <p:cNvPr id="817" name="Freeform 8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8" name="TextBox 8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9" name="Group 819"/>
          <p:cNvGrpSpPr/>
          <p:nvPr/>
        </p:nvGrpSpPr>
        <p:grpSpPr>
          <a:xfrm>
            <a:off x="749022" y="1948850"/>
            <a:ext cx="1642467" cy="376548"/>
            <a:chOff x="0" y="0"/>
            <a:chExt cx="572537" cy="131259"/>
          </a:xfrm>
        </p:grpSpPr>
        <p:sp>
          <p:nvSpPr>
            <p:cNvPr id="820" name="Freeform 82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1" name="TextBox 82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2" name="Group 822"/>
          <p:cNvGrpSpPr/>
          <p:nvPr/>
        </p:nvGrpSpPr>
        <p:grpSpPr>
          <a:xfrm>
            <a:off x="2409165" y="7977177"/>
            <a:ext cx="212507" cy="376548"/>
            <a:chOff x="0" y="0"/>
            <a:chExt cx="74076" cy="131259"/>
          </a:xfrm>
        </p:grpSpPr>
        <p:sp>
          <p:nvSpPr>
            <p:cNvPr id="823" name="Freeform 8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4" name="TextBox 8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5" name="Group 825"/>
          <p:cNvGrpSpPr/>
          <p:nvPr/>
        </p:nvGrpSpPr>
        <p:grpSpPr>
          <a:xfrm>
            <a:off x="2639349" y="7977177"/>
            <a:ext cx="212507" cy="376548"/>
            <a:chOff x="0" y="0"/>
            <a:chExt cx="74076" cy="131259"/>
          </a:xfrm>
        </p:grpSpPr>
        <p:sp>
          <p:nvSpPr>
            <p:cNvPr id="826" name="Freeform 8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7" name="TextBox 8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8" name="Group 828"/>
          <p:cNvGrpSpPr/>
          <p:nvPr/>
        </p:nvGrpSpPr>
        <p:grpSpPr>
          <a:xfrm>
            <a:off x="2409165" y="8440895"/>
            <a:ext cx="212507" cy="376548"/>
            <a:chOff x="0" y="0"/>
            <a:chExt cx="74076" cy="131259"/>
          </a:xfrm>
        </p:grpSpPr>
        <p:sp>
          <p:nvSpPr>
            <p:cNvPr id="829" name="Freeform 8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0" name="TextBox 8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1" name="Group 831"/>
          <p:cNvGrpSpPr/>
          <p:nvPr/>
        </p:nvGrpSpPr>
        <p:grpSpPr>
          <a:xfrm>
            <a:off x="2639349" y="8440895"/>
            <a:ext cx="212507" cy="376548"/>
            <a:chOff x="0" y="0"/>
            <a:chExt cx="74076" cy="131259"/>
          </a:xfrm>
        </p:grpSpPr>
        <p:sp>
          <p:nvSpPr>
            <p:cNvPr id="832" name="Freeform 8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3" name="TextBox 8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4" name="Group 834"/>
          <p:cNvGrpSpPr/>
          <p:nvPr/>
        </p:nvGrpSpPr>
        <p:grpSpPr>
          <a:xfrm>
            <a:off x="2409165" y="8904612"/>
            <a:ext cx="212507" cy="376548"/>
            <a:chOff x="0" y="0"/>
            <a:chExt cx="74076" cy="131259"/>
          </a:xfrm>
        </p:grpSpPr>
        <p:sp>
          <p:nvSpPr>
            <p:cNvPr id="835" name="Freeform 8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6" name="TextBox 8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7" name="Group 837"/>
          <p:cNvGrpSpPr/>
          <p:nvPr/>
        </p:nvGrpSpPr>
        <p:grpSpPr>
          <a:xfrm>
            <a:off x="2639349" y="8904612"/>
            <a:ext cx="212507" cy="376548"/>
            <a:chOff x="0" y="0"/>
            <a:chExt cx="74076" cy="131259"/>
          </a:xfrm>
        </p:grpSpPr>
        <p:sp>
          <p:nvSpPr>
            <p:cNvPr id="838" name="Freeform 8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9" name="TextBox 8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0" name="Group 840"/>
          <p:cNvGrpSpPr/>
          <p:nvPr/>
        </p:nvGrpSpPr>
        <p:grpSpPr>
          <a:xfrm>
            <a:off x="2869533" y="7977177"/>
            <a:ext cx="212507" cy="376548"/>
            <a:chOff x="0" y="0"/>
            <a:chExt cx="74076" cy="131259"/>
          </a:xfrm>
        </p:grpSpPr>
        <p:sp>
          <p:nvSpPr>
            <p:cNvPr id="841" name="Freeform 8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2" name="TextBox 8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3" name="Group 843"/>
          <p:cNvGrpSpPr/>
          <p:nvPr/>
        </p:nvGrpSpPr>
        <p:grpSpPr>
          <a:xfrm>
            <a:off x="3099716" y="7977177"/>
            <a:ext cx="212507" cy="376548"/>
            <a:chOff x="0" y="0"/>
            <a:chExt cx="74076" cy="131259"/>
          </a:xfrm>
        </p:grpSpPr>
        <p:sp>
          <p:nvSpPr>
            <p:cNvPr id="844" name="Freeform 8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5" name="TextBox 8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6" name="Group 846"/>
          <p:cNvGrpSpPr/>
          <p:nvPr/>
        </p:nvGrpSpPr>
        <p:grpSpPr>
          <a:xfrm>
            <a:off x="2869533" y="8440895"/>
            <a:ext cx="212507" cy="376548"/>
            <a:chOff x="0" y="0"/>
            <a:chExt cx="74076" cy="131259"/>
          </a:xfrm>
        </p:grpSpPr>
        <p:sp>
          <p:nvSpPr>
            <p:cNvPr id="847" name="Freeform 8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8" name="TextBox 8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9" name="Group 849"/>
          <p:cNvGrpSpPr/>
          <p:nvPr/>
        </p:nvGrpSpPr>
        <p:grpSpPr>
          <a:xfrm>
            <a:off x="3099716" y="8440895"/>
            <a:ext cx="212507" cy="376548"/>
            <a:chOff x="0" y="0"/>
            <a:chExt cx="74076" cy="131259"/>
          </a:xfrm>
        </p:grpSpPr>
        <p:sp>
          <p:nvSpPr>
            <p:cNvPr id="850" name="Freeform 8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1" name="TextBox 8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2" name="Group 852"/>
          <p:cNvGrpSpPr/>
          <p:nvPr/>
        </p:nvGrpSpPr>
        <p:grpSpPr>
          <a:xfrm>
            <a:off x="2869533" y="8904612"/>
            <a:ext cx="212507" cy="376548"/>
            <a:chOff x="0" y="0"/>
            <a:chExt cx="74076" cy="131259"/>
          </a:xfrm>
        </p:grpSpPr>
        <p:sp>
          <p:nvSpPr>
            <p:cNvPr id="853" name="Freeform 8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4" name="TextBox 8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5" name="Group 855"/>
          <p:cNvGrpSpPr/>
          <p:nvPr/>
        </p:nvGrpSpPr>
        <p:grpSpPr>
          <a:xfrm>
            <a:off x="3099716" y="8904612"/>
            <a:ext cx="212507" cy="376548"/>
            <a:chOff x="0" y="0"/>
            <a:chExt cx="74076" cy="131259"/>
          </a:xfrm>
        </p:grpSpPr>
        <p:sp>
          <p:nvSpPr>
            <p:cNvPr id="856" name="Freeform 8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7" name="TextBox 8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8" name="Group 858"/>
          <p:cNvGrpSpPr/>
          <p:nvPr/>
        </p:nvGrpSpPr>
        <p:grpSpPr>
          <a:xfrm>
            <a:off x="3329900" y="7977177"/>
            <a:ext cx="212507" cy="376548"/>
            <a:chOff x="0" y="0"/>
            <a:chExt cx="74076" cy="131259"/>
          </a:xfrm>
        </p:grpSpPr>
        <p:sp>
          <p:nvSpPr>
            <p:cNvPr id="859" name="Freeform 8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0" name="TextBox 8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1" name="Group 861"/>
          <p:cNvGrpSpPr/>
          <p:nvPr/>
        </p:nvGrpSpPr>
        <p:grpSpPr>
          <a:xfrm>
            <a:off x="3329900" y="8440895"/>
            <a:ext cx="212507" cy="376548"/>
            <a:chOff x="0" y="0"/>
            <a:chExt cx="74076" cy="131259"/>
          </a:xfrm>
        </p:grpSpPr>
        <p:sp>
          <p:nvSpPr>
            <p:cNvPr id="862" name="Freeform 8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3" name="TextBox 8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4" name="Group 864"/>
          <p:cNvGrpSpPr/>
          <p:nvPr/>
        </p:nvGrpSpPr>
        <p:grpSpPr>
          <a:xfrm>
            <a:off x="3329900" y="8904612"/>
            <a:ext cx="212507" cy="376548"/>
            <a:chOff x="0" y="0"/>
            <a:chExt cx="74076" cy="131259"/>
          </a:xfrm>
        </p:grpSpPr>
        <p:sp>
          <p:nvSpPr>
            <p:cNvPr id="865" name="Freeform 8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6" name="TextBox 8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7" name="Group 867"/>
          <p:cNvGrpSpPr/>
          <p:nvPr/>
        </p:nvGrpSpPr>
        <p:grpSpPr>
          <a:xfrm>
            <a:off x="3560083" y="7977177"/>
            <a:ext cx="212507" cy="376548"/>
            <a:chOff x="0" y="0"/>
            <a:chExt cx="74076" cy="131259"/>
          </a:xfrm>
        </p:grpSpPr>
        <p:sp>
          <p:nvSpPr>
            <p:cNvPr id="868" name="Freeform 8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9" name="TextBox 8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0" name="Group 870"/>
          <p:cNvGrpSpPr/>
          <p:nvPr/>
        </p:nvGrpSpPr>
        <p:grpSpPr>
          <a:xfrm>
            <a:off x="3790267" y="7977177"/>
            <a:ext cx="212507" cy="376548"/>
            <a:chOff x="0" y="0"/>
            <a:chExt cx="74076" cy="131259"/>
          </a:xfrm>
        </p:grpSpPr>
        <p:sp>
          <p:nvSpPr>
            <p:cNvPr id="871" name="Freeform 8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2" name="TextBox 8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3" name="Group 873"/>
          <p:cNvGrpSpPr/>
          <p:nvPr/>
        </p:nvGrpSpPr>
        <p:grpSpPr>
          <a:xfrm>
            <a:off x="3560083" y="8440895"/>
            <a:ext cx="212507" cy="376548"/>
            <a:chOff x="0" y="0"/>
            <a:chExt cx="74076" cy="131259"/>
          </a:xfrm>
        </p:grpSpPr>
        <p:sp>
          <p:nvSpPr>
            <p:cNvPr id="874" name="Freeform 8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5" name="TextBox 8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6" name="Group 876"/>
          <p:cNvGrpSpPr/>
          <p:nvPr/>
        </p:nvGrpSpPr>
        <p:grpSpPr>
          <a:xfrm>
            <a:off x="3790267" y="8440895"/>
            <a:ext cx="212507" cy="376548"/>
            <a:chOff x="0" y="0"/>
            <a:chExt cx="74076" cy="131259"/>
          </a:xfrm>
        </p:grpSpPr>
        <p:sp>
          <p:nvSpPr>
            <p:cNvPr id="877" name="Freeform 8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8" name="TextBox 8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9" name="Group 879"/>
          <p:cNvGrpSpPr/>
          <p:nvPr/>
        </p:nvGrpSpPr>
        <p:grpSpPr>
          <a:xfrm>
            <a:off x="3560083" y="8904612"/>
            <a:ext cx="212507" cy="376548"/>
            <a:chOff x="0" y="0"/>
            <a:chExt cx="74076" cy="131259"/>
          </a:xfrm>
        </p:grpSpPr>
        <p:sp>
          <p:nvSpPr>
            <p:cNvPr id="880" name="Freeform 8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1" name="TextBox 8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2" name="Group 882"/>
          <p:cNvGrpSpPr/>
          <p:nvPr/>
        </p:nvGrpSpPr>
        <p:grpSpPr>
          <a:xfrm>
            <a:off x="3790267" y="8904612"/>
            <a:ext cx="212507" cy="376548"/>
            <a:chOff x="0" y="0"/>
            <a:chExt cx="74076" cy="131259"/>
          </a:xfrm>
        </p:grpSpPr>
        <p:sp>
          <p:nvSpPr>
            <p:cNvPr id="883" name="Freeform 8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4" name="TextBox 8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5" name="Group 885"/>
          <p:cNvGrpSpPr/>
          <p:nvPr/>
        </p:nvGrpSpPr>
        <p:grpSpPr>
          <a:xfrm>
            <a:off x="4020450" y="7977177"/>
            <a:ext cx="212507" cy="376548"/>
            <a:chOff x="0" y="0"/>
            <a:chExt cx="74076" cy="131259"/>
          </a:xfrm>
        </p:grpSpPr>
        <p:sp>
          <p:nvSpPr>
            <p:cNvPr id="886" name="Freeform 8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7" name="TextBox 8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8" name="Group 888"/>
          <p:cNvGrpSpPr/>
          <p:nvPr/>
        </p:nvGrpSpPr>
        <p:grpSpPr>
          <a:xfrm>
            <a:off x="4250634" y="7977177"/>
            <a:ext cx="212507" cy="376548"/>
            <a:chOff x="0" y="0"/>
            <a:chExt cx="74076" cy="131259"/>
          </a:xfrm>
        </p:grpSpPr>
        <p:sp>
          <p:nvSpPr>
            <p:cNvPr id="889" name="Freeform 8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0" name="TextBox 8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1" name="Group 891"/>
          <p:cNvGrpSpPr/>
          <p:nvPr/>
        </p:nvGrpSpPr>
        <p:grpSpPr>
          <a:xfrm>
            <a:off x="4020450" y="8440895"/>
            <a:ext cx="212507" cy="376548"/>
            <a:chOff x="0" y="0"/>
            <a:chExt cx="74076" cy="131259"/>
          </a:xfrm>
        </p:grpSpPr>
        <p:sp>
          <p:nvSpPr>
            <p:cNvPr id="892" name="Freeform 8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3" name="TextBox 8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4" name="Group 894"/>
          <p:cNvGrpSpPr/>
          <p:nvPr/>
        </p:nvGrpSpPr>
        <p:grpSpPr>
          <a:xfrm>
            <a:off x="4250634" y="8440895"/>
            <a:ext cx="212507" cy="376548"/>
            <a:chOff x="0" y="0"/>
            <a:chExt cx="74076" cy="131259"/>
          </a:xfrm>
        </p:grpSpPr>
        <p:sp>
          <p:nvSpPr>
            <p:cNvPr id="895" name="Freeform 8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6" name="TextBox 8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7" name="Group 897"/>
          <p:cNvGrpSpPr/>
          <p:nvPr/>
        </p:nvGrpSpPr>
        <p:grpSpPr>
          <a:xfrm>
            <a:off x="4020450" y="8904612"/>
            <a:ext cx="212507" cy="376548"/>
            <a:chOff x="0" y="0"/>
            <a:chExt cx="74076" cy="131259"/>
          </a:xfrm>
        </p:grpSpPr>
        <p:sp>
          <p:nvSpPr>
            <p:cNvPr id="898" name="Freeform 8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9" name="TextBox 8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0" name="Group 900"/>
          <p:cNvGrpSpPr/>
          <p:nvPr/>
        </p:nvGrpSpPr>
        <p:grpSpPr>
          <a:xfrm>
            <a:off x="4250634" y="8904612"/>
            <a:ext cx="212507" cy="376548"/>
            <a:chOff x="0" y="0"/>
            <a:chExt cx="74076" cy="131259"/>
          </a:xfrm>
        </p:grpSpPr>
        <p:sp>
          <p:nvSpPr>
            <p:cNvPr id="901" name="Freeform 9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2" name="TextBox 9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3" name="Group 903"/>
          <p:cNvGrpSpPr/>
          <p:nvPr/>
        </p:nvGrpSpPr>
        <p:grpSpPr>
          <a:xfrm>
            <a:off x="4480817" y="7977177"/>
            <a:ext cx="212507" cy="376548"/>
            <a:chOff x="0" y="0"/>
            <a:chExt cx="74076" cy="131259"/>
          </a:xfrm>
        </p:grpSpPr>
        <p:sp>
          <p:nvSpPr>
            <p:cNvPr id="904" name="Freeform 9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5" name="TextBox 9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6" name="Group 906"/>
          <p:cNvGrpSpPr/>
          <p:nvPr/>
        </p:nvGrpSpPr>
        <p:grpSpPr>
          <a:xfrm>
            <a:off x="4480817" y="8440895"/>
            <a:ext cx="212507" cy="376548"/>
            <a:chOff x="0" y="0"/>
            <a:chExt cx="74076" cy="131259"/>
          </a:xfrm>
        </p:grpSpPr>
        <p:sp>
          <p:nvSpPr>
            <p:cNvPr id="907" name="Freeform 9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8" name="TextBox 9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9" name="Group 909"/>
          <p:cNvGrpSpPr/>
          <p:nvPr/>
        </p:nvGrpSpPr>
        <p:grpSpPr>
          <a:xfrm>
            <a:off x="4480817" y="8904612"/>
            <a:ext cx="212507" cy="376548"/>
            <a:chOff x="0" y="0"/>
            <a:chExt cx="74076" cy="131259"/>
          </a:xfrm>
        </p:grpSpPr>
        <p:sp>
          <p:nvSpPr>
            <p:cNvPr id="910" name="Freeform 9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1" name="TextBox 9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2" name="Group 912"/>
          <p:cNvGrpSpPr/>
          <p:nvPr/>
        </p:nvGrpSpPr>
        <p:grpSpPr>
          <a:xfrm>
            <a:off x="4711001" y="7977177"/>
            <a:ext cx="212507" cy="376548"/>
            <a:chOff x="0" y="0"/>
            <a:chExt cx="74076" cy="131259"/>
          </a:xfrm>
        </p:grpSpPr>
        <p:sp>
          <p:nvSpPr>
            <p:cNvPr id="913" name="Freeform 9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4" name="TextBox 9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5" name="Group 915"/>
          <p:cNvGrpSpPr/>
          <p:nvPr/>
        </p:nvGrpSpPr>
        <p:grpSpPr>
          <a:xfrm>
            <a:off x="4941185" y="7977177"/>
            <a:ext cx="212507" cy="376548"/>
            <a:chOff x="0" y="0"/>
            <a:chExt cx="74076" cy="131259"/>
          </a:xfrm>
        </p:grpSpPr>
        <p:sp>
          <p:nvSpPr>
            <p:cNvPr id="916" name="Freeform 9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7" name="TextBox 9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8" name="Group 918"/>
          <p:cNvGrpSpPr/>
          <p:nvPr/>
        </p:nvGrpSpPr>
        <p:grpSpPr>
          <a:xfrm>
            <a:off x="4711001" y="8440895"/>
            <a:ext cx="212507" cy="376548"/>
            <a:chOff x="0" y="0"/>
            <a:chExt cx="74076" cy="131259"/>
          </a:xfrm>
        </p:grpSpPr>
        <p:sp>
          <p:nvSpPr>
            <p:cNvPr id="919" name="Freeform 9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0" name="TextBox 9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1" name="Group 921"/>
          <p:cNvGrpSpPr/>
          <p:nvPr/>
        </p:nvGrpSpPr>
        <p:grpSpPr>
          <a:xfrm>
            <a:off x="4941185" y="8440895"/>
            <a:ext cx="212507" cy="376548"/>
            <a:chOff x="0" y="0"/>
            <a:chExt cx="74076" cy="131259"/>
          </a:xfrm>
        </p:grpSpPr>
        <p:sp>
          <p:nvSpPr>
            <p:cNvPr id="922" name="Freeform 9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3" name="TextBox 9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4" name="Group 924"/>
          <p:cNvGrpSpPr/>
          <p:nvPr/>
        </p:nvGrpSpPr>
        <p:grpSpPr>
          <a:xfrm>
            <a:off x="4711001" y="8904612"/>
            <a:ext cx="212507" cy="376548"/>
            <a:chOff x="0" y="0"/>
            <a:chExt cx="74076" cy="131259"/>
          </a:xfrm>
        </p:grpSpPr>
        <p:sp>
          <p:nvSpPr>
            <p:cNvPr id="925" name="Freeform 9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6" name="TextBox 9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7" name="Group 927"/>
          <p:cNvGrpSpPr/>
          <p:nvPr/>
        </p:nvGrpSpPr>
        <p:grpSpPr>
          <a:xfrm>
            <a:off x="4941185" y="8904612"/>
            <a:ext cx="212507" cy="376548"/>
            <a:chOff x="0" y="0"/>
            <a:chExt cx="74076" cy="131259"/>
          </a:xfrm>
        </p:grpSpPr>
        <p:sp>
          <p:nvSpPr>
            <p:cNvPr id="928" name="Freeform 9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9" name="TextBox 9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0" name="Group 930"/>
          <p:cNvGrpSpPr/>
          <p:nvPr/>
        </p:nvGrpSpPr>
        <p:grpSpPr>
          <a:xfrm>
            <a:off x="5171368" y="7977177"/>
            <a:ext cx="212507" cy="376548"/>
            <a:chOff x="0" y="0"/>
            <a:chExt cx="74076" cy="131259"/>
          </a:xfrm>
        </p:grpSpPr>
        <p:sp>
          <p:nvSpPr>
            <p:cNvPr id="931" name="Freeform 9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2" name="TextBox 9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3" name="Group 933"/>
          <p:cNvGrpSpPr/>
          <p:nvPr/>
        </p:nvGrpSpPr>
        <p:grpSpPr>
          <a:xfrm>
            <a:off x="5401552" y="7977177"/>
            <a:ext cx="212507" cy="376548"/>
            <a:chOff x="0" y="0"/>
            <a:chExt cx="74076" cy="131259"/>
          </a:xfrm>
        </p:grpSpPr>
        <p:sp>
          <p:nvSpPr>
            <p:cNvPr id="934" name="Freeform 9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5" name="TextBox 9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6" name="Group 936"/>
          <p:cNvGrpSpPr/>
          <p:nvPr/>
        </p:nvGrpSpPr>
        <p:grpSpPr>
          <a:xfrm>
            <a:off x="5171368" y="8440895"/>
            <a:ext cx="212507" cy="376548"/>
            <a:chOff x="0" y="0"/>
            <a:chExt cx="74076" cy="131259"/>
          </a:xfrm>
        </p:grpSpPr>
        <p:sp>
          <p:nvSpPr>
            <p:cNvPr id="937" name="Freeform 9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8" name="TextBox 9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9" name="Group 939"/>
          <p:cNvGrpSpPr/>
          <p:nvPr/>
        </p:nvGrpSpPr>
        <p:grpSpPr>
          <a:xfrm>
            <a:off x="5401552" y="8440895"/>
            <a:ext cx="212507" cy="376548"/>
            <a:chOff x="0" y="0"/>
            <a:chExt cx="74076" cy="131259"/>
          </a:xfrm>
        </p:grpSpPr>
        <p:sp>
          <p:nvSpPr>
            <p:cNvPr id="940" name="Freeform 9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1" name="TextBox 9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2" name="Group 942"/>
          <p:cNvGrpSpPr/>
          <p:nvPr/>
        </p:nvGrpSpPr>
        <p:grpSpPr>
          <a:xfrm>
            <a:off x="5171368" y="8904612"/>
            <a:ext cx="212507" cy="376548"/>
            <a:chOff x="0" y="0"/>
            <a:chExt cx="74076" cy="131259"/>
          </a:xfrm>
        </p:grpSpPr>
        <p:sp>
          <p:nvSpPr>
            <p:cNvPr id="943" name="Freeform 9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4" name="TextBox 9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5" name="Group 945"/>
          <p:cNvGrpSpPr/>
          <p:nvPr/>
        </p:nvGrpSpPr>
        <p:grpSpPr>
          <a:xfrm>
            <a:off x="5401552" y="8904612"/>
            <a:ext cx="212507" cy="376548"/>
            <a:chOff x="0" y="0"/>
            <a:chExt cx="74076" cy="131259"/>
          </a:xfrm>
        </p:grpSpPr>
        <p:sp>
          <p:nvSpPr>
            <p:cNvPr id="946" name="Freeform 9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7" name="TextBox 9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8" name="Group 948"/>
          <p:cNvGrpSpPr/>
          <p:nvPr/>
        </p:nvGrpSpPr>
        <p:grpSpPr>
          <a:xfrm>
            <a:off x="5631735" y="7977177"/>
            <a:ext cx="212507" cy="376548"/>
            <a:chOff x="0" y="0"/>
            <a:chExt cx="74076" cy="131259"/>
          </a:xfrm>
        </p:grpSpPr>
        <p:sp>
          <p:nvSpPr>
            <p:cNvPr id="949" name="Freeform 9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0" name="TextBox 9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1" name="Group 951"/>
          <p:cNvGrpSpPr/>
          <p:nvPr/>
        </p:nvGrpSpPr>
        <p:grpSpPr>
          <a:xfrm>
            <a:off x="5631735" y="8440895"/>
            <a:ext cx="212507" cy="376548"/>
            <a:chOff x="0" y="0"/>
            <a:chExt cx="74076" cy="131259"/>
          </a:xfrm>
        </p:grpSpPr>
        <p:sp>
          <p:nvSpPr>
            <p:cNvPr id="952" name="Freeform 9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3" name="TextBox 9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4" name="Group 954"/>
          <p:cNvGrpSpPr/>
          <p:nvPr/>
        </p:nvGrpSpPr>
        <p:grpSpPr>
          <a:xfrm>
            <a:off x="5631735" y="8904612"/>
            <a:ext cx="212507" cy="376548"/>
            <a:chOff x="0" y="0"/>
            <a:chExt cx="74076" cy="131259"/>
          </a:xfrm>
        </p:grpSpPr>
        <p:sp>
          <p:nvSpPr>
            <p:cNvPr id="955" name="Freeform 9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6" name="TextBox 9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7" name="Group 957"/>
          <p:cNvGrpSpPr/>
          <p:nvPr/>
        </p:nvGrpSpPr>
        <p:grpSpPr>
          <a:xfrm>
            <a:off x="5861919" y="7977177"/>
            <a:ext cx="212507" cy="376548"/>
            <a:chOff x="0" y="0"/>
            <a:chExt cx="74076" cy="131259"/>
          </a:xfrm>
        </p:grpSpPr>
        <p:sp>
          <p:nvSpPr>
            <p:cNvPr id="958" name="Freeform 9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9" name="TextBox 9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0" name="Group 960"/>
          <p:cNvGrpSpPr/>
          <p:nvPr/>
        </p:nvGrpSpPr>
        <p:grpSpPr>
          <a:xfrm>
            <a:off x="6092102" y="7977177"/>
            <a:ext cx="212507" cy="376548"/>
            <a:chOff x="0" y="0"/>
            <a:chExt cx="74076" cy="131259"/>
          </a:xfrm>
        </p:grpSpPr>
        <p:sp>
          <p:nvSpPr>
            <p:cNvPr id="961" name="Freeform 9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2" name="TextBox 9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3" name="Group 963"/>
          <p:cNvGrpSpPr/>
          <p:nvPr/>
        </p:nvGrpSpPr>
        <p:grpSpPr>
          <a:xfrm>
            <a:off x="5861919" y="8440895"/>
            <a:ext cx="212507" cy="376548"/>
            <a:chOff x="0" y="0"/>
            <a:chExt cx="74076" cy="131259"/>
          </a:xfrm>
        </p:grpSpPr>
        <p:sp>
          <p:nvSpPr>
            <p:cNvPr id="964" name="Freeform 9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5" name="TextBox 9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6" name="Group 966"/>
          <p:cNvGrpSpPr/>
          <p:nvPr/>
        </p:nvGrpSpPr>
        <p:grpSpPr>
          <a:xfrm>
            <a:off x="6092102" y="8440895"/>
            <a:ext cx="212507" cy="376548"/>
            <a:chOff x="0" y="0"/>
            <a:chExt cx="74076" cy="131259"/>
          </a:xfrm>
        </p:grpSpPr>
        <p:sp>
          <p:nvSpPr>
            <p:cNvPr id="967" name="Freeform 9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8" name="TextBox 9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9" name="Group 969"/>
          <p:cNvGrpSpPr/>
          <p:nvPr/>
        </p:nvGrpSpPr>
        <p:grpSpPr>
          <a:xfrm>
            <a:off x="5861919" y="8904612"/>
            <a:ext cx="212507" cy="376548"/>
            <a:chOff x="0" y="0"/>
            <a:chExt cx="74076" cy="131259"/>
          </a:xfrm>
        </p:grpSpPr>
        <p:sp>
          <p:nvSpPr>
            <p:cNvPr id="970" name="Freeform 9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1" name="TextBox 9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2" name="Group 972"/>
          <p:cNvGrpSpPr/>
          <p:nvPr/>
        </p:nvGrpSpPr>
        <p:grpSpPr>
          <a:xfrm>
            <a:off x="6092102" y="8904612"/>
            <a:ext cx="212507" cy="376548"/>
            <a:chOff x="0" y="0"/>
            <a:chExt cx="74076" cy="131259"/>
          </a:xfrm>
        </p:grpSpPr>
        <p:sp>
          <p:nvSpPr>
            <p:cNvPr id="973" name="Freeform 9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4" name="TextBox 9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5" name="Group 975"/>
          <p:cNvGrpSpPr/>
          <p:nvPr/>
        </p:nvGrpSpPr>
        <p:grpSpPr>
          <a:xfrm>
            <a:off x="6322286" y="7977177"/>
            <a:ext cx="212507" cy="376548"/>
            <a:chOff x="0" y="0"/>
            <a:chExt cx="74076" cy="131259"/>
          </a:xfrm>
        </p:grpSpPr>
        <p:sp>
          <p:nvSpPr>
            <p:cNvPr id="976" name="Freeform 9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7" name="TextBox 9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8" name="Group 978"/>
          <p:cNvGrpSpPr/>
          <p:nvPr/>
        </p:nvGrpSpPr>
        <p:grpSpPr>
          <a:xfrm>
            <a:off x="6552469" y="7977177"/>
            <a:ext cx="212507" cy="376548"/>
            <a:chOff x="0" y="0"/>
            <a:chExt cx="74076" cy="131259"/>
          </a:xfrm>
        </p:grpSpPr>
        <p:sp>
          <p:nvSpPr>
            <p:cNvPr id="979" name="Freeform 9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0" name="TextBox 9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1" name="Group 981"/>
          <p:cNvGrpSpPr/>
          <p:nvPr/>
        </p:nvGrpSpPr>
        <p:grpSpPr>
          <a:xfrm>
            <a:off x="6322286" y="8440895"/>
            <a:ext cx="212507" cy="376548"/>
            <a:chOff x="0" y="0"/>
            <a:chExt cx="74076" cy="131259"/>
          </a:xfrm>
        </p:grpSpPr>
        <p:sp>
          <p:nvSpPr>
            <p:cNvPr id="982" name="Freeform 9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3" name="TextBox 9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4" name="Group 984"/>
          <p:cNvGrpSpPr/>
          <p:nvPr/>
        </p:nvGrpSpPr>
        <p:grpSpPr>
          <a:xfrm>
            <a:off x="6552469" y="8440895"/>
            <a:ext cx="212507" cy="376548"/>
            <a:chOff x="0" y="0"/>
            <a:chExt cx="74076" cy="131259"/>
          </a:xfrm>
        </p:grpSpPr>
        <p:sp>
          <p:nvSpPr>
            <p:cNvPr id="985" name="Freeform 9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6" name="TextBox 9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7" name="Group 987"/>
          <p:cNvGrpSpPr/>
          <p:nvPr/>
        </p:nvGrpSpPr>
        <p:grpSpPr>
          <a:xfrm>
            <a:off x="6322286" y="8904612"/>
            <a:ext cx="212507" cy="376548"/>
            <a:chOff x="0" y="0"/>
            <a:chExt cx="74076" cy="131259"/>
          </a:xfrm>
        </p:grpSpPr>
        <p:sp>
          <p:nvSpPr>
            <p:cNvPr id="988" name="Freeform 9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9" name="TextBox 9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0" name="Group 990"/>
          <p:cNvGrpSpPr/>
          <p:nvPr/>
        </p:nvGrpSpPr>
        <p:grpSpPr>
          <a:xfrm>
            <a:off x="6552469" y="8904612"/>
            <a:ext cx="212507" cy="376548"/>
            <a:chOff x="0" y="0"/>
            <a:chExt cx="74076" cy="131259"/>
          </a:xfrm>
        </p:grpSpPr>
        <p:sp>
          <p:nvSpPr>
            <p:cNvPr id="991" name="Freeform 9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2" name="TextBox 9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3" name="Group 993"/>
          <p:cNvGrpSpPr/>
          <p:nvPr/>
        </p:nvGrpSpPr>
        <p:grpSpPr>
          <a:xfrm>
            <a:off x="6782653" y="7977177"/>
            <a:ext cx="212507" cy="376548"/>
            <a:chOff x="0" y="0"/>
            <a:chExt cx="74076" cy="131259"/>
          </a:xfrm>
        </p:grpSpPr>
        <p:sp>
          <p:nvSpPr>
            <p:cNvPr id="994" name="Freeform 9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5" name="TextBox 9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6" name="Group 996"/>
          <p:cNvGrpSpPr/>
          <p:nvPr/>
        </p:nvGrpSpPr>
        <p:grpSpPr>
          <a:xfrm>
            <a:off x="6782653" y="8440895"/>
            <a:ext cx="212507" cy="376548"/>
            <a:chOff x="0" y="0"/>
            <a:chExt cx="74076" cy="131259"/>
          </a:xfrm>
        </p:grpSpPr>
        <p:sp>
          <p:nvSpPr>
            <p:cNvPr id="997" name="Freeform 9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8" name="TextBox 9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9" name="Group 999"/>
          <p:cNvGrpSpPr/>
          <p:nvPr/>
        </p:nvGrpSpPr>
        <p:grpSpPr>
          <a:xfrm>
            <a:off x="6782653" y="8904612"/>
            <a:ext cx="212507" cy="376548"/>
            <a:chOff x="0" y="0"/>
            <a:chExt cx="74076" cy="131259"/>
          </a:xfrm>
        </p:grpSpPr>
        <p:sp>
          <p:nvSpPr>
            <p:cNvPr id="1000" name="Freeform 10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1" name="TextBox 10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2" name="Group 1002"/>
          <p:cNvGrpSpPr/>
          <p:nvPr/>
        </p:nvGrpSpPr>
        <p:grpSpPr>
          <a:xfrm>
            <a:off x="749022" y="7977177"/>
            <a:ext cx="1642467" cy="376548"/>
            <a:chOff x="0" y="0"/>
            <a:chExt cx="572537" cy="131259"/>
          </a:xfrm>
        </p:grpSpPr>
        <p:sp>
          <p:nvSpPr>
            <p:cNvPr id="1003" name="Freeform 100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4" name="TextBox 100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5" name="Group 1005"/>
          <p:cNvGrpSpPr/>
          <p:nvPr/>
        </p:nvGrpSpPr>
        <p:grpSpPr>
          <a:xfrm>
            <a:off x="749022" y="8440895"/>
            <a:ext cx="1642467" cy="376548"/>
            <a:chOff x="0" y="0"/>
            <a:chExt cx="572537" cy="131259"/>
          </a:xfrm>
        </p:grpSpPr>
        <p:sp>
          <p:nvSpPr>
            <p:cNvPr id="1006" name="Freeform 100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7" name="TextBox 100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8" name="Group 1008"/>
          <p:cNvGrpSpPr/>
          <p:nvPr/>
        </p:nvGrpSpPr>
        <p:grpSpPr>
          <a:xfrm>
            <a:off x="749022" y="8904612"/>
            <a:ext cx="1642467" cy="376548"/>
            <a:chOff x="0" y="0"/>
            <a:chExt cx="572537" cy="131259"/>
          </a:xfrm>
        </p:grpSpPr>
        <p:sp>
          <p:nvSpPr>
            <p:cNvPr id="1009" name="Freeform 10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0" name="TextBox 10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1" name="Group 1011"/>
          <p:cNvGrpSpPr/>
          <p:nvPr/>
        </p:nvGrpSpPr>
        <p:grpSpPr>
          <a:xfrm>
            <a:off x="2409165" y="1485132"/>
            <a:ext cx="212507" cy="376548"/>
            <a:chOff x="0" y="0"/>
            <a:chExt cx="74076" cy="131259"/>
          </a:xfrm>
        </p:grpSpPr>
        <p:sp>
          <p:nvSpPr>
            <p:cNvPr id="1012" name="Freeform 10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3" name="TextBox 10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4" name="Group 1014"/>
          <p:cNvGrpSpPr/>
          <p:nvPr/>
        </p:nvGrpSpPr>
        <p:grpSpPr>
          <a:xfrm>
            <a:off x="2639349" y="1485132"/>
            <a:ext cx="212507" cy="376548"/>
            <a:chOff x="0" y="0"/>
            <a:chExt cx="74076" cy="131259"/>
          </a:xfrm>
        </p:grpSpPr>
        <p:sp>
          <p:nvSpPr>
            <p:cNvPr id="1015" name="Freeform 10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6" name="TextBox 10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7" name="Group 1017"/>
          <p:cNvGrpSpPr/>
          <p:nvPr/>
        </p:nvGrpSpPr>
        <p:grpSpPr>
          <a:xfrm>
            <a:off x="2869533" y="1485132"/>
            <a:ext cx="212507" cy="376548"/>
            <a:chOff x="0" y="0"/>
            <a:chExt cx="74076" cy="131259"/>
          </a:xfrm>
        </p:grpSpPr>
        <p:sp>
          <p:nvSpPr>
            <p:cNvPr id="1018" name="Freeform 10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9" name="TextBox 10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0" name="Group 1020"/>
          <p:cNvGrpSpPr/>
          <p:nvPr/>
        </p:nvGrpSpPr>
        <p:grpSpPr>
          <a:xfrm>
            <a:off x="3099716" y="1485132"/>
            <a:ext cx="212507" cy="376548"/>
            <a:chOff x="0" y="0"/>
            <a:chExt cx="74076" cy="131259"/>
          </a:xfrm>
        </p:grpSpPr>
        <p:sp>
          <p:nvSpPr>
            <p:cNvPr id="1021" name="Freeform 10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2" name="TextBox 10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3" name="Group 1023"/>
          <p:cNvGrpSpPr/>
          <p:nvPr/>
        </p:nvGrpSpPr>
        <p:grpSpPr>
          <a:xfrm>
            <a:off x="3329900" y="1485132"/>
            <a:ext cx="212507" cy="376548"/>
            <a:chOff x="0" y="0"/>
            <a:chExt cx="74076" cy="131259"/>
          </a:xfrm>
        </p:grpSpPr>
        <p:sp>
          <p:nvSpPr>
            <p:cNvPr id="1024" name="Freeform 10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5" name="TextBox 10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6" name="Group 1026"/>
          <p:cNvGrpSpPr/>
          <p:nvPr/>
        </p:nvGrpSpPr>
        <p:grpSpPr>
          <a:xfrm>
            <a:off x="3560083" y="1485132"/>
            <a:ext cx="212507" cy="376548"/>
            <a:chOff x="0" y="0"/>
            <a:chExt cx="74076" cy="131259"/>
          </a:xfrm>
        </p:grpSpPr>
        <p:sp>
          <p:nvSpPr>
            <p:cNvPr id="1027" name="Freeform 10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8" name="TextBox 10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9" name="Group 1029"/>
          <p:cNvGrpSpPr/>
          <p:nvPr/>
        </p:nvGrpSpPr>
        <p:grpSpPr>
          <a:xfrm>
            <a:off x="3790267" y="1485132"/>
            <a:ext cx="212507" cy="376548"/>
            <a:chOff x="0" y="0"/>
            <a:chExt cx="74076" cy="131259"/>
          </a:xfrm>
        </p:grpSpPr>
        <p:sp>
          <p:nvSpPr>
            <p:cNvPr id="1030" name="Freeform 10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1" name="TextBox 10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2" name="Group 1032"/>
          <p:cNvGrpSpPr/>
          <p:nvPr/>
        </p:nvGrpSpPr>
        <p:grpSpPr>
          <a:xfrm>
            <a:off x="4020450" y="1485132"/>
            <a:ext cx="212507" cy="376548"/>
            <a:chOff x="0" y="0"/>
            <a:chExt cx="74076" cy="131259"/>
          </a:xfrm>
        </p:grpSpPr>
        <p:sp>
          <p:nvSpPr>
            <p:cNvPr id="1033" name="Freeform 10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4" name="TextBox 10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5" name="Group 1035"/>
          <p:cNvGrpSpPr/>
          <p:nvPr/>
        </p:nvGrpSpPr>
        <p:grpSpPr>
          <a:xfrm>
            <a:off x="4250634" y="1485132"/>
            <a:ext cx="212507" cy="376548"/>
            <a:chOff x="0" y="0"/>
            <a:chExt cx="74076" cy="131259"/>
          </a:xfrm>
        </p:grpSpPr>
        <p:sp>
          <p:nvSpPr>
            <p:cNvPr id="1036" name="Freeform 10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7" name="TextBox 10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8" name="Group 1038"/>
          <p:cNvGrpSpPr/>
          <p:nvPr/>
        </p:nvGrpSpPr>
        <p:grpSpPr>
          <a:xfrm>
            <a:off x="4480817" y="1485132"/>
            <a:ext cx="212507" cy="376548"/>
            <a:chOff x="0" y="0"/>
            <a:chExt cx="74076" cy="131259"/>
          </a:xfrm>
        </p:grpSpPr>
        <p:sp>
          <p:nvSpPr>
            <p:cNvPr id="1039" name="Freeform 10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0" name="TextBox 10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1" name="Group 1041"/>
          <p:cNvGrpSpPr/>
          <p:nvPr/>
        </p:nvGrpSpPr>
        <p:grpSpPr>
          <a:xfrm>
            <a:off x="4711001" y="1485132"/>
            <a:ext cx="212507" cy="376548"/>
            <a:chOff x="0" y="0"/>
            <a:chExt cx="74076" cy="131259"/>
          </a:xfrm>
        </p:grpSpPr>
        <p:sp>
          <p:nvSpPr>
            <p:cNvPr id="1042" name="Freeform 10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3" name="TextBox 10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4" name="Group 1044"/>
          <p:cNvGrpSpPr/>
          <p:nvPr/>
        </p:nvGrpSpPr>
        <p:grpSpPr>
          <a:xfrm>
            <a:off x="4941185" y="1485132"/>
            <a:ext cx="212507" cy="376548"/>
            <a:chOff x="0" y="0"/>
            <a:chExt cx="74076" cy="131259"/>
          </a:xfrm>
        </p:grpSpPr>
        <p:sp>
          <p:nvSpPr>
            <p:cNvPr id="1045" name="Freeform 10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6" name="TextBox 10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7" name="Group 1047"/>
          <p:cNvGrpSpPr/>
          <p:nvPr/>
        </p:nvGrpSpPr>
        <p:grpSpPr>
          <a:xfrm>
            <a:off x="5171368" y="1485132"/>
            <a:ext cx="212507" cy="376548"/>
            <a:chOff x="0" y="0"/>
            <a:chExt cx="74076" cy="131259"/>
          </a:xfrm>
        </p:grpSpPr>
        <p:sp>
          <p:nvSpPr>
            <p:cNvPr id="1048" name="Freeform 10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9" name="TextBox 10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0" name="Group 1050"/>
          <p:cNvGrpSpPr/>
          <p:nvPr/>
        </p:nvGrpSpPr>
        <p:grpSpPr>
          <a:xfrm>
            <a:off x="5401552" y="1485132"/>
            <a:ext cx="212507" cy="376548"/>
            <a:chOff x="0" y="0"/>
            <a:chExt cx="74076" cy="131259"/>
          </a:xfrm>
        </p:grpSpPr>
        <p:sp>
          <p:nvSpPr>
            <p:cNvPr id="1051" name="Freeform 10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2" name="TextBox 10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3" name="Group 1053"/>
          <p:cNvGrpSpPr/>
          <p:nvPr/>
        </p:nvGrpSpPr>
        <p:grpSpPr>
          <a:xfrm>
            <a:off x="5631735" y="1485132"/>
            <a:ext cx="212507" cy="376548"/>
            <a:chOff x="0" y="0"/>
            <a:chExt cx="74076" cy="131259"/>
          </a:xfrm>
        </p:grpSpPr>
        <p:sp>
          <p:nvSpPr>
            <p:cNvPr id="1054" name="Freeform 10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5" name="TextBox 10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6" name="Group 1056"/>
          <p:cNvGrpSpPr/>
          <p:nvPr/>
        </p:nvGrpSpPr>
        <p:grpSpPr>
          <a:xfrm>
            <a:off x="5861919" y="1485132"/>
            <a:ext cx="212507" cy="376548"/>
            <a:chOff x="0" y="0"/>
            <a:chExt cx="74076" cy="131259"/>
          </a:xfrm>
        </p:grpSpPr>
        <p:sp>
          <p:nvSpPr>
            <p:cNvPr id="1057" name="Freeform 10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8" name="TextBox 10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9" name="Group 1059"/>
          <p:cNvGrpSpPr/>
          <p:nvPr/>
        </p:nvGrpSpPr>
        <p:grpSpPr>
          <a:xfrm>
            <a:off x="6092102" y="1485132"/>
            <a:ext cx="212507" cy="376548"/>
            <a:chOff x="0" y="0"/>
            <a:chExt cx="74076" cy="131259"/>
          </a:xfrm>
        </p:grpSpPr>
        <p:sp>
          <p:nvSpPr>
            <p:cNvPr id="1060" name="Freeform 10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1" name="TextBox 10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2" name="Group 1062"/>
          <p:cNvGrpSpPr/>
          <p:nvPr/>
        </p:nvGrpSpPr>
        <p:grpSpPr>
          <a:xfrm>
            <a:off x="6322286" y="1485132"/>
            <a:ext cx="212507" cy="376548"/>
            <a:chOff x="0" y="0"/>
            <a:chExt cx="74076" cy="131259"/>
          </a:xfrm>
        </p:grpSpPr>
        <p:sp>
          <p:nvSpPr>
            <p:cNvPr id="1063" name="Freeform 10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4" name="TextBox 10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5" name="Group 1065"/>
          <p:cNvGrpSpPr/>
          <p:nvPr/>
        </p:nvGrpSpPr>
        <p:grpSpPr>
          <a:xfrm>
            <a:off x="6552469" y="1485132"/>
            <a:ext cx="212507" cy="376548"/>
            <a:chOff x="0" y="0"/>
            <a:chExt cx="74076" cy="131259"/>
          </a:xfrm>
        </p:grpSpPr>
        <p:sp>
          <p:nvSpPr>
            <p:cNvPr id="1066" name="Freeform 10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7" name="TextBox 10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8" name="Group 1068"/>
          <p:cNvGrpSpPr/>
          <p:nvPr/>
        </p:nvGrpSpPr>
        <p:grpSpPr>
          <a:xfrm>
            <a:off x="6782653" y="1485132"/>
            <a:ext cx="212507" cy="376548"/>
            <a:chOff x="0" y="0"/>
            <a:chExt cx="74076" cy="131259"/>
          </a:xfrm>
        </p:grpSpPr>
        <p:sp>
          <p:nvSpPr>
            <p:cNvPr id="1069" name="Freeform 10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0" name="TextBox 10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71" name="Group 1071"/>
          <p:cNvGrpSpPr/>
          <p:nvPr/>
        </p:nvGrpSpPr>
        <p:grpSpPr>
          <a:xfrm>
            <a:off x="749022" y="1485132"/>
            <a:ext cx="1642467" cy="376548"/>
            <a:chOff x="0" y="0"/>
            <a:chExt cx="572537" cy="131259"/>
          </a:xfrm>
        </p:grpSpPr>
        <p:sp>
          <p:nvSpPr>
            <p:cNvPr id="1072" name="Freeform 107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3" name="TextBox 107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1074" name="Freeform 1074"/>
          <p:cNvSpPr/>
          <p:nvPr/>
        </p:nvSpPr>
        <p:spPr>
          <a:xfrm rot="1284859">
            <a:off x="6436924" y="571330"/>
            <a:ext cx="656104" cy="632246"/>
          </a:xfrm>
          <a:custGeom>
            <a:avLst/>
            <a:gdLst/>
            <a:ahLst/>
            <a:cxnLst/>
            <a:rect l="l" t="t" r="r" b="b"/>
            <a:pathLst>
              <a:path w="656104" h="632246">
                <a:moveTo>
                  <a:pt x="0" y="0"/>
                </a:moveTo>
                <a:lnTo>
                  <a:pt x="656105" y="0"/>
                </a:lnTo>
                <a:lnTo>
                  <a:pt x="656105" y="632246"/>
                </a:lnTo>
                <a:lnTo>
                  <a:pt x="0" y="632246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8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5" name="Freeform 1075"/>
          <p:cNvSpPr/>
          <p:nvPr/>
        </p:nvSpPr>
        <p:spPr>
          <a:xfrm flipH="1">
            <a:off x="508817" y="326821"/>
            <a:ext cx="998180" cy="684585"/>
          </a:xfrm>
          <a:custGeom>
            <a:avLst/>
            <a:gdLst/>
            <a:ahLst/>
            <a:cxnLst/>
            <a:rect l="l" t="t" r="r" b="b"/>
            <a:pathLst>
              <a:path w="998180" h="684585">
                <a:moveTo>
                  <a:pt x="998179" y="0"/>
                </a:moveTo>
                <a:lnTo>
                  <a:pt x="0" y="0"/>
                </a:lnTo>
                <a:lnTo>
                  <a:pt x="0" y="684585"/>
                </a:lnTo>
                <a:lnTo>
                  <a:pt x="998179" y="684585"/>
                </a:lnTo>
                <a:lnTo>
                  <a:pt x="998179" y="0"/>
                </a:lnTo>
                <a:close/>
              </a:path>
            </a:pathLst>
          </a:custGeom>
          <a:blipFill>
            <a:blip r:embed="rId5">
              <a:alphaModFix amt="8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6" name="TextBox 1076"/>
          <p:cNvSpPr txBox="1"/>
          <p:nvPr/>
        </p:nvSpPr>
        <p:spPr>
          <a:xfrm>
            <a:off x="812823" y="1474985"/>
            <a:ext cx="390167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Mes:</a:t>
            </a:r>
          </a:p>
        </p:txBody>
      </p:sp>
      <p:sp>
        <p:nvSpPr>
          <p:cNvPr id="1077" name="TextBox 1077"/>
          <p:cNvSpPr txBox="1"/>
          <p:nvPr/>
        </p:nvSpPr>
        <p:spPr>
          <a:xfrm>
            <a:off x="2172794" y="830303"/>
            <a:ext cx="51680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78" name="TextBox 1078"/>
          <p:cNvSpPr txBox="1"/>
          <p:nvPr/>
        </p:nvSpPr>
        <p:spPr>
          <a:xfrm>
            <a:off x="2592014" y="830303"/>
            <a:ext cx="433014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79" name="TextBox 1079"/>
          <p:cNvSpPr txBox="1"/>
          <p:nvPr/>
        </p:nvSpPr>
        <p:spPr>
          <a:xfrm>
            <a:off x="2911641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0" name="TextBox 1080"/>
          <p:cNvSpPr txBox="1"/>
          <p:nvPr/>
        </p:nvSpPr>
        <p:spPr>
          <a:xfrm>
            <a:off x="3102864" y="830303"/>
            <a:ext cx="56381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81" name="TextBox 1081"/>
          <p:cNvSpPr txBox="1"/>
          <p:nvPr/>
        </p:nvSpPr>
        <p:spPr>
          <a:xfrm>
            <a:off x="3468298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1082" name="TextBox 1082"/>
          <p:cNvSpPr txBox="1"/>
          <p:nvPr/>
        </p:nvSpPr>
        <p:spPr>
          <a:xfrm>
            <a:off x="3778303" y="830303"/>
            <a:ext cx="391355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1083" name="TextBox 1083"/>
          <p:cNvSpPr txBox="1"/>
          <p:nvPr/>
        </p:nvSpPr>
        <p:spPr>
          <a:xfrm>
            <a:off x="4144286" y="830303"/>
            <a:ext cx="492023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1084" name="TextBox 1084"/>
          <p:cNvSpPr txBox="1"/>
          <p:nvPr/>
        </p:nvSpPr>
        <p:spPr>
          <a:xfrm>
            <a:off x="4602797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1085" name="TextBox 1085"/>
          <p:cNvSpPr txBox="1"/>
          <p:nvPr/>
        </p:nvSpPr>
        <p:spPr>
          <a:xfrm>
            <a:off x="4909435" y="830303"/>
            <a:ext cx="370210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6" name="TextBox 1086"/>
          <p:cNvSpPr txBox="1"/>
          <p:nvPr/>
        </p:nvSpPr>
        <p:spPr>
          <a:xfrm>
            <a:off x="5184082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87" name="TextBox 1087"/>
          <p:cNvSpPr txBox="1"/>
          <p:nvPr/>
        </p:nvSpPr>
        <p:spPr>
          <a:xfrm>
            <a:off x="1715095" y="478066"/>
            <a:ext cx="1402594" cy="53334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25"/>
              </a:lnSpc>
            </a:pPr>
            <a:r>
              <a:rPr lang="en-US" sz="3089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lista de</a:t>
            </a:r>
          </a:p>
        </p:txBody>
      </p:sp>
      <p:sp>
        <p:nvSpPr>
          <p:cNvPr id="1088" name="TextBox 1088"/>
          <p:cNvSpPr txBox="1"/>
          <p:nvPr/>
        </p:nvSpPr>
        <p:spPr>
          <a:xfrm>
            <a:off x="2455355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89" name="TextBox 1089"/>
          <p:cNvSpPr txBox="1"/>
          <p:nvPr/>
        </p:nvSpPr>
        <p:spPr>
          <a:xfrm>
            <a:off x="265514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0" name="TextBox 1090"/>
          <p:cNvSpPr txBox="1"/>
          <p:nvPr/>
        </p:nvSpPr>
        <p:spPr>
          <a:xfrm>
            <a:off x="288532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1" name="TextBox 1091"/>
          <p:cNvSpPr txBox="1"/>
          <p:nvPr/>
        </p:nvSpPr>
        <p:spPr>
          <a:xfrm>
            <a:off x="311550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2" name="TextBox 1092"/>
          <p:cNvSpPr txBox="1"/>
          <p:nvPr/>
        </p:nvSpPr>
        <p:spPr>
          <a:xfrm>
            <a:off x="334569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3" name="TextBox 1093"/>
          <p:cNvSpPr txBox="1"/>
          <p:nvPr/>
        </p:nvSpPr>
        <p:spPr>
          <a:xfrm>
            <a:off x="3609082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4" name="TextBox 1094"/>
          <p:cNvSpPr txBox="1"/>
          <p:nvPr/>
        </p:nvSpPr>
        <p:spPr>
          <a:xfrm>
            <a:off x="379573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5" name="TextBox 1095"/>
          <p:cNvSpPr txBox="1"/>
          <p:nvPr/>
        </p:nvSpPr>
        <p:spPr>
          <a:xfrm>
            <a:off x="4036243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6" name="TextBox 1096"/>
          <p:cNvSpPr txBox="1"/>
          <p:nvPr/>
        </p:nvSpPr>
        <p:spPr>
          <a:xfrm>
            <a:off x="426642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7" name="TextBox 1097"/>
          <p:cNvSpPr txBox="1"/>
          <p:nvPr/>
        </p:nvSpPr>
        <p:spPr>
          <a:xfrm>
            <a:off x="4496610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8" name="TextBox 1098"/>
          <p:cNvSpPr txBox="1"/>
          <p:nvPr/>
        </p:nvSpPr>
        <p:spPr>
          <a:xfrm>
            <a:off x="4757190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9" name="TextBox 1099"/>
          <p:cNvSpPr txBox="1"/>
          <p:nvPr/>
        </p:nvSpPr>
        <p:spPr>
          <a:xfrm>
            <a:off x="495697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0" name="TextBox 1100"/>
          <p:cNvSpPr txBox="1"/>
          <p:nvPr/>
        </p:nvSpPr>
        <p:spPr>
          <a:xfrm>
            <a:off x="5187161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1" name="TextBox 1101"/>
          <p:cNvSpPr txBox="1"/>
          <p:nvPr/>
        </p:nvSpPr>
        <p:spPr>
          <a:xfrm>
            <a:off x="5417344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2" name="TextBox 1102"/>
          <p:cNvSpPr txBox="1"/>
          <p:nvPr/>
        </p:nvSpPr>
        <p:spPr>
          <a:xfrm>
            <a:off x="5647528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103" name="TextBox 1103"/>
          <p:cNvSpPr txBox="1"/>
          <p:nvPr/>
        </p:nvSpPr>
        <p:spPr>
          <a:xfrm>
            <a:off x="5908108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104" name="TextBox 1104"/>
          <p:cNvSpPr txBox="1"/>
          <p:nvPr/>
        </p:nvSpPr>
        <p:spPr>
          <a:xfrm>
            <a:off x="610789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5" name="TextBox 1105"/>
          <p:cNvSpPr txBox="1"/>
          <p:nvPr/>
        </p:nvSpPr>
        <p:spPr>
          <a:xfrm>
            <a:off x="633807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6" name="TextBox 1106"/>
          <p:cNvSpPr txBox="1"/>
          <p:nvPr/>
        </p:nvSpPr>
        <p:spPr>
          <a:xfrm>
            <a:off x="656826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7" name="TextBox 1107"/>
          <p:cNvSpPr txBox="1"/>
          <p:nvPr/>
        </p:nvSpPr>
        <p:spPr>
          <a:xfrm>
            <a:off x="6798446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2409165" y="1948850"/>
            <a:ext cx="212507" cy="376548"/>
            <a:chOff x="0" y="0"/>
            <a:chExt cx="740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639349" y="1948850"/>
            <a:ext cx="212507" cy="376548"/>
            <a:chOff x="0" y="0"/>
            <a:chExt cx="74076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749022" y="2412567"/>
            <a:ext cx="1642467" cy="376548"/>
            <a:chOff x="0" y="0"/>
            <a:chExt cx="572537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2409165" y="2412567"/>
            <a:ext cx="212507" cy="376548"/>
            <a:chOff x="0" y="0"/>
            <a:chExt cx="740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2639349" y="2412567"/>
            <a:ext cx="212507" cy="376548"/>
            <a:chOff x="0" y="0"/>
            <a:chExt cx="74076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749022" y="2876285"/>
            <a:ext cx="1642467" cy="376548"/>
            <a:chOff x="0" y="0"/>
            <a:chExt cx="572537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2409165" y="2876285"/>
            <a:ext cx="212507" cy="376548"/>
            <a:chOff x="0" y="0"/>
            <a:chExt cx="740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639349" y="2876285"/>
            <a:ext cx="212507" cy="376548"/>
            <a:chOff x="0" y="0"/>
            <a:chExt cx="74076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749022" y="3340002"/>
            <a:ext cx="1642467" cy="376548"/>
            <a:chOff x="0" y="0"/>
            <a:chExt cx="572537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2409165" y="3340002"/>
            <a:ext cx="212507" cy="376548"/>
            <a:chOff x="0" y="0"/>
            <a:chExt cx="740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2639349" y="3340002"/>
            <a:ext cx="212507" cy="376548"/>
            <a:chOff x="0" y="0"/>
            <a:chExt cx="74076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749022" y="3803720"/>
            <a:ext cx="1642467" cy="376548"/>
            <a:chOff x="0" y="0"/>
            <a:chExt cx="572537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2409165" y="3803720"/>
            <a:ext cx="212507" cy="376548"/>
            <a:chOff x="0" y="0"/>
            <a:chExt cx="740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639349" y="3803720"/>
            <a:ext cx="212507" cy="376548"/>
            <a:chOff x="0" y="0"/>
            <a:chExt cx="74076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749022" y="4267437"/>
            <a:ext cx="1642467" cy="376548"/>
            <a:chOff x="0" y="0"/>
            <a:chExt cx="572537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2409165" y="4267437"/>
            <a:ext cx="212507" cy="376548"/>
            <a:chOff x="0" y="0"/>
            <a:chExt cx="740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2639349" y="4267437"/>
            <a:ext cx="212507" cy="376548"/>
            <a:chOff x="0" y="0"/>
            <a:chExt cx="74076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749022" y="4731155"/>
            <a:ext cx="1642467" cy="376548"/>
            <a:chOff x="0" y="0"/>
            <a:chExt cx="572537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2409165" y="4731155"/>
            <a:ext cx="212507" cy="376548"/>
            <a:chOff x="0" y="0"/>
            <a:chExt cx="740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639349" y="4731155"/>
            <a:ext cx="212507" cy="376548"/>
            <a:chOff x="0" y="0"/>
            <a:chExt cx="74076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749022" y="5194872"/>
            <a:ext cx="1642467" cy="376548"/>
            <a:chOff x="0" y="0"/>
            <a:chExt cx="572537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2409165" y="5194872"/>
            <a:ext cx="212507" cy="376548"/>
            <a:chOff x="0" y="0"/>
            <a:chExt cx="740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2639349" y="5194872"/>
            <a:ext cx="212507" cy="376548"/>
            <a:chOff x="0" y="0"/>
            <a:chExt cx="74076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749022" y="5658590"/>
            <a:ext cx="1642467" cy="376548"/>
            <a:chOff x="0" y="0"/>
            <a:chExt cx="572537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2409165" y="5658590"/>
            <a:ext cx="212507" cy="376548"/>
            <a:chOff x="0" y="0"/>
            <a:chExt cx="740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2639349" y="5658590"/>
            <a:ext cx="212507" cy="376548"/>
            <a:chOff x="0" y="0"/>
            <a:chExt cx="74076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749022" y="6122307"/>
            <a:ext cx="1642467" cy="376548"/>
            <a:chOff x="0" y="0"/>
            <a:chExt cx="572537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2409165" y="6122307"/>
            <a:ext cx="212507" cy="376548"/>
            <a:chOff x="0" y="0"/>
            <a:chExt cx="740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2639349" y="6122307"/>
            <a:ext cx="212507" cy="376548"/>
            <a:chOff x="0" y="0"/>
            <a:chExt cx="74076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749022" y="6586025"/>
            <a:ext cx="1642467" cy="376548"/>
            <a:chOff x="0" y="0"/>
            <a:chExt cx="572537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2409165" y="6586025"/>
            <a:ext cx="212507" cy="376548"/>
            <a:chOff x="0" y="0"/>
            <a:chExt cx="740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2639349" y="6586025"/>
            <a:ext cx="212507" cy="376548"/>
            <a:chOff x="0" y="0"/>
            <a:chExt cx="74076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749022" y="7049742"/>
            <a:ext cx="1642467" cy="376548"/>
            <a:chOff x="0" y="0"/>
            <a:chExt cx="572537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2409165" y="7049742"/>
            <a:ext cx="212507" cy="376548"/>
            <a:chOff x="0" y="0"/>
            <a:chExt cx="740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2639349" y="7049742"/>
            <a:ext cx="212507" cy="376548"/>
            <a:chOff x="0" y="0"/>
            <a:chExt cx="74076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749022" y="7513460"/>
            <a:ext cx="1642467" cy="376548"/>
            <a:chOff x="0" y="0"/>
            <a:chExt cx="572537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2409165" y="7513460"/>
            <a:ext cx="212507" cy="376548"/>
            <a:chOff x="0" y="0"/>
            <a:chExt cx="740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2639349" y="7513460"/>
            <a:ext cx="212507" cy="376548"/>
            <a:chOff x="0" y="0"/>
            <a:chExt cx="74076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2869533" y="1948850"/>
            <a:ext cx="212507" cy="376548"/>
            <a:chOff x="0" y="0"/>
            <a:chExt cx="74076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3099716" y="1948850"/>
            <a:ext cx="212507" cy="376548"/>
            <a:chOff x="0" y="0"/>
            <a:chExt cx="740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2869533" y="2412567"/>
            <a:ext cx="212507" cy="376548"/>
            <a:chOff x="0" y="0"/>
            <a:chExt cx="74076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3099716" y="2412567"/>
            <a:ext cx="212507" cy="376548"/>
            <a:chOff x="0" y="0"/>
            <a:chExt cx="74076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2869533" y="2876285"/>
            <a:ext cx="212507" cy="376548"/>
            <a:chOff x="0" y="0"/>
            <a:chExt cx="74076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3099716" y="2876285"/>
            <a:ext cx="212507" cy="376548"/>
            <a:chOff x="0" y="0"/>
            <a:chExt cx="74076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2869533" y="3340002"/>
            <a:ext cx="212507" cy="376548"/>
            <a:chOff x="0" y="0"/>
            <a:chExt cx="74076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3099716" y="3340002"/>
            <a:ext cx="212507" cy="376548"/>
            <a:chOff x="0" y="0"/>
            <a:chExt cx="74076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2869533" y="3803720"/>
            <a:ext cx="212507" cy="376548"/>
            <a:chOff x="0" y="0"/>
            <a:chExt cx="74076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3099716" y="3803720"/>
            <a:ext cx="212507" cy="376548"/>
            <a:chOff x="0" y="0"/>
            <a:chExt cx="74076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2869533" y="4267437"/>
            <a:ext cx="212507" cy="376548"/>
            <a:chOff x="0" y="0"/>
            <a:chExt cx="74076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3099716" y="4267437"/>
            <a:ext cx="212507" cy="376548"/>
            <a:chOff x="0" y="0"/>
            <a:chExt cx="74076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2869533" y="4731155"/>
            <a:ext cx="212507" cy="376548"/>
            <a:chOff x="0" y="0"/>
            <a:chExt cx="74076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3099716" y="4731155"/>
            <a:ext cx="212507" cy="376548"/>
            <a:chOff x="0" y="0"/>
            <a:chExt cx="74076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2869533" y="5194872"/>
            <a:ext cx="212507" cy="376548"/>
            <a:chOff x="0" y="0"/>
            <a:chExt cx="74076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3099716" y="5194872"/>
            <a:ext cx="212507" cy="376548"/>
            <a:chOff x="0" y="0"/>
            <a:chExt cx="74076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2869533" y="5658590"/>
            <a:ext cx="212507" cy="376548"/>
            <a:chOff x="0" y="0"/>
            <a:chExt cx="74076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3099716" y="5658590"/>
            <a:ext cx="212507" cy="376548"/>
            <a:chOff x="0" y="0"/>
            <a:chExt cx="74076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2869533" y="6122307"/>
            <a:ext cx="212507" cy="376548"/>
            <a:chOff x="0" y="0"/>
            <a:chExt cx="74076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3099716" y="6122307"/>
            <a:ext cx="212507" cy="376548"/>
            <a:chOff x="0" y="0"/>
            <a:chExt cx="74076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2869533" y="6586025"/>
            <a:ext cx="212507" cy="376548"/>
            <a:chOff x="0" y="0"/>
            <a:chExt cx="74076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3099716" y="6586025"/>
            <a:ext cx="212507" cy="376548"/>
            <a:chOff x="0" y="0"/>
            <a:chExt cx="74076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2869533" y="7049742"/>
            <a:ext cx="212507" cy="376548"/>
            <a:chOff x="0" y="0"/>
            <a:chExt cx="74076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3099716" y="7049742"/>
            <a:ext cx="212507" cy="376548"/>
            <a:chOff x="0" y="0"/>
            <a:chExt cx="74076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2869533" y="7513460"/>
            <a:ext cx="212507" cy="376548"/>
            <a:chOff x="0" y="0"/>
            <a:chExt cx="74076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3099716" y="7513460"/>
            <a:ext cx="212507" cy="376548"/>
            <a:chOff x="0" y="0"/>
            <a:chExt cx="74076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3329900" y="1948850"/>
            <a:ext cx="212507" cy="376548"/>
            <a:chOff x="0" y="0"/>
            <a:chExt cx="74076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3329900" y="2412567"/>
            <a:ext cx="212507" cy="376548"/>
            <a:chOff x="0" y="0"/>
            <a:chExt cx="74076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3329900" y="2876285"/>
            <a:ext cx="212507" cy="376548"/>
            <a:chOff x="0" y="0"/>
            <a:chExt cx="74076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3329900" y="3340002"/>
            <a:ext cx="212507" cy="376548"/>
            <a:chOff x="0" y="0"/>
            <a:chExt cx="74076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3329900" y="3803720"/>
            <a:ext cx="212507" cy="376548"/>
            <a:chOff x="0" y="0"/>
            <a:chExt cx="74076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3329900" y="4267437"/>
            <a:ext cx="212507" cy="376548"/>
            <a:chOff x="0" y="0"/>
            <a:chExt cx="74076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3329900" y="4731155"/>
            <a:ext cx="212507" cy="376548"/>
            <a:chOff x="0" y="0"/>
            <a:chExt cx="740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329900" y="5194872"/>
            <a:ext cx="212507" cy="376548"/>
            <a:chOff x="0" y="0"/>
            <a:chExt cx="74076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3329900" y="5658590"/>
            <a:ext cx="212507" cy="376548"/>
            <a:chOff x="0" y="0"/>
            <a:chExt cx="74076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3329900" y="6122307"/>
            <a:ext cx="212507" cy="376548"/>
            <a:chOff x="0" y="0"/>
            <a:chExt cx="74076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3329900" y="6586025"/>
            <a:ext cx="212507" cy="376548"/>
            <a:chOff x="0" y="0"/>
            <a:chExt cx="74076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3329900" y="7049742"/>
            <a:ext cx="212507" cy="376548"/>
            <a:chOff x="0" y="0"/>
            <a:chExt cx="740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329900" y="7513460"/>
            <a:ext cx="212507" cy="376548"/>
            <a:chOff x="0" y="0"/>
            <a:chExt cx="74076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3560083" y="1948850"/>
            <a:ext cx="212507" cy="376548"/>
            <a:chOff x="0" y="0"/>
            <a:chExt cx="74076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3790267" y="1948850"/>
            <a:ext cx="212507" cy="376548"/>
            <a:chOff x="0" y="0"/>
            <a:chExt cx="74076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3560083" y="2412567"/>
            <a:ext cx="212507" cy="376548"/>
            <a:chOff x="0" y="0"/>
            <a:chExt cx="74076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3" name="Group 243"/>
          <p:cNvGrpSpPr/>
          <p:nvPr/>
        </p:nvGrpSpPr>
        <p:grpSpPr>
          <a:xfrm>
            <a:off x="3790267" y="2412567"/>
            <a:ext cx="212507" cy="376548"/>
            <a:chOff x="0" y="0"/>
            <a:chExt cx="74076" cy="131259"/>
          </a:xfrm>
        </p:grpSpPr>
        <p:sp>
          <p:nvSpPr>
            <p:cNvPr id="244" name="Freeform 2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5" name="TextBox 2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6" name="Group 246"/>
          <p:cNvGrpSpPr/>
          <p:nvPr/>
        </p:nvGrpSpPr>
        <p:grpSpPr>
          <a:xfrm>
            <a:off x="3560083" y="2876285"/>
            <a:ext cx="212507" cy="376548"/>
            <a:chOff x="0" y="0"/>
            <a:chExt cx="74076" cy="131259"/>
          </a:xfrm>
        </p:grpSpPr>
        <p:sp>
          <p:nvSpPr>
            <p:cNvPr id="247" name="Freeform 2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8" name="TextBox 2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9" name="Group 249"/>
          <p:cNvGrpSpPr/>
          <p:nvPr/>
        </p:nvGrpSpPr>
        <p:grpSpPr>
          <a:xfrm>
            <a:off x="3790267" y="2876285"/>
            <a:ext cx="212507" cy="376548"/>
            <a:chOff x="0" y="0"/>
            <a:chExt cx="74076" cy="131259"/>
          </a:xfrm>
        </p:grpSpPr>
        <p:sp>
          <p:nvSpPr>
            <p:cNvPr id="250" name="Freeform 2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1" name="TextBox 2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2" name="Group 252"/>
          <p:cNvGrpSpPr/>
          <p:nvPr/>
        </p:nvGrpSpPr>
        <p:grpSpPr>
          <a:xfrm>
            <a:off x="3560083" y="3340002"/>
            <a:ext cx="212507" cy="376548"/>
            <a:chOff x="0" y="0"/>
            <a:chExt cx="74076" cy="131259"/>
          </a:xfrm>
        </p:grpSpPr>
        <p:sp>
          <p:nvSpPr>
            <p:cNvPr id="253" name="Freeform 2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4" name="TextBox 2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5" name="Group 255"/>
          <p:cNvGrpSpPr/>
          <p:nvPr/>
        </p:nvGrpSpPr>
        <p:grpSpPr>
          <a:xfrm>
            <a:off x="3790267" y="3340002"/>
            <a:ext cx="212507" cy="376548"/>
            <a:chOff x="0" y="0"/>
            <a:chExt cx="74076" cy="131259"/>
          </a:xfrm>
        </p:grpSpPr>
        <p:sp>
          <p:nvSpPr>
            <p:cNvPr id="256" name="Freeform 2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7" name="TextBox 2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8" name="Group 258"/>
          <p:cNvGrpSpPr/>
          <p:nvPr/>
        </p:nvGrpSpPr>
        <p:grpSpPr>
          <a:xfrm>
            <a:off x="3560083" y="3803720"/>
            <a:ext cx="212507" cy="376548"/>
            <a:chOff x="0" y="0"/>
            <a:chExt cx="74076" cy="131259"/>
          </a:xfrm>
        </p:grpSpPr>
        <p:sp>
          <p:nvSpPr>
            <p:cNvPr id="259" name="Freeform 2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0" name="TextBox 2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1" name="Group 261"/>
          <p:cNvGrpSpPr/>
          <p:nvPr/>
        </p:nvGrpSpPr>
        <p:grpSpPr>
          <a:xfrm>
            <a:off x="3790267" y="3803720"/>
            <a:ext cx="212507" cy="376548"/>
            <a:chOff x="0" y="0"/>
            <a:chExt cx="74076" cy="131259"/>
          </a:xfrm>
        </p:grpSpPr>
        <p:sp>
          <p:nvSpPr>
            <p:cNvPr id="262" name="Freeform 2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3" name="TextBox 2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4" name="Group 264"/>
          <p:cNvGrpSpPr/>
          <p:nvPr/>
        </p:nvGrpSpPr>
        <p:grpSpPr>
          <a:xfrm>
            <a:off x="3560083" y="4267437"/>
            <a:ext cx="212507" cy="376548"/>
            <a:chOff x="0" y="0"/>
            <a:chExt cx="74076" cy="131259"/>
          </a:xfrm>
        </p:grpSpPr>
        <p:sp>
          <p:nvSpPr>
            <p:cNvPr id="265" name="Freeform 2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6" name="TextBox 2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7" name="Group 267"/>
          <p:cNvGrpSpPr/>
          <p:nvPr/>
        </p:nvGrpSpPr>
        <p:grpSpPr>
          <a:xfrm>
            <a:off x="3790267" y="4267437"/>
            <a:ext cx="212507" cy="376548"/>
            <a:chOff x="0" y="0"/>
            <a:chExt cx="74076" cy="131259"/>
          </a:xfrm>
        </p:grpSpPr>
        <p:sp>
          <p:nvSpPr>
            <p:cNvPr id="268" name="Freeform 2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9" name="TextBox 2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0" name="Group 270"/>
          <p:cNvGrpSpPr/>
          <p:nvPr/>
        </p:nvGrpSpPr>
        <p:grpSpPr>
          <a:xfrm>
            <a:off x="3560083" y="4731155"/>
            <a:ext cx="212507" cy="376548"/>
            <a:chOff x="0" y="0"/>
            <a:chExt cx="74076" cy="131259"/>
          </a:xfrm>
        </p:grpSpPr>
        <p:sp>
          <p:nvSpPr>
            <p:cNvPr id="271" name="Freeform 2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2" name="TextBox 2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3" name="Group 273"/>
          <p:cNvGrpSpPr/>
          <p:nvPr/>
        </p:nvGrpSpPr>
        <p:grpSpPr>
          <a:xfrm>
            <a:off x="3790267" y="4731155"/>
            <a:ext cx="212507" cy="376548"/>
            <a:chOff x="0" y="0"/>
            <a:chExt cx="74076" cy="131259"/>
          </a:xfrm>
        </p:grpSpPr>
        <p:sp>
          <p:nvSpPr>
            <p:cNvPr id="274" name="Freeform 2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5" name="TextBox 2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6" name="Group 276"/>
          <p:cNvGrpSpPr/>
          <p:nvPr/>
        </p:nvGrpSpPr>
        <p:grpSpPr>
          <a:xfrm>
            <a:off x="3560083" y="5194872"/>
            <a:ext cx="212507" cy="376548"/>
            <a:chOff x="0" y="0"/>
            <a:chExt cx="74076" cy="131259"/>
          </a:xfrm>
        </p:grpSpPr>
        <p:sp>
          <p:nvSpPr>
            <p:cNvPr id="277" name="Freeform 2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8" name="TextBox 2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9" name="Group 279"/>
          <p:cNvGrpSpPr/>
          <p:nvPr/>
        </p:nvGrpSpPr>
        <p:grpSpPr>
          <a:xfrm>
            <a:off x="3790267" y="5194872"/>
            <a:ext cx="212507" cy="376548"/>
            <a:chOff x="0" y="0"/>
            <a:chExt cx="74076" cy="131259"/>
          </a:xfrm>
        </p:grpSpPr>
        <p:sp>
          <p:nvSpPr>
            <p:cNvPr id="280" name="Freeform 2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1" name="TextBox 2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2" name="Group 282"/>
          <p:cNvGrpSpPr/>
          <p:nvPr/>
        </p:nvGrpSpPr>
        <p:grpSpPr>
          <a:xfrm>
            <a:off x="3560083" y="5658590"/>
            <a:ext cx="212507" cy="376548"/>
            <a:chOff x="0" y="0"/>
            <a:chExt cx="74076" cy="131259"/>
          </a:xfrm>
        </p:grpSpPr>
        <p:sp>
          <p:nvSpPr>
            <p:cNvPr id="283" name="Freeform 2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4" name="TextBox 2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5" name="Group 285"/>
          <p:cNvGrpSpPr/>
          <p:nvPr/>
        </p:nvGrpSpPr>
        <p:grpSpPr>
          <a:xfrm>
            <a:off x="3790267" y="5658590"/>
            <a:ext cx="212507" cy="376548"/>
            <a:chOff x="0" y="0"/>
            <a:chExt cx="74076" cy="131259"/>
          </a:xfrm>
        </p:grpSpPr>
        <p:sp>
          <p:nvSpPr>
            <p:cNvPr id="286" name="Freeform 2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7" name="TextBox 2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8" name="Group 288"/>
          <p:cNvGrpSpPr/>
          <p:nvPr/>
        </p:nvGrpSpPr>
        <p:grpSpPr>
          <a:xfrm>
            <a:off x="3560083" y="6122307"/>
            <a:ext cx="212507" cy="376548"/>
            <a:chOff x="0" y="0"/>
            <a:chExt cx="74076" cy="131259"/>
          </a:xfrm>
        </p:grpSpPr>
        <p:sp>
          <p:nvSpPr>
            <p:cNvPr id="289" name="Freeform 2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0" name="TextBox 2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1" name="Group 291"/>
          <p:cNvGrpSpPr/>
          <p:nvPr/>
        </p:nvGrpSpPr>
        <p:grpSpPr>
          <a:xfrm>
            <a:off x="3790267" y="6122307"/>
            <a:ext cx="212507" cy="376548"/>
            <a:chOff x="0" y="0"/>
            <a:chExt cx="74076" cy="131259"/>
          </a:xfrm>
        </p:grpSpPr>
        <p:sp>
          <p:nvSpPr>
            <p:cNvPr id="292" name="Freeform 2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3" name="TextBox 2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4" name="Group 294"/>
          <p:cNvGrpSpPr/>
          <p:nvPr/>
        </p:nvGrpSpPr>
        <p:grpSpPr>
          <a:xfrm>
            <a:off x="3560083" y="6586025"/>
            <a:ext cx="212507" cy="376548"/>
            <a:chOff x="0" y="0"/>
            <a:chExt cx="74076" cy="131259"/>
          </a:xfrm>
        </p:grpSpPr>
        <p:sp>
          <p:nvSpPr>
            <p:cNvPr id="295" name="Freeform 2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6" name="TextBox 2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7" name="Group 297"/>
          <p:cNvGrpSpPr/>
          <p:nvPr/>
        </p:nvGrpSpPr>
        <p:grpSpPr>
          <a:xfrm>
            <a:off x="3790267" y="6586025"/>
            <a:ext cx="212507" cy="376548"/>
            <a:chOff x="0" y="0"/>
            <a:chExt cx="74076" cy="131259"/>
          </a:xfrm>
        </p:grpSpPr>
        <p:sp>
          <p:nvSpPr>
            <p:cNvPr id="298" name="Freeform 2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9" name="TextBox 2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0" name="Group 300"/>
          <p:cNvGrpSpPr/>
          <p:nvPr/>
        </p:nvGrpSpPr>
        <p:grpSpPr>
          <a:xfrm>
            <a:off x="3560083" y="7049742"/>
            <a:ext cx="212507" cy="376548"/>
            <a:chOff x="0" y="0"/>
            <a:chExt cx="74076" cy="131259"/>
          </a:xfrm>
        </p:grpSpPr>
        <p:sp>
          <p:nvSpPr>
            <p:cNvPr id="301" name="Freeform 3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2" name="TextBox 3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3" name="Group 303"/>
          <p:cNvGrpSpPr/>
          <p:nvPr/>
        </p:nvGrpSpPr>
        <p:grpSpPr>
          <a:xfrm>
            <a:off x="3790267" y="7049742"/>
            <a:ext cx="212507" cy="376548"/>
            <a:chOff x="0" y="0"/>
            <a:chExt cx="74076" cy="131259"/>
          </a:xfrm>
        </p:grpSpPr>
        <p:sp>
          <p:nvSpPr>
            <p:cNvPr id="304" name="Freeform 3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5" name="TextBox 3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6" name="Group 306"/>
          <p:cNvGrpSpPr/>
          <p:nvPr/>
        </p:nvGrpSpPr>
        <p:grpSpPr>
          <a:xfrm>
            <a:off x="3560083" y="7513460"/>
            <a:ext cx="212507" cy="376548"/>
            <a:chOff x="0" y="0"/>
            <a:chExt cx="74076" cy="131259"/>
          </a:xfrm>
        </p:grpSpPr>
        <p:sp>
          <p:nvSpPr>
            <p:cNvPr id="307" name="Freeform 3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8" name="TextBox 3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9" name="Group 309"/>
          <p:cNvGrpSpPr/>
          <p:nvPr/>
        </p:nvGrpSpPr>
        <p:grpSpPr>
          <a:xfrm>
            <a:off x="3790267" y="7513460"/>
            <a:ext cx="212507" cy="376548"/>
            <a:chOff x="0" y="0"/>
            <a:chExt cx="74076" cy="131259"/>
          </a:xfrm>
        </p:grpSpPr>
        <p:sp>
          <p:nvSpPr>
            <p:cNvPr id="310" name="Freeform 3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1" name="TextBox 3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2" name="Group 312"/>
          <p:cNvGrpSpPr/>
          <p:nvPr/>
        </p:nvGrpSpPr>
        <p:grpSpPr>
          <a:xfrm>
            <a:off x="4020450" y="1948850"/>
            <a:ext cx="212507" cy="376548"/>
            <a:chOff x="0" y="0"/>
            <a:chExt cx="74076" cy="131259"/>
          </a:xfrm>
        </p:grpSpPr>
        <p:sp>
          <p:nvSpPr>
            <p:cNvPr id="313" name="Freeform 3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4" name="TextBox 3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5" name="Group 315"/>
          <p:cNvGrpSpPr/>
          <p:nvPr/>
        </p:nvGrpSpPr>
        <p:grpSpPr>
          <a:xfrm>
            <a:off x="4250634" y="1948850"/>
            <a:ext cx="212507" cy="376548"/>
            <a:chOff x="0" y="0"/>
            <a:chExt cx="74076" cy="131259"/>
          </a:xfrm>
        </p:grpSpPr>
        <p:sp>
          <p:nvSpPr>
            <p:cNvPr id="316" name="Freeform 3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7" name="TextBox 3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8" name="Group 318"/>
          <p:cNvGrpSpPr/>
          <p:nvPr/>
        </p:nvGrpSpPr>
        <p:grpSpPr>
          <a:xfrm>
            <a:off x="4020450" y="2412567"/>
            <a:ext cx="212507" cy="376548"/>
            <a:chOff x="0" y="0"/>
            <a:chExt cx="74076" cy="131259"/>
          </a:xfrm>
        </p:grpSpPr>
        <p:sp>
          <p:nvSpPr>
            <p:cNvPr id="319" name="Freeform 3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0" name="TextBox 3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1" name="Group 321"/>
          <p:cNvGrpSpPr/>
          <p:nvPr/>
        </p:nvGrpSpPr>
        <p:grpSpPr>
          <a:xfrm>
            <a:off x="4250634" y="2412567"/>
            <a:ext cx="212507" cy="376548"/>
            <a:chOff x="0" y="0"/>
            <a:chExt cx="74076" cy="131259"/>
          </a:xfrm>
        </p:grpSpPr>
        <p:sp>
          <p:nvSpPr>
            <p:cNvPr id="322" name="Freeform 3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3" name="TextBox 3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4" name="Group 324"/>
          <p:cNvGrpSpPr/>
          <p:nvPr/>
        </p:nvGrpSpPr>
        <p:grpSpPr>
          <a:xfrm>
            <a:off x="4020450" y="2876285"/>
            <a:ext cx="212507" cy="376548"/>
            <a:chOff x="0" y="0"/>
            <a:chExt cx="74076" cy="131259"/>
          </a:xfrm>
        </p:grpSpPr>
        <p:sp>
          <p:nvSpPr>
            <p:cNvPr id="325" name="Freeform 3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6" name="TextBox 3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7" name="Group 327"/>
          <p:cNvGrpSpPr/>
          <p:nvPr/>
        </p:nvGrpSpPr>
        <p:grpSpPr>
          <a:xfrm>
            <a:off x="4250634" y="2876285"/>
            <a:ext cx="212507" cy="376548"/>
            <a:chOff x="0" y="0"/>
            <a:chExt cx="74076" cy="131259"/>
          </a:xfrm>
        </p:grpSpPr>
        <p:sp>
          <p:nvSpPr>
            <p:cNvPr id="328" name="Freeform 3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9" name="TextBox 3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0" name="Group 330"/>
          <p:cNvGrpSpPr/>
          <p:nvPr/>
        </p:nvGrpSpPr>
        <p:grpSpPr>
          <a:xfrm>
            <a:off x="4020450" y="3340002"/>
            <a:ext cx="212507" cy="376548"/>
            <a:chOff x="0" y="0"/>
            <a:chExt cx="74076" cy="131259"/>
          </a:xfrm>
        </p:grpSpPr>
        <p:sp>
          <p:nvSpPr>
            <p:cNvPr id="331" name="Freeform 3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2" name="TextBox 3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3" name="Group 333"/>
          <p:cNvGrpSpPr/>
          <p:nvPr/>
        </p:nvGrpSpPr>
        <p:grpSpPr>
          <a:xfrm>
            <a:off x="4250634" y="3340002"/>
            <a:ext cx="212507" cy="376548"/>
            <a:chOff x="0" y="0"/>
            <a:chExt cx="74076" cy="131259"/>
          </a:xfrm>
        </p:grpSpPr>
        <p:sp>
          <p:nvSpPr>
            <p:cNvPr id="334" name="Freeform 3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5" name="TextBox 3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6" name="Group 336"/>
          <p:cNvGrpSpPr/>
          <p:nvPr/>
        </p:nvGrpSpPr>
        <p:grpSpPr>
          <a:xfrm>
            <a:off x="4020450" y="3803720"/>
            <a:ext cx="212507" cy="376548"/>
            <a:chOff x="0" y="0"/>
            <a:chExt cx="74076" cy="131259"/>
          </a:xfrm>
        </p:grpSpPr>
        <p:sp>
          <p:nvSpPr>
            <p:cNvPr id="337" name="Freeform 3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8" name="TextBox 3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9" name="Group 339"/>
          <p:cNvGrpSpPr/>
          <p:nvPr/>
        </p:nvGrpSpPr>
        <p:grpSpPr>
          <a:xfrm>
            <a:off x="4250634" y="3803720"/>
            <a:ext cx="212507" cy="376548"/>
            <a:chOff x="0" y="0"/>
            <a:chExt cx="74076" cy="131259"/>
          </a:xfrm>
        </p:grpSpPr>
        <p:sp>
          <p:nvSpPr>
            <p:cNvPr id="340" name="Freeform 3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1" name="TextBox 3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2" name="Group 342"/>
          <p:cNvGrpSpPr/>
          <p:nvPr/>
        </p:nvGrpSpPr>
        <p:grpSpPr>
          <a:xfrm>
            <a:off x="4020450" y="4267437"/>
            <a:ext cx="212507" cy="376548"/>
            <a:chOff x="0" y="0"/>
            <a:chExt cx="74076" cy="131259"/>
          </a:xfrm>
        </p:grpSpPr>
        <p:sp>
          <p:nvSpPr>
            <p:cNvPr id="343" name="Freeform 3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4" name="TextBox 3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5" name="Group 345"/>
          <p:cNvGrpSpPr/>
          <p:nvPr/>
        </p:nvGrpSpPr>
        <p:grpSpPr>
          <a:xfrm>
            <a:off x="4250634" y="4267437"/>
            <a:ext cx="212507" cy="376548"/>
            <a:chOff x="0" y="0"/>
            <a:chExt cx="74076" cy="131259"/>
          </a:xfrm>
        </p:grpSpPr>
        <p:sp>
          <p:nvSpPr>
            <p:cNvPr id="346" name="Freeform 3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7" name="TextBox 3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8" name="Group 348"/>
          <p:cNvGrpSpPr/>
          <p:nvPr/>
        </p:nvGrpSpPr>
        <p:grpSpPr>
          <a:xfrm>
            <a:off x="4020450" y="4731155"/>
            <a:ext cx="212507" cy="376548"/>
            <a:chOff x="0" y="0"/>
            <a:chExt cx="74076" cy="131259"/>
          </a:xfrm>
        </p:grpSpPr>
        <p:sp>
          <p:nvSpPr>
            <p:cNvPr id="349" name="Freeform 3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0" name="TextBox 3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1" name="Group 351"/>
          <p:cNvGrpSpPr/>
          <p:nvPr/>
        </p:nvGrpSpPr>
        <p:grpSpPr>
          <a:xfrm>
            <a:off x="4250634" y="4731155"/>
            <a:ext cx="212507" cy="376548"/>
            <a:chOff x="0" y="0"/>
            <a:chExt cx="74076" cy="131259"/>
          </a:xfrm>
        </p:grpSpPr>
        <p:sp>
          <p:nvSpPr>
            <p:cNvPr id="352" name="Freeform 3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3" name="TextBox 3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4" name="Group 354"/>
          <p:cNvGrpSpPr/>
          <p:nvPr/>
        </p:nvGrpSpPr>
        <p:grpSpPr>
          <a:xfrm>
            <a:off x="4020450" y="5194872"/>
            <a:ext cx="212507" cy="376548"/>
            <a:chOff x="0" y="0"/>
            <a:chExt cx="74076" cy="131259"/>
          </a:xfrm>
        </p:grpSpPr>
        <p:sp>
          <p:nvSpPr>
            <p:cNvPr id="355" name="Freeform 3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6" name="TextBox 3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7" name="Group 357"/>
          <p:cNvGrpSpPr/>
          <p:nvPr/>
        </p:nvGrpSpPr>
        <p:grpSpPr>
          <a:xfrm>
            <a:off x="4250634" y="5194872"/>
            <a:ext cx="212507" cy="376548"/>
            <a:chOff x="0" y="0"/>
            <a:chExt cx="74076" cy="131259"/>
          </a:xfrm>
        </p:grpSpPr>
        <p:sp>
          <p:nvSpPr>
            <p:cNvPr id="358" name="Freeform 3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9" name="TextBox 3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0" name="Group 360"/>
          <p:cNvGrpSpPr/>
          <p:nvPr/>
        </p:nvGrpSpPr>
        <p:grpSpPr>
          <a:xfrm>
            <a:off x="4020450" y="5658590"/>
            <a:ext cx="212507" cy="376548"/>
            <a:chOff x="0" y="0"/>
            <a:chExt cx="74076" cy="131259"/>
          </a:xfrm>
        </p:grpSpPr>
        <p:sp>
          <p:nvSpPr>
            <p:cNvPr id="361" name="Freeform 3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2" name="TextBox 3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3" name="Group 363"/>
          <p:cNvGrpSpPr/>
          <p:nvPr/>
        </p:nvGrpSpPr>
        <p:grpSpPr>
          <a:xfrm>
            <a:off x="4250634" y="5658590"/>
            <a:ext cx="212507" cy="376548"/>
            <a:chOff x="0" y="0"/>
            <a:chExt cx="74076" cy="131259"/>
          </a:xfrm>
        </p:grpSpPr>
        <p:sp>
          <p:nvSpPr>
            <p:cNvPr id="364" name="Freeform 3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5" name="TextBox 3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6" name="Group 366"/>
          <p:cNvGrpSpPr/>
          <p:nvPr/>
        </p:nvGrpSpPr>
        <p:grpSpPr>
          <a:xfrm>
            <a:off x="4020450" y="6122307"/>
            <a:ext cx="212507" cy="376548"/>
            <a:chOff x="0" y="0"/>
            <a:chExt cx="74076" cy="131259"/>
          </a:xfrm>
        </p:grpSpPr>
        <p:sp>
          <p:nvSpPr>
            <p:cNvPr id="367" name="Freeform 3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8" name="TextBox 3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9" name="Group 369"/>
          <p:cNvGrpSpPr/>
          <p:nvPr/>
        </p:nvGrpSpPr>
        <p:grpSpPr>
          <a:xfrm>
            <a:off x="4250634" y="6122307"/>
            <a:ext cx="212507" cy="376548"/>
            <a:chOff x="0" y="0"/>
            <a:chExt cx="74076" cy="131259"/>
          </a:xfrm>
        </p:grpSpPr>
        <p:sp>
          <p:nvSpPr>
            <p:cNvPr id="370" name="Freeform 3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1" name="TextBox 3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2" name="Group 372"/>
          <p:cNvGrpSpPr/>
          <p:nvPr/>
        </p:nvGrpSpPr>
        <p:grpSpPr>
          <a:xfrm>
            <a:off x="4020450" y="6586025"/>
            <a:ext cx="212507" cy="376548"/>
            <a:chOff x="0" y="0"/>
            <a:chExt cx="74076" cy="131259"/>
          </a:xfrm>
        </p:grpSpPr>
        <p:sp>
          <p:nvSpPr>
            <p:cNvPr id="373" name="Freeform 3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4" name="TextBox 3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5" name="Group 375"/>
          <p:cNvGrpSpPr/>
          <p:nvPr/>
        </p:nvGrpSpPr>
        <p:grpSpPr>
          <a:xfrm>
            <a:off x="4250634" y="6586025"/>
            <a:ext cx="212507" cy="376548"/>
            <a:chOff x="0" y="0"/>
            <a:chExt cx="74076" cy="131259"/>
          </a:xfrm>
        </p:grpSpPr>
        <p:sp>
          <p:nvSpPr>
            <p:cNvPr id="376" name="Freeform 3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7" name="TextBox 3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8" name="Group 378"/>
          <p:cNvGrpSpPr/>
          <p:nvPr/>
        </p:nvGrpSpPr>
        <p:grpSpPr>
          <a:xfrm>
            <a:off x="4020450" y="7049742"/>
            <a:ext cx="212507" cy="376548"/>
            <a:chOff x="0" y="0"/>
            <a:chExt cx="74076" cy="131259"/>
          </a:xfrm>
        </p:grpSpPr>
        <p:sp>
          <p:nvSpPr>
            <p:cNvPr id="379" name="Freeform 3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0" name="TextBox 3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1" name="Group 381"/>
          <p:cNvGrpSpPr/>
          <p:nvPr/>
        </p:nvGrpSpPr>
        <p:grpSpPr>
          <a:xfrm>
            <a:off x="4250634" y="7049742"/>
            <a:ext cx="212507" cy="376548"/>
            <a:chOff x="0" y="0"/>
            <a:chExt cx="74076" cy="131259"/>
          </a:xfrm>
        </p:grpSpPr>
        <p:sp>
          <p:nvSpPr>
            <p:cNvPr id="382" name="Freeform 3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3" name="TextBox 3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4" name="Group 384"/>
          <p:cNvGrpSpPr/>
          <p:nvPr/>
        </p:nvGrpSpPr>
        <p:grpSpPr>
          <a:xfrm>
            <a:off x="4020450" y="7513460"/>
            <a:ext cx="212507" cy="376548"/>
            <a:chOff x="0" y="0"/>
            <a:chExt cx="74076" cy="131259"/>
          </a:xfrm>
        </p:grpSpPr>
        <p:sp>
          <p:nvSpPr>
            <p:cNvPr id="385" name="Freeform 3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6" name="TextBox 3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7" name="Group 387"/>
          <p:cNvGrpSpPr/>
          <p:nvPr/>
        </p:nvGrpSpPr>
        <p:grpSpPr>
          <a:xfrm>
            <a:off x="4250634" y="7513460"/>
            <a:ext cx="212507" cy="376548"/>
            <a:chOff x="0" y="0"/>
            <a:chExt cx="74076" cy="131259"/>
          </a:xfrm>
        </p:grpSpPr>
        <p:sp>
          <p:nvSpPr>
            <p:cNvPr id="388" name="Freeform 3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9" name="TextBox 3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0" name="Group 390"/>
          <p:cNvGrpSpPr/>
          <p:nvPr/>
        </p:nvGrpSpPr>
        <p:grpSpPr>
          <a:xfrm>
            <a:off x="4480817" y="1948850"/>
            <a:ext cx="212507" cy="376548"/>
            <a:chOff x="0" y="0"/>
            <a:chExt cx="74076" cy="131259"/>
          </a:xfrm>
        </p:grpSpPr>
        <p:sp>
          <p:nvSpPr>
            <p:cNvPr id="391" name="Freeform 3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2" name="TextBox 3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3" name="Group 393"/>
          <p:cNvGrpSpPr/>
          <p:nvPr/>
        </p:nvGrpSpPr>
        <p:grpSpPr>
          <a:xfrm>
            <a:off x="4480817" y="2412567"/>
            <a:ext cx="212507" cy="376548"/>
            <a:chOff x="0" y="0"/>
            <a:chExt cx="74076" cy="131259"/>
          </a:xfrm>
        </p:grpSpPr>
        <p:sp>
          <p:nvSpPr>
            <p:cNvPr id="394" name="Freeform 3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5" name="TextBox 3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6" name="Group 396"/>
          <p:cNvGrpSpPr/>
          <p:nvPr/>
        </p:nvGrpSpPr>
        <p:grpSpPr>
          <a:xfrm>
            <a:off x="4480817" y="2876285"/>
            <a:ext cx="212507" cy="376548"/>
            <a:chOff x="0" y="0"/>
            <a:chExt cx="74076" cy="131259"/>
          </a:xfrm>
        </p:grpSpPr>
        <p:sp>
          <p:nvSpPr>
            <p:cNvPr id="397" name="Freeform 3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8" name="TextBox 3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9" name="Group 399"/>
          <p:cNvGrpSpPr/>
          <p:nvPr/>
        </p:nvGrpSpPr>
        <p:grpSpPr>
          <a:xfrm>
            <a:off x="4480817" y="3340002"/>
            <a:ext cx="212507" cy="376548"/>
            <a:chOff x="0" y="0"/>
            <a:chExt cx="74076" cy="131259"/>
          </a:xfrm>
        </p:grpSpPr>
        <p:sp>
          <p:nvSpPr>
            <p:cNvPr id="400" name="Freeform 4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1" name="TextBox 4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2" name="Group 402"/>
          <p:cNvGrpSpPr/>
          <p:nvPr/>
        </p:nvGrpSpPr>
        <p:grpSpPr>
          <a:xfrm>
            <a:off x="4480817" y="3803720"/>
            <a:ext cx="212507" cy="376548"/>
            <a:chOff x="0" y="0"/>
            <a:chExt cx="74076" cy="131259"/>
          </a:xfrm>
        </p:grpSpPr>
        <p:sp>
          <p:nvSpPr>
            <p:cNvPr id="403" name="Freeform 4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4" name="TextBox 4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5" name="Group 405"/>
          <p:cNvGrpSpPr/>
          <p:nvPr/>
        </p:nvGrpSpPr>
        <p:grpSpPr>
          <a:xfrm>
            <a:off x="4480817" y="4267437"/>
            <a:ext cx="212507" cy="376548"/>
            <a:chOff x="0" y="0"/>
            <a:chExt cx="74076" cy="131259"/>
          </a:xfrm>
        </p:grpSpPr>
        <p:sp>
          <p:nvSpPr>
            <p:cNvPr id="406" name="Freeform 4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7" name="TextBox 4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8" name="Group 408"/>
          <p:cNvGrpSpPr/>
          <p:nvPr/>
        </p:nvGrpSpPr>
        <p:grpSpPr>
          <a:xfrm>
            <a:off x="4480817" y="4731155"/>
            <a:ext cx="212507" cy="376548"/>
            <a:chOff x="0" y="0"/>
            <a:chExt cx="74076" cy="131259"/>
          </a:xfrm>
        </p:grpSpPr>
        <p:sp>
          <p:nvSpPr>
            <p:cNvPr id="409" name="Freeform 4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0" name="TextBox 4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1" name="Group 411"/>
          <p:cNvGrpSpPr/>
          <p:nvPr/>
        </p:nvGrpSpPr>
        <p:grpSpPr>
          <a:xfrm>
            <a:off x="4480817" y="5194872"/>
            <a:ext cx="212507" cy="376548"/>
            <a:chOff x="0" y="0"/>
            <a:chExt cx="74076" cy="131259"/>
          </a:xfrm>
        </p:grpSpPr>
        <p:sp>
          <p:nvSpPr>
            <p:cNvPr id="412" name="Freeform 4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3" name="TextBox 4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4" name="Group 414"/>
          <p:cNvGrpSpPr/>
          <p:nvPr/>
        </p:nvGrpSpPr>
        <p:grpSpPr>
          <a:xfrm>
            <a:off x="4480817" y="5658590"/>
            <a:ext cx="212507" cy="376548"/>
            <a:chOff x="0" y="0"/>
            <a:chExt cx="74076" cy="131259"/>
          </a:xfrm>
        </p:grpSpPr>
        <p:sp>
          <p:nvSpPr>
            <p:cNvPr id="415" name="Freeform 4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6" name="TextBox 4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7" name="Group 417"/>
          <p:cNvGrpSpPr/>
          <p:nvPr/>
        </p:nvGrpSpPr>
        <p:grpSpPr>
          <a:xfrm>
            <a:off x="4480817" y="6122307"/>
            <a:ext cx="212507" cy="376548"/>
            <a:chOff x="0" y="0"/>
            <a:chExt cx="74076" cy="131259"/>
          </a:xfrm>
        </p:grpSpPr>
        <p:sp>
          <p:nvSpPr>
            <p:cNvPr id="418" name="Freeform 4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9" name="TextBox 4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0" name="Group 420"/>
          <p:cNvGrpSpPr/>
          <p:nvPr/>
        </p:nvGrpSpPr>
        <p:grpSpPr>
          <a:xfrm>
            <a:off x="4480817" y="6586025"/>
            <a:ext cx="212507" cy="376548"/>
            <a:chOff x="0" y="0"/>
            <a:chExt cx="74076" cy="131259"/>
          </a:xfrm>
        </p:grpSpPr>
        <p:sp>
          <p:nvSpPr>
            <p:cNvPr id="421" name="Freeform 4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2" name="TextBox 4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3" name="Group 423"/>
          <p:cNvGrpSpPr/>
          <p:nvPr/>
        </p:nvGrpSpPr>
        <p:grpSpPr>
          <a:xfrm>
            <a:off x="4480817" y="7049742"/>
            <a:ext cx="212507" cy="376548"/>
            <a:chOff x="0" y="0"/>
            <a:chExt cx="74076" cy="131259"/>
          </a:xfrm>
        </p:grpSpPr>
        <p:sp>
          <p:nvSpPr>
            <p:cNvPr id="424" name="Freeform 4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5" name="TextBox 4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6" name="Group 426"/>
          <p:cNvGrpSpPr/>
          <p:nvPr/>
        </p:nvGrpSpPr>
        <p:grpSpPr>
          <a:xfrm>
            <a:off x="4480817" y="7513460"/>
            <a:ext cx="212507" cy="376548"/>
            <a:chOff x="0" y="0"/>
            <a:chExt cx="74076" cy="131259"/>
          </a:xfrm>
        </p:grpSpPr>
        <p:sp>
          <p:nvSpPr>
            <p:cNvPr id="427" name="Freeform 4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8" name="TextBox 4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9" name="Group 429"/>
          <p:cNvGrpSpPr/>
          <p:nvPr/>
        </p:nvGrpSpPr>
        <p:grpSpPr>
          <a:xfrm>
            <a:off x="4711001" y="1948850"/>
            <a:ext cx="212507" cy="376548"/>
            <a:chOff x="0" y="0"/>
            <a:chExt cx="74076" cy="131259"/>
          </a:xfrm>
        </p:grpSpPr>
        <p:sp>
          <p:nvSpPr>
            <p:cNvPr id="430" name="Freeform 4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1" name="TextBox 4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2" name="Group 432"/>
          <p:cNvGrpSpPr/>
          <p:nvPr/>
        </p:nvGrpSpPr>
        <p:grpSpPr>
          <a:xfrm>
            <a:off x="4941185" y="1948850"/>
            <a:ext cx="212507" cy="376548"/>
            <a:chOff x="0" y="0"/>
            <a:chExt cx="74076" cy="131259"/>
          </a:xfrm>
        </p:grpSpPr>
        <p:sp>
          <p:nvSpPr>
            <p:cNvPr id="433" name="Freeform 4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4" name="TextBox 4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5" name="Group 435"/>
          <p:cNvGrpSpPr/>
          <p:nvPr/>
        </p:nvGrpSpPr>
        <p:grpSpPr>
          <a:xfrm>
            <a:off x="4711001" y="2412567"/>
            <a:ext cx="212507" cy="376548"/>
            <a:chOff x="0" y="0"/>
            <a:chExt cx="74076" cy="131259"/>
          </a:xfrm>
        </p:grpSpPr>
        <p:sp>
          <p:nvSpPr>
            <p:cNvPr id="436" name="Freeform 4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7" name="TextBox 4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8" name="Group 438"/>
          <p:cNvGrpSpPr/>
          <p:nvPr/>
        </p:nvGrpSpPr>
        <p:grpSpPr>
          <a:xfrm>
            <a:off x="4941185" y="2412567"/>
            <a:ext cx="212507" cy="376548"/>
            <a:chOff x="0" y="0"/>
            <a:chExt cx="74076" cy="131259"/>
          </a:xfrm>
        </p:grpSpPr>
        <p:sp>
          <p:nvSpPr>
            <p:cNvPr id="439" name="Freeform 4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0" name="TextBox 4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1" name="Group 441"/>
          <p:cNvGrpSpPr/>
          <p:nvPr/>
        </p:nvGrpSpPr>
        <p:grpSpPr>
          <a:xfrm>
            <a:off x="4711001" y="2876285"/>
            <a:ext cx="212507" cy="376548"/>
            <a:chOff x="0" y="0"/>
            <a:chExt cx="74076" cy="131259"/>
          </a:xfrm>
        </p:grpSpPr>
        <p:sp>
          <p:nvSpPr>
            <p:cNvPr id="442" name="Freeform 4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3" name="TextBox 4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4" name="Group 444"/>
          <p:cNvGrpSpPr/>
          <p:nvPr/>
        </p:nvGrpSpPr>
        <p:grpSpPr>
          <a:xfrm>
            <a:off x="4941185" y="2876285"/>
            <a:ext cx="212507" cy="376548"/>
            <a:chOff x="0" y="0"/>
            <a:chExt cx="74076" cy="131259"/>
          </a:xfrm>
        </p:grpSpPr>
        <p:sp>
          <p:nvSpPr>
            <p:cNvPr id="445" name="Freeform 4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6" name="TextBox 4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7" name="Group 447"/>
          <p:cNvGrpSpPr/>
          <p:nvPr/>
        </p:nvGrpSpPr>
        <p:grpSpPr>
          <a:xfrm>
            <a:off x="4711001" y="3340002"/>
            <a:ext cx="212507" cy="376548"/>
            <a:chOff x="0" y="0"/>
            <a:chExt cx="74076" cy="131259"/>
          </a:xfrm>
        </p:grpSpPr>
        <p:sp>
          <p:nvSpPr>
            <p:cNvPr id="448" name="Freeform 4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9" name="TextBox 4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0" name="Group 450"/>
          <p:cNvGrpSpPr/>
          <p:nvPr/>
        </p:nvGrpSpPr>
        <p:grpSpPr>
          <a:xfrm>
            <a:off x="4941185" y="3340002"/>
            <a:ext cx="212507" cy="376548"/>
            <a:chOff x="0" y="0"/>
            <a:chExt cx="74076" cy="131259"/>
          </a:xfrm>
        </p:grpSpPr>
        <p:sp>
          <p:nvSpPr>
            <p:cNvPr id="451" name="Freeform 4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2" name="TextBox 4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3" name="Group 453"/>
          <p:cNvGrpSpPr/>
          <p:nvPr/>
        </p:nvGrpSpPr>
        <p:grpSpPr>
          <a:xfrm>
            <a:off x="4711001" y="3803720"/>
            <a:ext cx="212507" cy="376548"/>
            <a:chOff x="0" y="0"/>
            <a:chExt cx="74076" cy="131259"/>
          </a:xfrm>
        </p:grpSpPr>
        <p:sp>
          <p:nvSpPr>
            <p:cNvPr id="454" name="Freeform 4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5" name="TextBox 4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6" name="Group 456"/>
          <p:cNvGrpSpPr/>
          <p:nvPr/>
        </p:nvGrpSpPr>
        <p:grpSpPr>
          <a:xfrm>
            <a:off x="4941185" y="3803720"/>
            <a:ext cx="212507" cy="376548"/>
            <a:chOff x="0" y="0"/>
            <a:chExt cx="74076" cy="131259"/>
          </a:xfrm>
        </p:grpSpPr>
        <p:sp>
          <p:nvSpPr>
            <p:cNvPr id="457" name="Freeform 4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8" name="TextBox 4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9" name="Group 459"/>
          <p:cNvGrpSpPr/>
          <p:nvPr/>
        </p:nvGrpSpPr>
        <p:grpSpPr>
          <a:xfrm>
            <a:off x="4711001" y="4267437"/>
            <a:ext cx="212507" cy="376548"/>
            <a:chOff x="0" y="0"/>
            <a:chExt cx="74076" cy="131259"/>
          </a:xfrm>
        </p:grpSpPr>
        <p:sp>
          <p:nvSpPr>
            <p:cNvPr id="460" name="Freeform 4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1" name="TextBox 4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2" name="Group 462"/>
          <p:cNvGrpSpPr/>
          <p:nvPr/>
        </p:nvGrpSpPr>
        <p:grpSpPr>
          <a:xfrm>
            <a:off x="4941185" y="4267437"/>
            <a:ext cx="212507" cy="376548"/>
            <a:chOff x="0" y="0"/>
            <a:chExt cx="74076" cy="131259"/>
          </a:xfrm>
        </p:grpSpPr>
        <p:sp>
          <p:nvSpPr>
            <p:cNvPr id="463" name="Freeform 4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4" name="TextBox 4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5" name="Group 465"/>
          <p:cNvGrpSpPr/>
          <p:nvPr/>
        </p:nvGrpSpPr>
        <p:grpSpPr>
          <a:xfrm>
            <a:off x="4711001" y="4731155"/>
            <a:ext cx="212507" cy="376548"/>
            <a:chOff x="0" y="0"/>
            <a:chExt cx="74076" cy="131259"/>
          </a:xfrm>
        </p:grpSpPr>
        <p:sp>
          <p:nvSpPr>
            <p:cNvPr id="466" name="Freeform 4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7" name="TextBox 4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8" name="Group 468"/>
          <p:cNvGrpSpPr/>
          <p:nvPr/>
        </p:nvGrpSpPr>
        <p:grpSpPr>
          <a:xfrm>
            <a:off x="4941185" y="4731155"/>
            <a:ext cx="212507" cy="376548"/>
            <a:chOff x="0" y="0"/>
            <a:chExt cx="74076" cy="131259"/>
          </a:xfrm>
        </p:grpSpPr>
        <p:sp>
          <p:nvSpPr>
            <p:cNvPr id="469" name="Freeform 4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0" name="TextBox 4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1" name="Group 471"/>
          <p:cNvGrpSpPr/>
          <p:nvPr/>
        </p:nvGrpSpPr>
        <p:grpSpPr>
          <a:xfrm>
            <a:off x="4711001" y="5194872"/>
            <a:ext cx="212507" cy="376548"/>
            <a:chOff x="0" y="0"/>
            <a:chExt cx="74076" cy="131259"/>
          </a:xfrm>
        </p:grpSpPr>
        <p:sp>
          <p:nvSpPr>
            <p:cNvPr id="472" name="Freeform 4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3" name="TextBox 4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4" name="Group 474"/>
          <p:cNvGrpSpPr/>
          <p:nvPr/>
        </p:nvGrpSpPr>
        <p:grpSpPr>
          <a:xfrm>
            <a:off x="4941185" y="5194872"/>
            <a:ext cx="212507" cy="376548"/>
            <a:chOff x="0" y="0"/>
            <a:chExt cx="74076" cy="131259"/>
          </a:xfrm>
        </p:grpSpPr>
        <p:sp>
          <p:nvSpPr>
            <p:cNvPr id="475" name="Freeform 4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6" name="TextBox 4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7" name="Group 477"/>
          <p:cNvGrpSpPr/>
          <p:nvPr/>
        </p:nvGrpSpPr>
        <p:grpSpPr>
          <a:xfrm>
            <a:off x="4711001" y="5658590"/>
            <a:ext cx="212507" cy="376548"/>
            <a:chOff x="0" y="0"/>
            <a:chExt cx="74076" cy="131259"/>
          </a:xfrm>
        </p:grpSpPr>
        <p:sp>
          <p:nvSpPr>
            <p:cNvPr id="478" name="Freeform 4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9" name="TextBox 4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0" name="Group 480"/>
          <p:cNvGrpSpPr/>
          <p:nvPr/>
        </p:nvGrpSpPr>
        <p:grpSpPr>
          <a:xfrm>
            <a:off x="4941185" y="5658590"/>
            <a:ext cx="212507" cy="376548"/>
            <a:chOff x="0" y="0"/>
            <a:chExt cx="74076" cy="131259"/>
          </a:xfrm>
        </p:grpSpPr>
        <p:sp>
          <p:nvSpPr>
            <p:cNvPr id="481" name="Freeform 4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2" name="TextBox 4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3" name="Group 483"/>
          <p:cNvGrpSpPr/>
          <p:nvPr/>
        </p:nvGrpSpPr>
        <p:grpSpPr>
          <a:xfrm>
            <a:off x="4711001" y="6122307"/>
            <a:ext cx="212507" cy="376548"/>
            <a:chOff x="0" y="0"/>
            <a:chExt cx="74076" cy="131259"/>
          </a:xfrm>
        </p:grpSpPr>
        <p:sp>
          <p:nvSpPr>
            <p:cNvPr id="484" name="Freeform 4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5" name="TextBox 4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6" name="Group 486"/>
          <p:cNvGrpSpPr/>
          <p:nvPr/>
        </p:nvGrpSpPr>
        <p:grpSpPr>
          <a:xfrm>
            <a:off x="4941185" y="6122307"/>
            <a:ext cx="212507" cy="376548"/>
            <a:chOff x="0" y="0"/>
            <a:chExt cx="74076" cy="131259"/>
          </a:xfrm>
        </p:grpSpPr>
        <p:sp>
          <p:nvSpPr>
            <p:cNvPr id="487" name="Freeform 4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8" name="TextBox 4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9" name="Group 489"/>
          <p:cNvGrpSpPr/>
          <p:nvPr/>
        </p:nvGrpSpPr>
        <p:grpSpPr>
          <a:xfrm>
            <a:off x="4711001" y="6586025"/>
            <a:ext cx="212507" cy="376548"/>
            <a:chOff x="0" y="0"/>
            <a:chExt cx="74076" cy="131259"/>
          </a:xfrm>
        </p:grpSpPr>
        <p:sp>
          <p:nvSpPr>
            <p:cNvPr id="490" name="Freeform 4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1" name="TextBox 4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2" name="Group 492"/>
          <p:cNvGrpSpPr/>
          <p:nvPr/>
        </p:nvGrpSpPr>
        <p:grpSpPr>
          <a:xfrm>
            <a:off x="4941185" y="6586025"/>
            <a:ext cx="212507" cy="376548"/>
            <a:chOff x="0" y="0"/>
            <a:chExt cx="74076" cy="131259"/>
          </a:xfrm>
        </p:grpSpPr>
        <p:sp>
          <p:nvSpPr>
            <p:cNvPr id="493" name="Freeform 4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4" name="TextBox 4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5" name="Group 495"/>
          <p:cNvGrpSpPr/>
          <p:nvPr/>
        </p:nvGrpSpPr>
        <p:grpSpPr>
          <a:xfrm>
            <a:off x="4711001" y="7049742"/>
            <a:ext cx="212507" cy="376548"/>
            <a:chOff x="0" y="0"/>
            <a:chExt cx="74076" cy="131259"/>
          </a:xfrm>
        </p:grpSpPr>
        <p:sp>
          <p:nvSpPr>
            <p:cNvPr id="496" name="Freeform 4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7" name="TextBox 4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8" name="Group 498"/>
          <p:cNvGrpSpPr/>
          <p:nvPr/>
        </p:nvGrpSpPr>
        <p:grpSpPr>
          <a:xfrm>
            <a:off x="4941185" y="7049742"/>
            <a:ext cx="212507" cy="376548"/>
            <a:chOff x="0" y="0"/>
            <a:chExt cx="74076" cy="131259"/>
          </a:xfrm>
        </p:grpSpPr>
        <p:sp>
          <p:nvSpPr>
            <p:cNvPr id="499" name="Freeform 4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0" name="TextBox 5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1" name="Group 501"/>
          <p:cNvGrpSpPr/>
          <p:nvPr/>
        </p:nvGrpSpPr>
        <p:grpSpPr>
          <a:xfrm>
            <a:off x="4711001" y="7513460"/>
            <a:ext cx="212507" cy="376548"/>
            <a:chOff x="0" y="0"/>
            <a:chExt cx="74076" cy="131259"/>
          </a:xfrm>
        </p:grpSpPr>
        <p:sp>
          <p:nvSpPr>
            <p:cNvPr id="502" name="Freeform 5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3" name="TextBox 5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4" name="Group 504"/>
          <p:cNvGrpSpPr/>
          <p:nvPr/>
        </p:nvGrpSpPr>
        <p:grpSpPr>
          <a:xfrm>
            <a:off x="4941185" y="7513460"/>
            <a:ext cx="212507" cy="376548"/>
            <a:chOff x="0" y="0"/>
            <a:chExt cx="74076" cy="131259"/>
          </a:xfrm>
        </p:grpSpPr>
        <p:sp>
          <p:nvSpPr>
            <p:cNvPr id="505" name="Freeform 5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6" name="TextBox 5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7" name="Group 507"/>
          <p:cNvGrpSpPr/>
          <p:nvPr/>
        </p:nvGrpSpPr>
        <p:grpSpPr>
          <a:xfrm>
            <a:off x="5171368" y="1948850"/>
            <a:ext cx="212507" cy="376548"/>
            <a:chOff x="0" y="0"/>
            <a:chExt cx="74076" cy="131259"/>
          </a:xfrm>
        </p:grpSpPr>
        <p:sp>
          <p:nvSpPr>
            <p:cNvPr id="508" name="Freeform 5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9" name="TextBox 5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0" name="Group 510"/>
          <p:cNvGrpSpPr/>
          <p:nvPr/>
        </p:nvGrpSpPr>
        <p:grpSpPr>
          <a:xfrm>
            <a:off x="5401552" y="1948850"/>
            <a:ext cx="212507" cy="376548"/>
            <a:chOff x="0" y="0"/>
            <a:chExt cx="74076" cy="131259"/>
          </a:xfrm>
        </p:grpSpPr>
        <p:sp>
          <p:nvSpPr>
            <p:cNvPr id="511" name="Freeform 5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2" name="TextBox 5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3" name="Group 513"/>
          <p:cNvGrpSpPr/>
          <p:nvPr/>
        </p:nvGrpSpPr>
        <p:grpSpPr>
          <a:xfrm>
            <a:off x="5171368" y="2412567"/>
            <a:ext cx="212507" cy="376548"/>
            <a:chOff x="0" y="0"/>
            <a:chExt cx="74076" cy="131259"/>
          </a:xfrm>
        </p:grpSpPr>
        <p:sp>
          <p:nvSpPr>
            <p:cNvPr id="514" name="Freeform 5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5" name="TextBox 5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6" name="Group 516"/>
          <p:cNvGrpSpPr/>
          <p:nvPr/>
        </p:nvGrpSpPr>
        <p:grpSpPr>
          <a:xfrm>
            <a:off x="5401552" y="2412567"/>
            <a:ext cx="212507" cy="376548"/>
            <a:chOff x="0" y="0"/>
            <a:chExt cx="74076" cy="131259"/>
          </a:xfrm>
        </p:grpSpPr>
        <p:sp>
          <p:nvSpPr>
            <p:cNvPr id="517" name="Freeform 5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8" name="TextBox 5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9" name="Group 519"/>
          <p:cNvGrpSpPr/>
          <p:nvPr/>
        </p:nvGrpSpPr>
        <p:grpSpPr>
          <a:xfrm>
            <a:off x="5171368" y="2876285"/>
            <a:ext cx="212507" cy="376548"/>
            <a:chOff x="0" y="0"/>
            <a:chExt cx="74076" cy="131259"/>
          </a:xfrm>
        </p:grpSpPr>
        <p:sp>
          <p:nvSpPr>
            <p:cNvPr id="520" name="Freeform 5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1" name="TextBox 5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2" name="Group 522"/>
          <p:cNvGrpSpPr/>
          <p:nvPr/>
        </p:nvGrpSpPr>
        <p:grpSpPr>
          <a:xfrm>
            <a:off x="5401552" y="2876285"/>
            <a:ext cx="212507" cy="376548"/>
            <a:chOff x="0" y="0"/>
            <a:chExt cx="74076" cy="131259"/>
          </a:xfrm>
        </p:grpSpPr>
        <p:sp>
          <p:nvSpPr>
            <p:cNvPr id="523" name="Freeform 5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4" name="TextBox 5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5" name="Group 525"/>
          <p:cNvGrpSpPr/>
          <p:nvPr/>
        </p:nvGrpSpPr>
        <p:grpSpPr>
          <a:xfrm>
            <a:off x="5171368" y="3340002"/>
            <a:ext cx="212507" cy="376548"/>
            <a:chOff x="0" y="0"/>
            <a:chExt cx="74076" cy="131259"/>
          </a:xfrm>
        </p:grpSpPr>
        <p:sp>
          <p:nvSpPr>
            <p:cNvPr id="526" name="Freeform 5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7" name="TextBox 5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8" name="Group 528"/>
          <p:cNvGrpSpPr/>
          <p:nvPr/>
        </p:nvGrpSpPr>
        <p:grpSpPr>
          <a:xfrm>
            <a:off x="5401552" y="3340002"/>
            <a:ext cx="212507" cy="376548"/>
            <a:chOff x="0" y="0"/>
            <a:chExt cx="74076" cy="131259"/>
          </a:xfrm>
        </p:grpSpPr>
        <p:sp>
          <p:nvSpPr>
            <p:cNvPr id="529" name="Freeform 5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0" name="TextBox 5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1" name="Group 531"/>
          <p:cNvGrpSpPr/>
          <p:nvPr/>
        </p:nvGrpSpPr>
        <p:grpSpPr>
          <a:xfrm>
            <a:off x="5171368" y="3803720"/>
            <a:ext cx="212507" cy="376548"/>
            <a:chOff x="0" y="0"/>
            <a:chExt cx="74076" cy="131259"/>
          </a:xfrm>
        </p:grpSpPr>
        <p:sp>
          <p:nvSpPr>
            <p:cNvPr id="532" name="Freeform 5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3" name="TextBox 5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4" name="Group 534"/>
          <p:cNvGrpSpPr/>
          <p:nvPr/>
        </p:nvGrpSpPr>
        <p:grpSpPr>
          <a:xfrm>
            <a:off x="5401552" y="3803720"/>
            <a:ext cx="212507" cy="376548"/>
            <a:chOff x="0" y="0"/>
            <a:chExt cx="74076" cy="131259"/>
          </a:xfrm>
        </p:grpSpPr>
        <p:sp>
          <p:nvSpPr>
            <p:cNvPr id="535" name="Freeform 5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6" name="TextBox 5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7" name="Group 537"/>
          <p:cNvGrpSpPr/>
          <p:nvPr/>
        </p:nvGrpSpPr>
        <p:grpSpPr>
          <a:xfrm>
            <a:off x="5171368" y="4267437"/>
            <a:ext cx="212507" cy="376548"/>
            <a:chOff x="0" y="0"/>
            <a:chExt cx="74076" cy="131259"/>
          </a:xfrm>
        </p:grpSpPr>
        <p:sp>
          <p:nvSpPr>
            <p:cNvPr id="538" name="Freeform 5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9" name="TextBox 5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0" name="Group 540"/>
          <p:cNvGrpSpPr/>
          <p:nvPr/>
        </p:nvGrpSpPr>
        <p:grpSpPr>
          <a:xfrm>
            <a:off x="5401552" y="4267437"/>
            <a:ext cx="212507" cy="376548"/>
            <a:chOff x="0" y="0"/>
            <a:chExt cx="74076" cy="131259"/>
          </a:xfrm>
        </p:grpSpPr>
        <p:sp>
          <p:nvSpPr>
            <p:cNvPr id="541" name="Freeform 5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2" name="TextBox 5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3" name="Group 543"/>
          <p:cNvGrpSpPr/>
          <p:nvPr/>
        </p:nvGrpSpPr>
        <p:grpSpPr>
          <a:xfrm>
            <a:off x="5171368" y="4731155"/>
            <a:ext cx="212507" cy="376548"/>
            <a:chOff x="0" y="0"/>
            <a:chExt cx="74076" cy="131259"/>
          </a:xfrm>
        </p:grpSpPr>
        <p:sp>
          <p:nvSpPr>
            <p:cNvPr id="544" name="Freeform 5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5" name="TextBox 5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6" name="Group 546"/>
          <p:cNvGrpSpPr/>
          <p:nvPr/>
        </p:nvGrpSpPr>
        <p:grpSpPr>
          <a:xfrm>
            <a:off x="5401552" y="4731155"/>
            <a:ext cx="212507" cy="376548"/>
            <a:chOff x="0" y="0"/>
            <a:chExt cx="74076" cy="131259"/>
          </a:xfrm>
        </p:grpSpPr>
        <p:sp>
          <p:nvSpPr>
            <p:cNvPr id="547" name="Freeform 5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8" name="TextBox 5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9" name="Group 549"/>
          <p:cNvGrpSpPr/>
          <p:nvPr/>
        </p:nvGrpSpPr>
        <p:grpSpPr>
          <a:xfrm>
            <a:off x="5171368" y="5194872"/>
            <a:ext cx="212507" cy="376548"/>
            <a:chOff x="0" y="0"/>
            <a:chExt cx="74076" cy="131259"/>
          </a:xfrm>
        </p:grpSpPr>
        <p:sp>
          <p:nvSpPr>
            <p:cNvPr id="550" name="Freeform 5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1" name="TextBox 5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2" name="Group 552"/>
          <p:cNvGrpSpPr/>
          <p:nvPr/>
        </p:nvGrpSpPr>
        <p:grpSpPr>
          <a:xfrm>
            <a:off x="5401552" y="5194872"/>
            <a:ext cx="212507" cy="376548"/>
            <a:chOff x="0" y="0"/>
            <a:chExt cx="74076" cy="131259"/>
          </a:xfrm>
        </p:grpSpPr>
        <p:sp>
          <p:nvSpPr>
            <p:cNvPr id="553" name="Freeform 5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4" name="TextBox 5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5" name="Group 555"/>
          <p:cNvGrpSpPr/>
          <p:nvPr/>
        </p:nvGrpSpPr>
        <p:grpSpPr>
          <a:xfrm>
            <a:off x="5171368" y="5658590"/>
            <a:ext cx="212507" cy="376548"/>
            <a:chOff x="0" y="0"/>
            <a:chExt cx="74076" cy="131259"/>
          </a:xfrm>
        </p:grpSpPr>
        <p:sp>
          <p:nvSpPr>
            <p:cNvPr id="556" name="Freeform 5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7" name="TextBox 5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8" name="Group 558"/>
          <p:cNvGrpSpPr/>
          <p:nvPr/>
        </p:nvGrpSpPr>
        <p:grpSpPr>
          <a:xfrm>
            <a:off x="5401552" y="5658590"/>
            <a:ext cx="212507" cy="376548"/>
            <a:chOff x="0" y="0"/>
            <a:chExt cx="74076" cy="131259"/>
          </a:xfrm>
        </p:grpSpPr>
        <p:sp>
          <p:nvSpPr>
            <p:cNvPr id="559" name="Freeform 5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0" name="TextBox 5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1" name="Group 561"/>
          <p:cNvGrpSpPr/>
          <p:nvPr/>
        </p:nvGrpSpPr>
        <p:grpSpPr>
          <a:xfrm>
            <a:off x="5171368" y="6122307"/>
            <a:ext cx="212507" cy="376548"/>
            <a:chOff x="0" y="0"/>
            <a:chExt cx="74076" cy="131259"/>
          </a:xfrm>
        </p:grpSpPr>
        <p:sp>
          <p:nvSpPr>
            <p:cNvPr id="562" name="Freeform 5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3" name="TextBox 5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4" name="Group 564"/>
          <p:cNvGrpSpPr/>
          <p:nvPr/>
        </p:nvGrpSpPr>
        <p:grpSpPr>
          <a:xfrm>
            <a:off x="5401552" y="6122307"/>
            <a:ext cx="212507" cy="376548"/>
            <a:chOff x="0" y="0"/>
            <a:chExt cx="74076" cy="131259"/>
          </a:xfrm>
        </p:grpSpPr>
        <p:sp>
          <p:nvSpPr>
            <p:cNvPr id="565" name="Freeform 5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6" name="TextBox 5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7" name="Group 567"/>
          <p:cNvGrpSpPr/>
          <p:nvPr/>
        </p:nvGrpSpPr>
        <p:grpSpPr>
          <a:xfrm>
            <a:off x="5171368" y="6586025"/>
            <a:ext cx="212507" cy="376548"/>
            <a:chOff x="0" y="0"/>
            <a:chExt cx="74076" cy="131259"/>
          </a:xfrm>
        </p:grpSpPr>
        <p:sp>
          <p:nvSpPr>
            <p:cNvPr id="568" name="Freeform 5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9" name="TextBox 5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0" name="Group 570"/>
          <p:cNvGrpSpPr/>
          <p:nvPr/>
        </p:nvGrpSpPr>
        <p:grpSpPr>
          <a:xfrm>
            <a:off x="5401552" y="6586025"/>
            <a:ext cx="212507" cy="376548"/>
            <a:chOff x="0" y="0"/>
            <a:chExt cx="74076" cy="131259"/>
          </a:xfrm>
        </p:grpSpPr>
        <p:sp>
          <p:nvSpPr>
            <p:cNvPr id="571" name="Freeform 5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2" name="TextBox 5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3" name="Group 573"/>
          <p:cNvGrpSpPr/>
          <p:nvPr/>
        </p:nvGrpSpPr>
        <p:grpSpPr>
          <a:xfrm>
            <a:off x="5171368" y="7049742"/>
            <a:ext cx="212507" cy="376548"/>
            <a:chOff x="0" y="0"/>
            <a:chExt cx="74076" cy="131259"/>
          </a:xfrm>
        </p:grpSpPr>
        <p:sp>
          <p:nvSpPr>
            <p:cNvPr id="574" name="Freeform 5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5" name="TextBox 5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6" name="Group 576"/>
          <p:cNvGrpSpPr/>
          <p:nvPr/>
        </p:nvGrpSpPr>
        <p:grpSpPr>
          <a:xfrm>
            <a:off x="5401552" y="7049742"/>
            <a:ext cx="212507" cy="376548"/>
            <a:chOff x="0" y="0"/>
            <a:chExt cx="74076" cy="131259"/>
          </a:xfrm>
        </p:grpSpPr>
        <p:sp>
          <p:nvSpPr>
            <p:cNvPr id="577" name="Freeform 5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8" name="TextBox 5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9" name="Group 579"/>
          <p:cNvGrpSpPr/>
          <p:nvPr/>
        </p:nvGrpSpPr>
        <p:grpSpPr>
          <a:xfrm>
            <a:off x="5171368" y="7513460"/>
            <a:ext cx="212507" cy="376548"/>
            <a:chOff x="0" y="0"/>
            <a:chExt cx="74076" cy="131259"/>
          </a:xfrm>
        </p:grpSpPr>
        <p:sp>
          <p:nvSpPr>
            <p:cNvPr id="580" name="Freeform 5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1" name="TextBox 5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2" name="Group 582"/>
          <p:cNvGrpSpPr/>
          <p:nvPr/>
        </p:nvGrpSpPr>
        <p:grpSpPr>
          <a:xfrm>
            <a:off x="5401552" y="7513460"/>
            <a:ext cx="212507" cy="376548"/>
            <a:chOff x="0" y="0"/>
            <a:chExt cx="74076" cy="131259"/>
          </a:xfrm>
        </p:grpSpPr>
        <p:sp>
          <p:nvSpPr>
            <p:cNvPr id="583" name="Freeform 5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4" name="TextBox 5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5" name="Group 585"/>
          <p:cNvGrpSpPr/>
          <p:nvPr/>
        </p:nvGrpSpPr>
        <p:grpSpPr>
          <a:xfrm>
            <a:off x="5631735" y="1948850"/>
            <a:ext cx="212507" cy="376548"/>
            <a:chOff x="0" y="0"/>
            <a:chExt cx="74076" cy="131259"/>
          </a:xfrm>
        </p:grpSpPr>
        <p:sp>
          <p:nvSpPr>
            <p:cNvPr id="586" name="Freeform 5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7" name="TextBox 5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8" name="Group 588"/>
          <p:cNvGrpSpPr/>
          <p:nvPr/>
        </p:nvGrpSpPr>
        <p:grpSpPr>
          <a:xfrm>
            <a:off x="5631735" y="2412567"/>
            <a:ext cx="212507" cy="376548"/>
            <a:chOff x="0" y="0"/>
            <a:chExt cx="74076" cy="131259"/>
          </a:xfrm>
        </p:grpSpPr>
        <p:sp>
          <p:nvSpPr>
            <p:cNvPr id="589" name="Freeform 5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0" name="TextBox 5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1" name="Group 591"/>
          <p:cNvGrpSpPr/>
          <p:nvPr/>
        </p:nvGrpSpPr>
        <p:grpSpPr>
          <a:xfrm>
            <a:off x="5631735" y="2876285"/>
            <a:ext cx="212507" cy="376548"/>
            <a:chOff x="0" y="0"/>
            <a:chExt cx="74076" cy="131259"/>
          </a:xfrm>
        </p:grpSpPr>
        <p:sp>
          <p:nvSpPr>
            <p:cNvPr id="592" name="Freeform 5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3" name="TextBox 5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4" name="Group 594"/>
          <p:cNvGrpSpPr/>
          <p:nvPr/>
        </p:nvGrpSpPr>
        <p:grpSpPr>
          <a:xfrm>
            <a:off x="5631735" y="3340002"/>
            <a:ext cx="212507" cy="376548"/>
            <a:chOff x="0" y="0"/>
            <a:chExt cx="74076" cy="131259"/>
          </a:xfrm>
        </p:grpSpPr>
        <p:sp>
          <p:nvSpPr>
            <p:cNvPr id="595" name="Freeform 5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6" name="TextBox 5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7" name="Group 597"/>
          <p:cNvGrpSpPr/>
          <p:nvPr/>
        </p:nvGrpSpPr>
        <p:grpSpPr>
          <a:xfrm>
            <a:off x="5631735" y="3803720"/>
            <a:ext cx="212507" cy="376548"/>
            <a:chOff x="0" y="0"/>
            <a:chExt cx="74076" cy="131259"/>
          </a:xfrm>
        </p:grpSpPr>
        <p:sp>
          <p:nvSpPr>
            <p:cNvPr id="598" name="Freeform 5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9" name="TextBox 5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0" name="Group 600"/>
          <p:cNvGrpSpPr/>
          <p:nvPr/>
        </p:nvGrpSpPr>
        <p:grpSpPr>
          <a:xfrm>
            <a:off x="5631735" y="4267437"/>
            <a:ext cx="212507" cy="376548"/>
            <a:chOff x="0" y="0"/>
            <a:chExt cx="74076" cy="131259"/>
          </a:xfrm>
        </p:grpSpPr>
        <p:sp>
          <p:nvSpPr>
            <p:cNvPr id="601" name="Freeform 6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2" name="TextBox 6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3" name="Group 603"/>
          <p:cNvGrpSpPr/>
          <p:nvPr/>
        </p:nvGrpSpPr>
        <p:grpSpPr>
          <a:xfrm>
            <a:off x="5631735" y="4731155"/>
            <a:ext cx="212507" cy="376548"/>
            <a:chOff x="0" y="0"/>
            <a:chExt cx="74076" cy="131259"/>
          </a:xfrm>
        </p:grpSpPr>
        <p:sp>
          <p:nvSpPr>
            <p:cNvPr id="604" name="Freeform 6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5" name="TextBox 6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6" name="Group 606"/>
          <p:cNvGrpSpPr/>
          <p:nvPr/>
        </p:nvGrpSpPr>
        <p:grpSpPr>
          <a:xfrm>
            <a:off x="5631735" y="5194872"/>
            <a:ext cx="212507" cy="376548"/>
            <a:chOff x="0" y="0"/>
            <a:chExt cx="74076" cy="131259"/>
          </a:xfrm>
        </p:grpSpPr>
        <p:sp>
          <p:nvSpPr>
            <p:cNvPr id="607" name="Freeform 6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8" name="TextBox 6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9" name="Group 609"/>
          <p:cNvGrpSpPr/>
          <p:nvPr/>
        </p:nvGrpSpPr>
        <p:grpSpPr>
          <a:xfrm>
            <a:off x="5631735" y="5658590"/>
            <a:ext cx="212507" cy="376548"/>
            <a:chOff x="0" y="0"/>
            <a:chExt cx="74076" cy="131259"/>
          </a:xfrm>
        </p:grpSpPr>
        <p:sp>
          <p:nvSpPr>
            <p:cNvPr id="610" name="Freeform 6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1" name="TextBox 6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2" name="Group 612"/>
          <p:cNvGrpSpPr/>
          <p:nvPr/>
        </p:nvGrpSpPr>
        <p:grpSpPr>
          <a:xfrm>
            <a:off x="5631735" y="6122307"/>
            <a:ext cx="212507" cy="376548"/>
            <a:chOff x="0" y="0"/>
            <a:chExt cx="74076" cy="131259"/>
          </a:xfrm>
        </p:grpSpPr>
        <p:sp>
          <p:nvSpPr>
            <p:cNvPr id="613" name="Freeform 6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4" name="TextBox 6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5" name="Group 615"/>
          <p:cNvGrpSpPr/>
          <p:nvPr/>
        </p:nvGrpSpPr>
        <p:grpSpPr>
          <a:xfrm>
            <a:off x="5631735" y="6586025"/>
            <a:ext cx="212507" cy="376548"/>
            <a:chOff x="0" y="0"/>
            <a:chExt cx="74076" cy="131259"/>
          </a:xfrm>
        </p:grpSpPr>
        <p:sp>
          <p:nvSpPr>
            <p:cNvPr id="616" name="Freeform 6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7" name="TextBox 6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8" name="Group 618"/>
          <p:cNvGrpSpPr/>
          <p:nvPr/>
        </p:nvGrpSpPr>
        <p:grpSpPr>
          <a:xfrm>
            <a:off x="5631735" y="7049742"/>
            <a:ext cx="212507" cy="376548"/>
            <a:chOff x="0" y="0"/>
            <a:chExt cx="74076" cy="131259"/>
          </a:xfrm>
        </p:grpSpPr>
        <p:sp>
          <p:nvSpPr>
            <p:cNvPr id="619" name="Freeform 6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0" name="TextBox 6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1" name="Group 621"/>
          <p:cNvGrpSpPr/>
          <p:nvPr/>
        </p:nvGrpSpPr>
        <p:grpSpPr>
          <a:xfrm>
            <a:off x="5631735" y="7513460"/>
            <a:ext cx="212507" cy="376548"/>
            <a:chOff x="0" y="0"/>
            <a:chExt cx="74076" cy="131259"/>
          </a:xfrm>
        </p:grpSpPr>
        <p:sp>
          <p:nvSpPr>
            <p:cNvPr id="622" name="Freeform 6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3" name="TextBox 6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4" name="Group 624"/>
          <p:cNvGrpSpPr/>
          <p:nvPr/>
        </p:nvGrpSpPr>
        <p:grpSpPr>
          <a:xfrm>
            <a:off x="5861919" y="1948850"/>
            <a:ext cx="212507" cy="376548"/>
            <a:chOff x="0" y="0"/>
            <a:chExt cx="74076" cy="131259"/>
          </a:xfrm>
        </p:grpSpPr>
        <p:sp>
          <p:nvSpPr>
            <p:cNvPr id="625" name="Freeform 6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6" name="TextBox 6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7" name="Group 627"/>
          <p:cNvGrpSpPr/>
          <p:nvPr/>
        </p:nvGrpSpPr>
        <p:grpSpPr>
          <a:xfrm>
            <a:off x="6092102" y="1948850"/>
            <a:ext cx="212507" cy="376548"/>
            <a:chOff x="0" y="0"/>
            <a:chExt cx="74076" cy="131259"/>
          </a:xfrm>
        </p:grpSpPr>
        <p:sp>
          <p:nvSpPr>
            <p:cNvPr id="628" name="Freeform 6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9" name="TextBox 6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0" name="Group 630"/>
          <p:cNvGrpSpPr/>
          <p:nvPr/>
        </p:nvGrpSpPr>
        <p:grpSpPr>
          <a:xfrm>
            <a:off x="5861919" y="2412567"/>
            <a:ext cx="212507" cy="376548"/>
            <a:chOff x="0" y="0"/>
            <a:chExt cx="74076" cy="131259"/>
          </a:xfrm>
        </p:grpSpPr>
        <p:sp>
          <p:nvSpPr>
            <p:cNvPr id="631" name="Freeform 6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2" name="TextBox 6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3" name="Group 633"/>
          <p:cNvGrpSpPr/>
          <p:nvPr/>
        </p:nvGrpSpPr>
        <p:grpSpPr>
          <a:xfrm>
            <a:off x="6092102" y="2412567"/>
            <a:ext cx="212507" cy="376548"/>
            <a:chOff x="0" y="0"/>
            <a:chExt cx="74076" cy="131259"/>
          </a:xfrm>
        </p:grpSpPr>
        <p:sp>
          <p:nvSpPr>
            <p:cNvPr id="634" name="Freeform 6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5" name="TextBox 6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6" name="Group 636"/>
          <p:cNvGrpSpPr/>
          <p:nvPr/>
        </p:nvGrpSpPr>
        <p:grpSpPr>
          <a:xfrm>
            <a:off x="5861919" y="2876285"/>
            <a:ext cx="212507" cy="376548"/>
            <a:chOff x="0" y="0"/>
            <a:chExt cx="74076" cy="131259"/>
          </a:xfrm>
        </p:grpSpPr>
        <p:sp>
          <p:nvSpPr>
            <p:cNvPr id="637" name="Freeform 6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8" name="TextBox 6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9" name="Group 639"/>
          <p:cNvGrpSpPr/>
          <p:nvPr/>
        </p:nvGrpSpPr>
        <p:grpSpPr>
          <a:xfrm>
            <a:off x="6092102" y="2876285"/>
            <a:ext cx="212507" cy="376548"/>
            <a:chOff x="0" y="0"/>
            <a:chExt cx="74076" cy="131259"/>
          </a:xfrm>
        </p:grpSpPr>
        <p:sp>
          <p:nvSpPr>
            <p:cNvPr id="640" name="Freeform 6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1" name="TextBox 6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2" name="Group 642"/>
          <p:cNvGrpSpPr/>
          <p:nvPr/>
        </p:nvGrpSpPr>
        <p:grpSpPr>
          <a:xfrm>
            <a:off x="5861919" y="3340002"/>
            <a:ext cx="212507" cy="376548"/>
            <a:chOff x="0" y="0"/>
            <a:chExt cx="74076" cy="131259"/>
          </a:xfrm>
        </p:grpSpPr>
        <p:sp>
          <p:nvSpPr>
            <p:cNvPr id="643" name="Freeform 6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4" name="TextBox 6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5" name="Group 645"/>
          <p:cNvGrpSpPr/>
          <p:nvPr/>
        </p:nvGrpSpPr>
        <p:grpSpPr>
          <a:xfrm>
            <a:off x="6092102" y="3340002"/>
            <a:ext cx="212507" cy="376548"/>
            <a:chOff x="0" y="0"/>
            <a:chExt cx="74076" cy="131259"/>
          </a:xfrm>
        </p:grpSpPr>
        <p:sp>
          <p:nvSpPr>
            <p:cNvPr id="646" name="Freeform 6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7" name="TextBox 6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8" name="Group 648"/>
          <p:cNvGrpSpPr/>
          <p:nvPr/>
        </p:nvGrpSpPr>
        <p:grpSpPr>
          <a:xfrm>
            <a:off x="5861919" y="3803720"/>
            <a:ext cx="212507" cy="376548"/>
            <a:chOff x="0" y="0"/>
            <a:chExt cx="74076" cy="131259"/>
          </a:xfrm>
        </p:grpSpPr>
        <p:sp>
          <p:nvSpPr>
            <p:cNvPr id="649" name="Freeform 6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0" name="TextBox 6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1" name="Group 651"/>
          <p:cNvGrpSpPr/>
          <p:nvPr/>
        </p:nvGrpSpPr>
        <p:grpSpPr>
          <a:xfrm>
            <a:off x="6092102" y="3803720"/>
            <a:ext cx="212507" cy="376548"/>
            <a:chOff x="0" y="0"/>
            <a:chExt cx="74076" cy="131259"/>
          </a:xfrm>
        </p:grpSpPr>
        <p:sp>
          <p:nvSpPr>
            <p:cNvPr id="652" name="Freeform 6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3" name="TextBox 6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4" name="Group 654"/>
          <p:cNvGrpSpPr/>
          <p:nvPr/>
        </p:nvGrpSpPr>
        <p:grpSpPr>
          <a:xfrm>
            <a:off x="5861919" y="4267437"/>
            <a:ext cx="212507" cy="376548"/>
            <a:chOff x="0" y="0"/>
            <a:chExt cx="74076" cy="131259"/>
          </a:xfrm>
        </p:grpSpPr>
        <p:sp>
          <p:nvSpPr>
            <p:cNvPr id="655" name="Freeform 6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6" name="TextBox 6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7" name="Group 657"/>
          <p:cNvGrpSpPr/>
          <p:nvPr/>
        </p:nvGrpSpPr>
        <p:grpSpPr>
          <a:xfrm>
            <a:off x="6092102" y="4267437"/>
            <a:ext cx="212507" cy="376548"/>
            <a:chOff x="0" y="0"/>
            <a:chExt cx="74076" cy="131259"/>
          </a:xfrm>
        </p:grpSpPr>
        <p:sp>
          <p:nvSpPr>
            <p:cNvPr id="658" name="Freeform 6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9" name="TextBox 6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0" name="Group 660"/>
          <p:cNvGrpSpPr/>
          <p:nvPr/>
        </p:nvGrpSpPr>
        <p:grpSpPr>
          <a:xfrm>
            <a:off x="5861919" y="4731155"/>
            <a:ext cx="212507" cy="376548"/>
            <a:chOff x="0" y="0"/>
            <a:chExt cx="74076" cy="131259"/>
          </a:xfrm>
        </p:grpSpPr>
        <p:sp>
          <p:nvSpPr>
            <p:cNvPr id="661" name="Freeform 6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2" name="TextBox 6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3" name="Group 663"/>
          <p:cNvGrpSpPr/>
          <p:nvPr/>
        </p:nvGrpSpPr>
        <p:grpSpPr>
          <a:xfrm>
            <a:off x="6092102" y="4731155"/>
            <a:ext cx="212507" cy="376548"/>
            <a:chOff x="0" y="0"/>
            <a:chExt cx="74076" cy="131259"/>
          </a:xfrm>
        </p:grpSpPr>
        <p:sp>
          <p:nvSpPr>
            <p:cNvPr id="664" name="Freeform 6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5" name="TextBox 6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6" name="Group 666"/>
          <p:cNvGrpSpPr/>
          <p:nvPr/>
        </p:nvGrpSpPr>
        <p:grpSpPr>
          <a:xfrm>
            <a:off x="5861919" y="5194872"/>
            <a:ext cx="212507" cy="376548"/>
            <a:chOff x="0" y="0"/>
            <a:chExt cx="74076" cy="131259"/>
          </a:xfrm>
        </p:grpSpPr>
        <p:sp>
          <p:nvSpPr>
            <p:cNvPr id="667" name="Freeform 6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8" name="TextBox 6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9" name="Group 669"/>
          <p:cNvGrpSpPr/>
          <p:nvPr/>
        </p:nvGrpSpPr>
        <p:grpSpPr>
          <a:xfrm>
            <a:off x="6092102" y="5194872"/>
            <a:ext cx="212507" cy="376548"/>
            <a:chOff x="0" y="0"/>
            <a:chExt cx="74076" cy="131259"/>
          </a:xfrm>
        </p:grpSpPr>
        <p:sp>
          <p:nvSpPr>
            <p:cNvPr id="670" name="Freeform 6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1" name="TextBox 6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2" name="Group 672"/>
          <p:cNvGrpSpPr/>
          <p:nvPr/>
        </p:nvGrpSpPr>
        <p:grpSpPr>
          <a:xfrm>
            <a:off x="5861919" y="5658590"/>
            <a:ext cx="212507" cy="376548"/>
            <a:chOff x="0" y="0"/>
            <a:chExt cx="74076" cy="131259"/>
          </a:xfrm>
        </p:grpSpPr>
        <p:sp>
          <p:nvSpPr>
            <p:cNvPr id="673" name="Freeform 6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4" name="TextBox 6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5" name="Group 675"/>
          <p:cNvGrpSpPr/>
          <p:nvPr/>
        </p:nvGrpSpPr>
        <p:grpSpPr>
          <a:xfrm>
            <a:off x="6092102" y="5658590"/>
            <a:ext cx="212507" cy="376548"/>
            <a:chOff x="0" y="0"/>
            <a:chExt cx="74076" cy="131259"/>
          </a:xfrm>
        </p:grpSpPr>
        <p:sp>
          <p:nvSpPr>
            <p:cNvPr id="676" name="Freeform 6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7" name="TextBox 6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8" name="Group 678"/>
          <p:cNvGrpSpPr/>
          <p:nvPr/>
        </p:nvGrpSpPr>
        <p:grpSpPr>
          <a:xfrm>
            <a:off x="5861919" y="6122307"/>
            <a:ext cx="212507" cy="376548"/>
            <a:chOff x="0" y="0"/>
            <a:chExt cx="74076" cy="131259"/>
          </a:xfrm>
        </p:grpSpPr>
        <p:sp>
          <p:nvSpPr>
            <p:cNvPr id="679" name="Freeform 6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0" name="TextBox 6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1" name="Group 681"/>
          <p:cNvGrpSpPr/>
          <p:nvPr/>
        </p:nvGrpSpPr>
        <p:grpSpPr>
          <a:xfrm>
            <a:off x="6092102" y="6122307"/>
            <a:ext cx="212507" cy="376548"/>
            <a:chOff x="0" y="0"/>
            <a:chExt cx="74076" cy="131259"/>
          </a:xfrm>
        </p:grpSpPr>
        <p:sp>
          <p:nvSpPr>
            <p:cNvPr id="682" name="Freeform 6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3" name="TextBox 6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4" name="Group 684"/>
          <p:cNvGrpSpPr/>
          <p:nvPr/>
        </p:nvGrpSpPr>
        <p:grpSpPr>
          <a:xfrm>
            <a:off x="5861919" y="6586025"/>
            <a:ext cx="212507" cy="376548"/>
            <a:chOff x="0" y="0"/>
            <a:chExt cx="74076" cy="131259"/>
          </a:xfrm>
        </p:grpSpPr>
        <p:sp>
          <p:nvSpPr>
            <p:cNvPr id="685" name="Freeform 6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6" name="TextBox 6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7" name="Group 687"/>
          <p:cNvGrpSpPr/>
          <p:nvPr/>
        </p:nvGrpSpPr>
        <p:grpSpPr>
          <a:xfrm>
            <a:off x="6092102" y="6586025"/>
            <a:ext cx="212507" cy="376548"/>
            <a:chOff x="0" y="0"/>
            <a:chExt cx="74076" cy="131259"/>
          </a:xfrm>
        </p:grpSpPr>
        <p:sp>
          <p:nvSpPr>
            <p:cNvPr id="688" name="Freeform 6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9" name="TextBox 6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0" name="Group 690"/>
          <p:cNvGrpSpPr/>
          <p:nvPr/>
        </p:nvGrpSpPr>
        <p:grpSpPr>
          <a:xfrm>
            <a:off x="5861919" y="7049742"/>
            <a:ext cx="212507" cy="376548"/>
            <a:chOff x="0" y="0"/>
            <a:chExt cx="74076" cy="131259"/>
          </a:xfrm>
        </p:grpSpPr>
        <p:sp>
          <p:nvSpPr>
            <p:cNvPr id="691" name="Freeform 6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2" name="TextBox 6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3" name="Group 693"/>
          <p:cNvGrpSpPr/>
          <p:nvPr/>
        </p:nvGrpSpPr>
        <p:grpSpPr>
          <a:xfrm>
            <a:off x="6092102" y="7049742"/>
            <a:ext cx="212507" cy="376548"/>
            <a:chOff x="0" y="0"/>
            <a:chExt cx="74076" cy="131259"/>
          </a:xfrm>
        </p:grpSpPr>
        <p:sp>
          <p:nvSpPr>
            <p:cNvPr id="694" name="Freeform 6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5" name="TextBox 6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6" name="Group 696"/>
          <p:cNvGrpSpPr/>
          <p:nvPr/>
        </p:nvGrpSpPr>
        <p:grpSpPr>
          <a:xfrm>
            <a:off x="5861919" y="7513460"/>
            <a:ext cx="212507" cy="376548"/>
            <a:chOff x="0" y="0"/>
            <a:chExt cx="74076" cy="131259"/>
          </a:xfrm>
        </p:grpSpPr>
        <p:sp>
          <p:nvSpPr>
            <p:cNvPr id="697" name="Freeform 6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8" name="TextBox 6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9" name="Group 699"/>
          <p:cNvGrpSpPr/>
          <p:nvPr/>
        </p:nvGrpSpPr>
        <p:grpSpPr>
          <a:xfrm>
            <a:off x="6092102" y="7513460"/>
            <a:ext cx="212507" cy="376548"/>
            <a:chOff x="0" y="0"/>
            <a:chExt cx="74076" cy="131259"/>
          </a:xfrm>
        </p:grpSpPr>
        <p:sp>
          <p:nvSpPr>
            <p:cNvPr id="700" name="Freeform 7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1" name="TextBox 7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2" name="Group 702"/>
          <p:cNvGrpSpPr/>
          <p:nvPr/>
        </p:nvGrpSpPr>
        <p:grpSpPr>
          <a:xfrm>
            <a:off x="6322286" y="1948850"/>
            <a:ext cx="212507" cy="376548"/>
            <a:chOff x="0" y="0"/>
            <a:chExt cx="74076" cy="131259"/>
          </a:xfrm>
        </p:grpSpPr>
        <p:sp>
          <p:nvSpPr>
            <p:cNvPr id="703" name="Freeform 7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4" name="TextBox 7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5" name="Group 705"/>
          <p:cNvGrpSpPr/>
          <p:nvPr/>
        </p:nvGrpSpPr>
        <p:grpSpPr>
          <a:xfrm>
            <a:off x="6552469" y="1948850"/>
            <a:ext cx="212507" cy="376548"/>
            <a:chOff x="0" y="0"/>
            <a:chExt cx="74076" cy="131259"/>
          </a:xfrm>
        </p:grpSpPr>
        <p:sp>
          <p:nvSpPr>
            <p:cNvPr id="706" name="Freeform 7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7" name="TextBox 7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8" name="Group 708"/>
          <p:cNvGrpSpPr/>
          <p:nvPr/>
        </p:nvGrpSpPr>
        <p:grpSpPr>
          <a:xfrm>
            <a:off x="6322286" y="2412567"/>
            <a:ext cx="212507" cy="376548"/>
            <a:chOff x="0" y="0"/>
            <a:chExt cx="74076" cy="131259"/>
          </a:xfrm>
        </p:grpSpPr>
        <p:sp>
          <p:nvSpPr>
            <p:cNvPr id="709" name="Freeform 7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0" name="TextBox 7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1" name="Group 711"/>
          <p:cNvGrpSpPr/>
          <p:nvPr/>
        </p:nvGrpSpPr>
        <p:grpSpPr>
          <a:xfrm>
            <a:off x="6552469" y="2412567"/>
            <a:ext cx="212507" cy="376548"/>
            <a:chOff x="0" y="0"/>
            <a:chExt cx="74076" cy="131259"/>
          </a:xfrm>
        </p:grpSpPr>
        <p:sp>
          <p:nvSpPr>
            <p:cNvPr id="712" name="Freeform 7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3" name="TextBox 7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4" name="Group 714"/>
          <p:cNvGrpSpPr/>
          <p:nvPr/>
        </p:nvGrpSpPr>
        <p:grpSpPr>
          <a:xfrm>
            <a:off x="6322286" y="2876285"/>
            <a:ext cx="212507" cy="376548"/>
            <a:chOff x="0" y="0"/>
            <a:chExt cx="74076" cy="131259"/>
          </a:xfrm>
        </p:grpSpPr>
        <p:sp>
          <p:nvSpPr>
            <p:cNvPr id="715" name="Freeform 7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6" name="TextBox 7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7" name="Group 717"/>
          <p:cNvGrpSpPr/>
          <p:nvPr/>
        </p:nvGrpSpPr>
        <p:grpSpPr>
          <a:xfrm>
            <a:off x="6552469" y="2876285"/>
            <a:ext cx="212507" cy="376548"/>
            <a:chOff x="0" y="0"/>
            <a:chExt cx="74076" cy="131259"/>
          </a:xfrm>
        </p:grpSpPr>
        <p:sp>
          <p:nvSpPr>
            <p:cNvPr id="718" name="Freeform 7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9" name="TextBox 7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0" name="Group 720"/>
          <p:cNvGrpSpPr/>
          <p:nvPr/>
        </p:nvGrpSpPr>
        <p:grpSpPr>
          <a:xfrm>
            <a:off x="6322286" y="3340002"/>
            <a:ext cx="212507" cy="376548"/>
            <a:chOff x="0" y="0"/>
            <a:chExt cx="74076" cy="131259"/>
          </a:xfrm>
        </p:grpSpPr>
        <p:sp>
          <p:nvSpPr>
            <p:cNvPr id="721" name="Freeform 7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2" name="TextBox 7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3" name="Group 723"/>
          <p:cNvGrpSpPr/>
          <p:nvPr/>
        </p:nvGrpSpPr>
        <p:grpSpPr>
          <a:xfrm>
            <a:off x="6552469" y="3340002"/>
            <a:ext cx="212507" cy="376548"/>
            <a:chOff x="0" y="0"/>
            <a:chExt cx="74076" cy="131259"/>
          </a:xfrm>
        </p:grpSpPr>
        <p:sp>
          <p:nvSpPr>
            <p:cNvPr id="724" name="Freeform 7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5" name="TextBox 7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6" name="Group 726"/>
          <p:cNvGrpSpPr/>
          <p:nvPr/>
        </p:nvGrpSpPr>
        <p:grpSpPr>
          <a:xfrm>
            <a:off x="6322286" y="3803720"/>
            <a:ext cx="212507" cy="376548"/>
            <a:chOff x="0" y="0"/>
            <a:chExt cx="74076" cy="131259"/>
          </a:xfrm>
        </p:grpSpPr>
        <p:sp>
          <p:nvSpPr>
            <p:cNvPr id="727" name="Freeform 7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8" name="TextBox 7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9" name="Group 729"/>
          <p:cNvGrpSpPr/>
          <p:nvPr/>
        </p:nvGrpSpPr>
        <p:grpSpPr>
          <a:xfrm>
            <a:off x="6552469" y="3803720"/>
            <a:ext cx="212507" cy="376548"/>
            <a:chOff x="0" y="0"/>
            <a:chExt cx="74076" cy="131259"/>
          </a:xfrm>
        </p:grpSpPr>
        <p:sp>
          <p:nvSpPr>
            <p:cNvPr id="730" name="Freeform 7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1" name="TextBox 7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2" name="Group 732"/>
          <p:cNvGrpSpPr/>
          <p:nvPr/>
        </p:nvGrpSpPr>
        <p:grpSpPr>
          <a:xfrm>
            <a:off x="6322286" y="4267437"/>
            <a:ext cx="212507" cy="376548"/>
            <a:chOff x="0" y="0"/>
            <a:chExt cx="74076" cy="131259"/>
          </a:xfrm>
        </p:grpSpPr>
        <p:sp>
          <p:nvSpPr>
            <p:cNvPr id="733" name="Freeform 7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4" name="TextBox 7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5" name="Group 735"/>
          <p:cNvGrpSpPr/>
          <p:nvPr/>
        </p:nvGrpSpPr>
        <p:grpSpPr>
          <a:xfrm>
            <a:off x="6552469" y="4267437"/>
            <a:ext cx="212507" cy="376548"/>
            <a:chOff x="0" y="0"/>
            <a:chExt cx="74076" cy="131259"/>
          </a:xfrm>
        </p:grpSpPr>
        <p:sp>
          <p:nvSpPr>
            <p:cNvPr id="736" name="Freeform 7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7" name="TextBox 7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8" name="Group 738"/>
          <p:cNvGrpSpPr/>
          <p:nvPr/>
        </p:nvGrpSpPr>
        <p:grpSpPr>
          <a:xfrm>
            <a:off x="6322286" y="4731155"/>
            <a:ext cx="212507" cy="376548"/>
            <a:chOff x="0" y="0"/>
            <a:chExt cx="74076" cy="131259"/>
          </a:xfrm>
        </p:grpSpPr>
        <p:sp>
          <p:nvSpPr>
            <p:cNvPr id="739" name="Freeform 7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0" name="TextBox 7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1" name="Group 741"/>
          <p:cNvGrpSpPr/>
          <p:nvPr/>
        </p:nvGrpSpPr>
        <p:grpSpPr>
          <a:xfrm>
            <a:off x="6552469" y="4731155"/>
            <a:ext cx="212507" cy="376548"/>
            <a:chOff x="0" y="0"/>
            <a:chExt cx="74076" cy="131259"/>
          </a:xfrm>
        </p:grpSpPr>
        <p:sp>
          <p:nvSpPr>
            <p:cNvPr id="742" name="Freeform 7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3" name="TextBox 7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4" name="Group 744"/>
          <p:cNvGrpSpPr/>
          <p:nvPr/>
        </p:nvGrpSpPr>
        <p:grpSpPr>
          <a:xfrm>
            <a:off x="6322286" y="5194872"/>
            <a:ext cx="212507" cy="376548"/>
            <a:chOff x="0" y="0"/>
            <a:chExt cx="74076" cy="131259"/>
          </a:xfrm>
        </p:grpSpPr>
        <p:sp>
          <p:nvSpPr>
            <p:cNvPr id="745" name="Freeform 7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6" name="TextBox 7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7" name="Group 747"/>
          <p:cNvGrpSpPr/>
          <p:nvPr/>
        </p:nvGrpSpPr>
        <p:grpSpPr>
          <a:xfrm>
            <a:off x="6552469" y="5194872"/>
            <a:ext cx="212507" cy="376548"/>
            <a:chOff x="0" y="0"/>
            <a:chExt cx="74076" cy="131259"/>
          </a:xfrm>
        </p:grpSpPr>
        <p:sp>
          <p:nvSpPr>
            <p:cNvPr id="748" name="Freeform 7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9" name="TextBox 7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0" name="Group 750"/>
          <p:cNvGrpSpPr/>
          <p:nvPr/>
        </p:nvGrpSpPr>
        <p:grpSpPr>
          <a:xfrm>
            <a:off x="6322286" y="5658590"/>
            <a:ext cx="212507" cy="376548"/>
            <a:chOff x="0" y="0"/>
            <a:chExt cx="74076" cy="131259"/>
          </a:xfrm>
        </p:grpSpPr>
        <p:sp>
          <p:nvSpPr>
            <p:cNvPr id="751" name="Freeform 7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2" name="TextBox 7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3" name="Group 753"/>
          <p:cNvGrpSpPr/>
          <p:nvPr/>
        </p:nvGrpSpPr>
        <p:grpSpPr>
          <a:xfrm>
            <a:off x="6552469" y="5658590"/>
            <a:ext cx="212507" cy="376548"/>
            <a:chOff x="0" y="0"/>
            <a:chExt cx="74076" cy="131259"/>
          </a:xfrm>
        </p:grpSpPr>
        <p:sp>
          <p:nvSpPr>
            <p:cNvPr id="754" name="Freeform 7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5" name="TextBox 7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6" name="Group 756"/>
          <p:cNvGrpSpPr/>
          <p:nvPr/>
        </p:nvGrpSpPr>
        <p:grpSpPr>
          <a:xfrm>
            <a:off x="6322286" y="6122307"/>
            <a:ext cx="212507" cy="376548"/>
            <a:chOff x="0" y="0"/>
            <a:chExt cx="74076" cy="131259"/>
          </a:xfrm>
        </p:grpSpPr>
        <p:sp>
          <p:nvSpPr>
            <p:cNvPr id="757" name="Freeform 7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8" name="TextBox 7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9" name="Group 759"/>
          <p:cNvGrpSpPr/>
          <p:nvPr/>
        </p:nvGrpSpPr>
        <p:grpSpPr>
          <a:xfrm>
            <a:off x="6552469" y="6122307"/>
            <a:ext cx="212507" cy="376548"/>
            <a:chOff x="0" y="0"/>
            <a:chExt cx="74076" cy="131259"/>
          </a:xfrm>
        </p:grpSpPr>
        <p:sp>
          <p:nvSpPr>
            <p:cNvPr id="760" name="Freeform 7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1" name="TextBox 7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2" name="Group 762"/>
          <p:cNvGrpSpPr/>
          <p:nvPr/>
        </p:nvGrpSpPr>
        <p:grpSpPr>
          <a:xfrm>
            <a:off x="6322286" y="6586025"/>
            <a:ext cx="212507" cy="376548"/>
            <a:chOff x="0" y="0"/>
            <a:chExt cx="74076" cy="131259"/>
          </a:xfrm>
        </p:grpSpPr>
        <p:sp>
          <p:nvSpPr>
            <p:cNvPr id="763" name="Freeform 7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4" name="TextBox 7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5" name="Group 765"/>
          <p:cNvGrpSpPr/>
          <p:nvPr/>
        </p:nvGrpSpPr>
        <p:grpSpPr>
          <a:xfrm>
            <a:off x="6552469" y="6586025"/>
            <a:ext cx="212507" cy="376548"/>
            <a:chOff x="0" y="0"/>
            <a:chExt cx="74076" cy="131259"/>
          </a:xfrm>
        </p:grpSpPr>
        <p:sp>
          <p:nvSpPr>
            <p:cNvPr id="766" name="Freeform 7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7" name="TextBox 7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8" name="Group 768"/>
          <p:cNvGrpSpPr/>
          <p:nvPr/>
        </p:nvGrpSpPr>
        <p:grpSpPr>
          <a:xfrm>
            <a:off x="6322286" y="7049742"/>
            <a:ext cx="212507" cy="376548"/>
            <a:chOff x="0" y="0"/>
            <a:chExt cx="74076" cy="131259"/>
          </a:xfrm>
        </p:grpSpPr>
        <p:sp>
          <p:nvSpPr>
            <p:cNvPr id="769" name="Freeform 7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0" name="TextBox 7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1" name="Group 771"/>
          <p:cNvGrpSpPr/>
          <p:nvPr/>
        </p:nvGrpSpPr>
        <p:grpSpPr>
          <a:xfrm>
            <a:off x="6552469" y="7049742"/>
            <a:ext cx="212507" cy="376548"/>
            <a:chOff x="0" y="0"/>
            <a:chExt cx="74076" cy="131259"/>
          </a:xfrm>
        </p:grpSpPr>
        <p:sp>
          <p:nvSpPr>
            <p:cNvPr id="772" name="Freeform 7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3" name="TextBox 7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4" name="Group 774"/>
          <p:cNvGrpSpPr/>
          <p:nvPr/>
        </p:nvGrpSpPr>
        <p:grpSpPr>
          <a:xfrm>
            <a:off x="6322286" y="7513460"/>
            <a:ext cx="212507" cy="376548"/>
            <a:chOff x="0" y="0"/>
            <a:chExt cx="74076" cy="131259"/>
          </a:xfrm>
        </p:grpSpPr>
        <p:sp>
          <p:nvSpPr>
            <p:cNvPr id="775" name="Freeform 7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6" name="TextBox 7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7" name="Group 777"/>
          <p:cNvGrpSpPr/>
          <p:nvPr/>
        </p:nvGrpSpPr>
        <p:grpSpPr>
          <a:xfrm>
            <a:off x="6552469" y="7513460"/>
            <a:ext cx="212507" cy="376548"/>
            <a:chOff x="0" y="0"/>
            <a:chExt cx="74076" cy="131259"/>
          </a:xfrm>
        </p:grpSpPr>
        <p:sp>
          <p:nvSpPr>
            <p:cNvPr id="778" name="Freeform 7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9" name="TextBox 7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0" name="Group 780"/>
          <p:cNvGrpSpPr/>
          <p:nvPr/>
        </p:nvGrpSpPr>
        <p:grpSpPr>
          <a:xfrm>
            <a:off x="6782653" y="1948850"/>
            <a:ext cx="212507" cy="376548"/>
            <a:chOff x="0" y="0"/>
            <a:chExt cx="74076" cy="131259"/>
          </a:xfrm>
        </p:grpSpPr>
        <p:sp>
          <p:nvSpPr>
            <p:cNvPr id="781" name="Freeform 7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2" name="TextBox 7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3" name="Group 783"/>
          <p:cNvGrpSpPr/>
          <p:nvPr/>
        </p:nvGrpSpPr>
        <p:grpSpPr>
          <a:xfrm>
            <a:off x="6782653" y="2412567"/>
            <a:ext cx="212507" cy="376548"/>
            <a:chOff x="0" y="0"/>
            <a:chExt cx="74076" cy="131259"/>
          </a:xfrm>
        </p:grpSpPr>
        <p:sp>
          <p:nvSpPr>
            <p:cNvPr id="784" name="Freeform 7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5" name="TextBox 7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6" name="Group 786"/>
          <p:cNvGrpSpPr/>
          <p:nvPr/>
        </p:nvGrpSpPr>
        <p:grpSpPr>
          <a:xfrm>
            <a:off x="6782653" y="2876285"/>
            <a:ext cx="212507" cy="376548"/>
            <a:chOff x="0" y="0"/>
            <a:chExt cx="74076" cy="131259"/>
          </a:xfrm>
        </p:grpSpPr>
        <p:sp>
          <p:nvSpPr>
            <p:cNvPr id="787" name="Freeform 7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8" name="TextBox 7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9" name="Group 789"/>
          <p:cNvGrpSpPr/>
          <p:nvPr/>
        </p:nvGrpSpPr>
        <p:grpSpPr>
          <a:xfrm>
            <a:off x="6782653" y="3340002"/>
            <a:ext cx="212507" cy="376548"/>
            <a:chOff x="0" y="0"/>
            <a:chExt cx="74076" cy="131259"/>
          </a:xfrm>
        </p:grpSpPr>
        <p:sp>
          <p:nvSpPr>
            <p:cNvPr id="790" name="Freeform 7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1" name="TextBox 7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2" name="Group 792"/>
          <p:cNvGrpSpPr/>
          <p:nvPr/>
        </p:nvGrpSpPr>
        <p:grpSpPr>
          <a:xfrm>
            <a:off x="6782653" y="3803720"/>
            <a:ext cx="212507" cy="376548"/>
            <a:chOff x="0" y="0"/>
            <a:chExt cx="74076" cy="131259"/>
          </a:xfrm>
        </p:grpSpPr>
        <p:sp>
          <p:nvSpPr>
            <p:cNvPr id="793" name="Freeform 7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4" name="TextBox 7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5" name="Group 795"/>
          <p:cNvGrpSpPr/>
          <p:nvPr/>
        </p:nvGrpSpPr>
        <p:grpSpPr>
          <a:xfrm>
            <a:off x="6782653" y="4267437"/>
            <a:ext cx="212507" cy="376548"/>
            <a:chOff x="0" y="0"/>
            <a:chExt cx="74076" cy="131259"/>
          </a:xfrm>
        </p:grpSpPr>
        <p:sp>
          <p:nvSpPr>
            <p:cNvPr id="796" name="Freeform 7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7" name="TextBox 7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8" name="Group 798"/>
          <p:cNvGrpSpPr/>
          <p:nvPr/>
        </p:nvGrpSpPr>
        <p:grpSpPr>
          <a:xfrm>
            <a:off x="6782653" y="4731155"/>
            <a:ext cx="212507" cy="376548"/>
            <a:chOff x="0" y="0"/>
            <a:chExt cx="74076" cy="131259"/>
          </a:xfrm>
        </p:grpSpPr>
        <p:sp>
          <p:nvSpPr>
            <p:cNvPr id="799" name="Freeform 7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0" name="TextBox 8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1" name="Group 801"/>
          <p:cNvGrpSpPr/>
          <p:nvPr/>
        </p:nvGrpSpPr>
        <p:grpSpPr>
          <a:xfrm>
            <a:off x="6782653" y="5194872"/>
            <a:ext cx="212507" cy="376548"/>
            <a:chOff x="0" y="0"/>
            <a:chExt cx="74076" cy="131259"/>
          </a:xfrm>
        </p:grpSpPr>
        <p:sp>
          <p:nvSpPr>
            <p:cNvPr id="802" name="Freeform 8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3" name="TextBox 8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4" name="Group 804"/>
          <p:cNvGrpSpPr/>
          <p:nvPr/>
        </p:nvGrpSpPr>
        <p:grpSpPr>
          <a:xfrm>
            <a:off x="6782653" y="5658590"/>
            <a:ext cx="212507" cy="376548"/>
            <a:chOff x="0" y="0"/>
            <a:chExt cx="74076" cy="131259"/>
          </a:xfrm>
        </p:grpSpPr>
        <p:sp>
          <p:nvSpPr>
            <p:cNvPr id="805" name="Freeform 8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6" name="TextBox 8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7" name="Group 807"/>
          <p:cNvGrpSpPr/>
          <p:nvPr/>
        </p:nvGrpSpPr>
        <p:grpSpPr>
          <a:xfrm>
            <a:off x="6782653" y="6122307"/>
            <a:ext cx="212507" cy="376548"/>
            <a:chOff x="0" y="0"/>
            <a:chExt cx="74076" cy="131259"/>
          </a:xfrm>
        </p:grpSpPr>
        <p:sp>
          <p:nvSpPr>
            <p:cNvPr id="808" name="Freeform 8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9" name="TextBox 8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0" name="Group 810"/>
          <p:cNvGrpSpPr/>
          <p:nvPr/>
        </p:nvGrpSpPr>
        <p:grpSpPr>
          <a:xfrm>
            <a:off x="6782653" y="6586025"/>
            <a:ext cx="212507" cy="376548"/>
            <a:chOff x="0" y="0"/>
            <a:chExt cx="74076" cy="131259"/>
          </a:xfrm>
        </p:grpSpPr>
        <p:sp>
          <p:nvSpPr>
            <p:cNvPr id="811" name="Freeform 8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2" name="TextBox 8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3" name="Group 813"/>
          <p:cNvGrpSpPr/>
          <p:nvPr/>
        </p:nvGrpSpPr>
        <p:grpSpPr>
          <a:xfrm>
            <a:off x="6782653" y="7049742"/>
            <a:ext cx="212507" cy="376548"/>
            <a:chOff x="0" y="0"/>
            <a:chExt cx="74076" cy="131259"/>
          </a:xfrm>
        </p:grpSpPr>
        <p:sp>
          <p:nvSpPr>
            <p:cNvPr id="814" name="Freeform 8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5" name="TextBox 8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6" name="Group 816"/>
          <p:cNvGrpSpPr/>
          <p:nvPr/>
        </p:nvGrpSpPr>
        <p:grpSpPr>
          <a:xfrm>
            <a:off x="6782653" y="7513460"/>
            <a:ext cx="212507" cy="376548"/>
            <a:chOff x="0" y="0"/>
            <a:chExt cx="74076" cy="131259"/>
          </a:xfrm>
        </p:grpSpPr>
        <p:sp>
          <p:nvSpPr>
            <p:cNvPr id="817" name="Freeform 8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8" name="TextBox 8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9" name="Group 819"/>
          <p:cNvGrpSpPr/>
          <p:nvPr/>
        </p:nvGrpSpPr>
        <p:grpSpPr>
          <a:xfrm>
            <a:off x="749022" y="1948850"/>
            <a:ext cx="1642467" cy="376548"/>
            <a:chOff x="0" y="0"/>
            <a:chExt cx="572537" cy="131259"/>
          </a:xfrm>
        </p:grpSpPr>
        <p:sp>
          <p:nvSpPr>
            <p:cNvPr id="820" name="Freeform 82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1" name="TextBox 82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2" name="Group 822"/>
          <p:cNvGrpSpPr/>
          <p:nvPr/>
        </p:nvGrpSpPr>
        <p:grpSpPr>
          <a:xfrm>
            <a:off x="2409165" y="7977177"/>
            <a:ext cx="212507" cy="376548"/>
            <a:chOff x="0" y="0"/>
            <a:chExt cx="74076" cy="131259"/>
          </a:xfrm>
        </p:grpSpPr>
        <p:sp>
          <p:nvSpPr>
            <p:cNvPr id="823" name="Freeform 8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4" name="TextBox 8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5" name="Group 825"/>
          <p:cNvGrpSpPr/>
          <p:nvPr/>
        </p:nvGrpSpPr>
        <p:grpSpPr>
          <a:xfrm>
            <a:off x="2639349" y="7977177"/>
            <a:ext cx="212507" cy="376548"/>
            <a:chOff x="0" y="0"/>
            <a:chExt cx="74076" cy="131259"/>
          </a:xfrm>
        </p:grpSpPr>
        <p:sp>
          <p:nvSpPr>
            <p:cNvPr id="826" name="Freeform 8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7" name="TextBox 8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8" name="Group 828"/>
          <p:cNvGrpSpPr/>
          <p:nvPr/>
        </p:nvGrpSpPr>
        <p:grpSpPr>
          <a:xfrm>
            <a:off x="2409165" y="8440895"/>
            <a:ext cx="212507" cy="376548"/>
            <a:chOff x="0" y="0"/>
            <a:chExt cx="74076" cy="131259"/>
          </a:xfrm>
        </p:grpSpPr>
        <p:sp>
          <p:nvSpPr>
            <p:cNvPr id="829" name="Freeform 8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0" name="TextBox 8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1" name="Group 831"/>
          <p:cNvGrpSpPr/>
          <p:nvPr/>
        </p:nvGrpSpPr>
        <p:grpSpPr>
          <a:xfrm>
            <a:off x="2639349" y="8440895"/>
            <a:ext cx="212507" cy="376548"/>
            <a:chOff x="0" y="0"/>
            <a:chExt cx="74076" cy="131259"/>
          </a:xfrm>
        </p:grpSpPr>
        <p:sp>
          <p:nvSpPr>
            <p:cNvPr id="832" name="Freeform 8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3" name="TextBox 8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4" name="Group 834"/>
          <p:cNvGrpSpPr/>
          <p:nvPr/>
        </p:nvGrpSpPr>
        <p:grpSpPr>
          <a:xfrm>
            <a:off x="2409165" y="8904612"/>
            <a:ext cx="212507" cy="376548"/>
            <a:chOff x="0" y="0"/>
            <a:chExt cx="74076" cy="131259"/>
          </a:xfrm>
        </p:grpSpPr>
        <p:sp>
          <p:nvSpPr>
            <p:cNvPr id="835" name="Freeform 8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6" name="TextBox 8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7" name="Group 837"/>
          <p:cNvGrpSpPr/>
          <p:nvPr/>
        </p:nvGrpSpPr>
        <p:grpSpPr>
          <a:xfrm>
            <a:off x="2639349" y="8904612"/>
            <a:ext cx="212507" cy="376548"/>
            <a:chOff x="0" y="0"/>
            <a:chExt cx="74076" cy="131259"/>
          </a:xfrm>
        </p:grpSpPr>
        <p:sp>
          <p:nvSpPr>
            <p:cNvPr id="838" name="Freeform 8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9" name="TextBox 8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0" name="Group 840"/>
          <p:cNvGrpSpPr/>
          <p:nvPr/>
        </p:nvGrpSpPr>
        <p:grpSpPr>
          <a:xfrm>
            <a:off x="2869533" y="7977177"/>
            <a:ext cx="212507" cy="376548"/>
            <a:chOff x="0" y="0"/>
            <a:chExt cx="74076" cy="131259"/>
          </a:xfrm>
        </p:grpSpPr>
        <p:sp>
          <p:nvSpPr>
            <p:cNvPr id="841" name="Freeform 8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2" name="TextBox 8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3" name="Group 843"/>
          <p:cNvGrpSpPr/>
          <p:nvPr/>
        </p:nvGrpSpPr>
        <p:grpSpPr>
          <a:xfrm>
            <a:off x="3099716" y="7977177"/>
            <a:ext cx="212507" cy="376548"/>
            <a:chOff x="0" y="0"/>
            <a:chExt cx="74076" cy="131259"/>
          </a:xfrm>
        </p:grpSpPr>
        <p:sp>
          <p:nvSpPr>
            <p:cNvPr id="844" name="Freeform 8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5" name="TextBox 8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6" name="Group 846"/>
          <p:cNvGrpSpPr/>
          <p:nvPr/>
        </p:nvGrpSpPr>
        <p:grpSpPr>
          <a:xfrm>
            <a:off x="2869533" y="8440895"/>
            <a:ext cx="212507" cy="376548"/>
            <a:chOff x="0" y="0"/>
            <a:chExt cx="74076" cy="131259"/>
          </a:xfrm>
        </p:grpSpPr>
        <p:sp>
          <p:nvSpPr>
            <p:cNvPr id="847" name="Freeform 8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8" name="TextBox 8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9" name="Group 849"/>
          <p:cNvGrpSpPr/>
          <p:nvPr/>
        </p:nvGrpSpPr>
        <p:grpSpPr>
          <a:xfrm>
            <a:off x="3099716" y="8440895"/>
            <a:ext cx="212507" cy="376548"/>
            <a:chOff x="0" y="0"/>
            <a:chExt cx="74076" cy="131259"/>
          </a:xfrm>
        </p:grpSpPr>
        <p:sp>
          <p:nvSpPr>
            <p:cNvPr id="850" name="Freeform 8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1" name="TextBox 8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2" name="Group 852"/>
          <p:cNvGrpSpPr/>
          <p:nvPr/>
        </p:nvGrpSpPr>
        <p:grpSpPr>
          <a:xfrm>
            <a:off x="2869533" y="8904612"/>
            <a:ext cx="212507" cy="376548"/>
            <a:chOff x="0" y="0"/>
            <a:chExt cx="74076" cy="131259"/>
          </a:xfrm>
        </p:grpSpPr>
        <p:sp>
          <p:nvSpPr>
            <p:cNvPr id="853" name="Freeform 8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4" name="TextBox 8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5" name="Group 855"/>
          <p:cNvGrpSpPr/>
          <p:nvPr/>
        </p:nvGrpSpPr>
        <p:grpSpPr>
          <a:xfrm>
            <a:off x="3099716" y="8904612"/>
            <a:ext cx="212507" cy="376548"/>
            <a:chOff x="0" y="0"/>
            <a:chExt cx="74076" cy="131259"/>
          </a:xfrm>
        </p:grpSpPr>
        <p:sp>
          <p:nvSpPr>
            <p:cNvPr id="856" name="Freeform 8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7" name="TextBox 8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8" name="Group 858"/>
          <p:cNvGrpSpPr/>
          <p:nvPr/>
        </p:nvGrpSpPr>
        <p:grpSpPr>
          <a:xfrm>
            <a:off x="3329900" y="7977177"/>
            <a:ext cx="212507" cy="376548"/>
            <a:chOff x="0" y="0"/>
            <a:chExt cx="74076" cy="131259"/>
          </a:xfrm>
        </p:grpSpPr>
        <p:sp>
          <p:nvSpPr>
            <p:cNvPr id="859" name="Freeform 8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0" name="TextBox 8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1" name="Group 861"/>
          <p:cNvGrpSpPr/>
          <p:nvPr/>
        </p:nvGrpSpPr>
        <p:grpSpPr>
          <a:xfrm>
            <a:off x="3329900" y="8440895"/>
            <a:ext cx="212507" cy="376548"/>
            <a:chOff x="0" y="0"/>
            <a:chExt cx="74076" cy="131259"/>
          </a:xfrm>
        </p:grpSpPr>
        <p:sp>
          <p:nvSpPr>
            <p:cNvPr id="862" name="Freeform 8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3" name="TextBox 8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4" name="Group 864"/>
          <p:cNvGrpSpPr/>
          <p:nvPr/>
        </p:nvGrpSpPr>
        <p:grpSpPr>
          <a:xfrm>
            <a:off x="3329900" y="8904612"/>
            <a:ext cx="212507" cy="376548"/>
            <a:chOff x="0" y="0"/>
            <a:chExt cx="74076" cy="131259"/>
          </a:xfrm>
        </p:grpSpPr>
        <p:sp>
          <p:nvSpPr>
            <p:cNvPr id="865" name="Freeform 8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6" name="TextBox 8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7" name="Group 867"/>
          <p:cNvGrpSpPr/>
          <p:nvPr/>
        </p:nvGrpSpPr>
        <p:grpSpPr>
          <a:xfrm>
            <a:off x="3560083" y="7977177"/>
            <a:ext cx="212507" cy="376548"/>
            <a:chOff x="0" y="0"/>
            <a:chExt cx="74076" cy="131259"/>
          </a:xfrm>
        </p:grpSpPr>
        <p:sp>
          <p:nvSpPr>
            <p:cNvPr id="868" name="Freeform 8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9" name="TextBox 8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0" name="Group 870"/>
          <p:cNvGrpSpPr/>
          <p:nvPr/>
        </p:nvGrpSpPr>
        <p:grpSpPr>
          <a:xfrm>
            <a:off x="3790267" y="7977177"/>
            <a:ext cx="212507" cy="376548"/>
            <a:chOff x="0" y="0"/>
            <a:chExt cx="74076" cy="131259"/>
          </a:xfrm>
        </p:grpSpPr>
        <p:sp>
          <p:nvSpPr>
            <p:cNvPr id="871" name="Freeform 8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2" name="TextBox 8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3" name="Group 873"/>
          <p:cNvGrpSpPr/>
          <p:nvPr/>
        </p:nvGrpSpPr>
        <p:grpSpPr>
          <a:xfrm>
            <a:off x="3560083" y="8440895"/>
            <a:ext cx="212507" cy="376548"/>
            <a:chOff x="0" y="0"/>
            <a:chExt cx="74076" cy="131259"/>
          </a:xfrm>
        </p:grpSpPr>
        <p:sp>
          <p:nvSpPr>
            <p:cNvPr id="874" name="Freeform 8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5" name="TextBox 8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6" name="Group 876"/>
          <p:cNvGrpSpPr/>
          <p:nvPr/>
        </p:nvGrpSpPr>
        <p:grpSpPr>
          <a:xfrm>
            <a:off x="3790267" y="8440895"/>
            <a:ext cx="212507" cy="376548"/>
            <a:chOff x="0" y="0"/>
            <a:chExt cx="74076" cy="131259"/>
          </a:xfrm>
        </p:grpSpPr>
        <p:sp>
          <p:nvSpPr>
            <p:cNvPr id="877" name="Freeform 8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8" name="TextBox 8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9" name="Group 879"/>
          <p:cNvGrpSpPr/>
          <p:nvPr/>
        </p:nvGrpSpPr>
        <p:grpSpPr>
          <a:xfrm>
            <a:off x="3560083" y="8904612"/>
            <a:ext cx="212507" cy="376548"/>
            <a:chOff x="0" y="0"/>
            <a:chExt cx="74076" cy="131259"/>
          </a:xfrm>
        </p:grpSpPr>
        <p:sp>
          <p:nvSpPr>
            <p:cNvPr id="880" name="Freeform 8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1" name="TextBox 8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2" name="Group 882"/>
          <p:cNvGrpSpPr/>
          <p:nvPr/>
        </p:nvGrpSpPr>
        <p:grpSpPr>
          <a:xfrm>
            <a:off x="3790267" y="8904612"/>
            <a:ext cx="212507" cy="376548"/>
            <a:chOff x="0" y="0"/>
            <a:chExt cx="74076" cy="131259"/>
          </a:xfrm>
        </p:grpSpPr>
        <p:sp>
          <p:nvSpPr>
            <p:cNvPr id="883" name="Freeform 8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4" name="TextBox 8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5" name="Group 885"/>
          <p:cNvGrpSpPr/>
          <p:nvPr/>
        </p:nvGrpSpPr>
        <p:grpSpPr>
          <a:xfrm>
            <a:off x="4020450" y="7977177"/>
            <a:ext cx="212507" cy="376548"/>
            <a:chOff x="0" y="0"/>
            <a:chExt cx="74076" cy="131259"/>
          </a:xfrm>
        </p:grpSpPr>
        <p:sp>
          <p:nvSpPr>
            <p:cNvPr id="886" name="Freeform 8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7" name="TextBox 8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8" name="Group 888"/>
          <p:cNvGrpSpPr/>
          <p:nvPr/>
        </p:nvGrpSpPr>
        <p:grpSpPr>
          <a:xfrm>
            <a:off x="4250634" y="7977177"/>
            <a:ext cx="212507" cy="376548"/>
            <a:chOff x="0" y="0"/>
            <a:chExt cx="74076" cy="131259"/>
          </a:xfrm>
        </p:grpSpPr>
        <p:sp>
          <p:nvSpPr>
            <p:cNvPr id="889" name="Freeform 8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0" name="TextBox 8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1" name="Group 891"/>
          <p:cNvGrpSpPr/>
          <p:nvPr/>
        </p:nvGrpSpPr>
        <p:grpSpPr>
          <a:xfrm>
            <a:off x="4020450" y="8440895"/>
            <a:ext cx="212507" cy="376548"/>
            <a:chOff x="0" y="0"/>
            <a:chExt cx="74076" cy="131259"/>
          </a:xfrm>
        </p:grpSpPr>
        <p:sp>
          <p:nvSpPr>
            <p:cNvPr id="892" name="Freeform 8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3" name="TextBox 8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4" name="Group 894"/>
          <p:cNvGrpSpPr/>
          <p:nvPr/>
        </p:nvGrpSpPr>
        <p:grpSpPr>
          <a:xfrm>
            <a:off x="4250634" y="8440895"/>
            <a:ext cx="212507" cy="376548"/>
            <a:chOff x="0" y="0"/>
            <a:chExt cx="74076" cy="131259"/>
          </a:xfrm>
        </p:grpSpPr>
        <p:sp>
          <p:nvSpPr>
            <p:cNvPr id="895" name="Freeform 8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6" name="TextBox 8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7" name="Group 897"/>
          <p:cNvGrpSpPr/>
          <p:nvPr/>
        </p:nvGrpSpPr>
        <p:grpSpPr>
          <a:xfrm>
            <a:off x="4020450" y="8904612"/>
            <a:ext cx="212507" cy="376548"/>
            <a:chOff x="0" y="0"/>
            <a:chExt cx="74076" cy="131259"/>
          </a:xfrm>
        </p:grpSpPr>
        <p:sp>
          <p:nvSpPr>
            <p:cNvPr id="898" name="Freeform 8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9" name="TextBox 8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0" name="Group 900"/>
          <p:cNvGrpSpPr/>
          <p:nvPr/>
        </p:nvGrpSpPr>
        <p:grpSpPr>
          <a:xfrm>
            <a:off x="4250634" y="8904612"/>
            <a:ext cx="212507" cy="376548"/>
            <a:chOff x="0" y="0"/>
            <a:chExt cx="74076" cy="131259"/>
          </a:xfrm>
        </p:grpSpPr>
        <p:sp>
          <p:nvSpPr>
            <p:cNvPr id="901" name="Freeform 9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2" name="TextBox 9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3" name="Group 903"/>
          <p:cNvGrpSpPr/>
          <p:nvPr/>
        </p:nvGrpSpPr>
        <p:grpSpPr>
          <a:xfrm>
            <a:off x="4480817" y="7977177"/>
            <a:ext cx="212507" cy="376548"/>
            <a:chOff x="0" y="0"/>
            <a:chExt cx="74076" cy="131259"/>
          </a:xfrm>
        </p:grpSpPr>
        <p:sp>
          <p:nvSpPr>
            <p:cNvPr id="904" name="Freeform 9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5" name="TextBox 9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6" name="Group 906"/>
          <p:cNvGrpSpPr/>
          <p:nvPr/>
        </p:nvGrpSpPr>
        <p:grpSpPr>
          <a:xfrm>
            <a:off x="4480817" y="8440895"/>
            <a:ext cx="212507" cy="376548"/>
            <a:chOff x="0" y="0"/>
            <a:chExt cx="74076" cy="131259"/>
          </a:xfrm>
        </p:grpSpPr>
        <p:sp>
          <p:nvSpPr>
            <p:cNvPr id="907" name="Freeform 9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8" name="TextBox 9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9" name="Group 909"/>
          <p:cNvGrpSpPr/>
          <p:nvPr/>
        </p:nvGrpSpPr>
        <p:grpSpPr>
          <a:xfrm>
            <a:off x="4480817" y="8904612"/>
            <a:ext cx="212507" cy="376548"/>
            <a:chOff x="0" y="0"/>
            <a:chExt cx="74076" cy="131259"/>
          </a:xfrm>
        </p:grpSpPr>
        <p:sp>
          <p:nvSpPr>
            <p:cNvPr id="910" name="Freeform 9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1" name="TextBox 9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2" name="Group 912"/>
          <p:cNvGrpSpPr/>
          <p:nvPr/>
        </p:nvGrpSpPr>
        <p:grpSpPr>
          <a:xfrm>
            <a:off x="4711001" y="7977177"/>
            <a:ext cx="212507" cy="376548"/>
            <a:chOff x="0" y="0"/>
            <a:chExt cx="74076" cy="131259"/>
          </a:xfrm>
        </p:grpSpPr>
        <p:sp>
          <p:nvSpPr>
            <p:cNvPr id="913" name="Freeform 9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4" name="TextBox 9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5" name="Group 915"/>
          <p:cNvGrpSpPr/>
          <p:nvPr/>
        </p:nvGrpSpPr>
        <p:grpSpPr>
          <a:xfrm>
            <a:off x="4941185" y="7977177"/>
            <a:ext cx="212507" cy="376548"/>
            <a:chOff x="0" y="0"/>
            <a:chExt cx="74076" cy="131259"/>
          </a:xfrm>
        </p:grpSpPr>
        <p:sp>
          <p:nvSpPr>
            <p:cNvPr id="916" name="Freeform 9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7" name="TextBox 9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8" name="Group 918"/>
          <p:cNvGrpSpPr/>
          <p:nvPr/>
        </p:nvGrpSpPr>
        <p:grpSpPr>
          <a:xfrm>
            <a:off x="4711001" y="8440895"/>
            <a:ext cx="212507" cy="376548"/>
            <a:chOff x="0" y="0"/>
            <a:chExt cx="74076" cy="131259"/>
          </a:xfrm>
        </p:grpSpPr>
        <p:sp>
          <p:nvSpPr>
            <p:cNvPr id="919" name="Freeform 9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0" name="TextBox 9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1" name="Group 921"/>
          <p:cNvGrpSpPr/>
          <p:nvPr/>
        </p:nvGrpSpPr>
        <p:grpSpPr>
          <a:xfrm>
            <a:off x="4941185" y="8440895"/>
            <a:ext cx="212507" cy="376548"/>
            <a:chOff x="0" y="0"/>
            <a:chExt cx="74076" cy="131259"/>
          </a:xfrm>
        </p:grpSpPr>
        <p:sp>
          <p:nvSpPr>
            <p:cNvPr id="922" name="Freeform 9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3" name="TextBox 9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4" name="Group 924"/>
          <p:cNvGrpSpPr/>
          <p:nvPr/>
        </p:nvGrpSpPr>
        <p:grpSpPr>
          <a:xfrm>
            <a:off x="4711001" y="8904612"/>
            <a:ext cx="212507" cy="376548"/>
            <a:chOff x="0" y="0"/>
            <a:chExt cx="74076" cy="131259"/>
          </a:xfrm>
        </p:grpSpPr>
        <p:sp>
          <p:nvSpPr>
            <p:cNvPr id="925" name="Freeform 9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6" name="TextBox 9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7" name="Group 927"/>
          <p:cNvGrpSpPr/>
          <p:nvPr/>
        </p:nvGrpSpPr>
        <p:grpSpPr>
          <a:xfrm>
            <a:off x="4941185" y="8904612"/>
            <a:ext cx="212507" cy="376548"/>
            <a:chOff x="0" y="0"/>
            <a:chExt cx="74076" cy="131259"/>
          </a:xfrm>
        </p:grpSpPr>
        <p:sp>
          <p:nvSpPr>
            <p:cNvPr id="928" name="Freeform 9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9" name="TextBox 9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0" name="Group 930"/>
          <p:cNvGrpSpPr/>
          <p:nvPr/>
        </p:nvGrpSpPr>
        <p:grpSpPr>
          <a:xfrm>
            <a:off x="5171368" y="7977177"/>
            <a:ext cx="212507" cy="376548"/>
            <a:chOff x="0" y="0"/>
            <a:chExt cx="74076" cy="131259"/>
          </a:xfrm>
        </p:grpSpPr>
        <p:sp>
          <p:nvSpPr>
            <p:cNvPr id="931" name="Freeform 9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2" name="TextBox 9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3" name="Group 933"/>
          <p:cNvGrpSpPr/>
          <p:nvPr/>
        </p:nvGrpSpPr>
        <p:grpSpPr>
          <a:xfrm>
            <a:off x="5401552" y="7977177"/>
            <a:ext cx="212507" cy="376548"/>
            <a:chOff x="0" y="0"/>
            <a:chExt cx="74076" cy="131259"/>
          </a:xfrm>
        </p:grpSpPr>
        <p:sp>
          <p:nvSpPr>
            <p:cNvPr id="934" name="Freeform 9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5" name="TextBox 9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6" name="Group 936"/>
          <p:cNvGrpSpPr/>
          <p:nvPr/>
        </p:nvGrpSpPr>
        <p:grpSpPr>
          <a:xfrm>
            <a:off x="5171368" y="8440895"/>
            <a:ext cx="212507" cy="376548"/>
            <a:chOff x="0" y="0"/>
            <a:chExt cx="74076" cy="131259"/>
          </a:xfrm>
        </p:grpSpPr>
        <p:sp>
          <p:nvSpPr>
            <p:cNvPr id="937" name="Freeform 9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8" name="TextBox 9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9" name="Group 939"/>
          <p:cNvGrpSpPr/>
          <p:nvPr/>
        </p:nvGrpSpPr>
        <p:grpSpPr>
          <a:xfrm>
            <a:off x="5401552" y="8440895"/>
            <a:ext cx="212507" cy="376548"/>
            <a:chOff x="0" y="0"/>
            <a:chExt cx="74076" cy="131259"/>
          </a:xfrm>
        </p:grpSpPr>
        <p:sp>
          <p:nvSpPr>
            <p:cNvPr id="940" name="Freeform 9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1" name="TextBox 9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2" name="Group 942"/>
          <p:cNvGrpSpPr/>
          <p:nvPr/>
        </p:nvGrpSpPr>
        <p:grpSpPr>
          <a:xfrm>
            <a:off x="5171368" y="8904612"/>
            <a:ext cx="212507" cy="376548"/>
            <a:chOff x="0" y="0"/>
            <a:chExt cx="74076" cy="131259"/>
          </a:xfrm>
        </p:grpSpPr>
        <p:sp>
          <p:nvSpPr>
            <p:cNvPr id="943" name="Freeform 9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4" name="TextBox 9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5" name="Group 945"/>
          <p:cNvGrpSpPr/>
          <p:nvPr/>
        </p:nvGrpSpPr>
        <p:grpSpPr>
          <a:xfrm>
            <a:off x="5401552" y="8904612"/>
            <a:ext cx="212507" cy="376548"/>
            <a:chOff x="0" y="0"/>
            <a:chExt cx="74076" cy="131259"/>
          </a:xfrm>
        </p:grpSpPr>
        <p:sp>
          <p:nvSpPr>
            <p:cNvPr id="946" name="Freeform 9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7" name="TextBox 9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8" name="Group 948"/>
          <p:cNvGrpSpPr/>
          <p:nvPr/>
        </p:nvGrpSpPr>
        <p:grpSpPr>
          <a:xfrm>
            <a:off x="5631735" y="7977177"/>
            <a:ext cx="212507" cy="376548"/>
            <a:chOff x="0" y="0"/>
            <a:chExt cx="74076" cy="131259"/>
          </a:xfrm>
        </p:grpSpPr>
        <p:sp>
          <p:nvSpPr>
            <p:cNvPr id="949" name="Freeform 9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0" name="TextBox 9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1" name="Group 951"/>
          <p:cNvGrpSpPr/>
          <p:nvPr/>
        </p:nvGrpSpPr>
        <p:grpSpPr>
          <a:xfrm>
            <a:off x="5631735" y="8440895"/>
            <a:ext cx="212507" cy="376548"/>
            <a:chOff x="0" y="0"/>
            <a:chExt cx="74076" cy="131259"/>
          </a:xfrm>
        </p:grpSpPr>
        <p:sp>
          <p:nvSpPr>
            <p:cNvPr id="952" name="Freeform 9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3" name="TextBox 9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4" name="Group 954"/>
          <p:cNvGrpSpPr/>
          <p:nvPr/>
        </p:nvGrpSpPr>
        <p:grpSpPr>
          <a:xfrm>
            <a:off x="5631735" y="8904612"/>
            <a:ext cx="212507" cy="376548"/>
            <a:chOff x="0" y="0"/>
            <a:chExt cx="74076" cy="131259"/>
          </a:xfrm>
        </p:grpSpPr>
        <p:sp>
          <p:nvSpPr>
            <p:cNvPr id="955" name="Freeform 9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6" name="TextBox 9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7" name="Group 957"/>
          <p:cNvGrpSpPr/>
          <p:nvPr/>
        </p:nvGrpSpPr>
        <p:grpSpPr>
          <a:xfrm>
            <a:off x="5861919" y="7977177"/>
            <a:ext cx="212507" cy="376548"/>
            <a:chOff x="0" y="0"/>
            <a:chExt cx="74076" cy="131259"/>
          </a:xfrm>
        </p:grpSpPr>
        <p:sp>
          <p:nvSpPr>
            <p:cNvPr id="958" name="Freeform 9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9" name="TextBox 9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0" name="Group 960"/>
          <p:cNvGrpSpPr/>
          <p:nvPr/>
        </p:nvGrpSpPr>
        <p:grpSpPr>
          <a:xfrm>
            <a:off x="6092102" y="7977177"/>
            <a:ext cx="212507" cy="376548"/>
            <a:chOff x="0" y="0"/>
            <a:chExt cx="74076" cy="131259"/>
          </a:xfrm>
        </p:grpSpPr>
        <p:sp>
          <p:nvSpPr>
            <p:cNvPr id="961" name="Freeform 9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2" name="TextBox 9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3" name="Group 963"/>
          <p:cNvGrpSpPr/>
          <p:nvPr/>
        </p:nvGrpSpPr>
        <p:grpSpPr>
          <a:xfrm>
            <a:off x="5861919" y="8440895"/>
            <a:ext cx="212507" cy="376548"/>
            <a:chOff x="0" y="0"/>
            <a:chExt cx="74076" cy="131259"/>
          </a:xfrm>
        </p:grpSpPr>
        <p:sp>
          <p:nvSpPr>
            <p:cNvPr id="964" name="Freeform 9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5" name="TextBox 9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6" name="Group 966"/>
          <p:cNvGrpSpPr/>
          <p:nvPr/>
        </p:nvGrpSpPr>
        <p:grpSpPr>
          <a:xfrm>
            <a:off x="6092102" y="8440895"/>
            <a:ext cx="212507" cy="376548"/>
            <a:chOff x="0" y="0"/>
            <a:chExt cx="74076" cy="131259"/>
          </a:xfrm>
        </p:grpSpPr>
        <p:sp>
          <p:nvSpPr>
            <p:cNvPr id="967" name="Freeform 9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8" name="TextBox 9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9" name="Group 969"/>
          <p:cNvGrpSpPr/>
          <p:nvPr/>
        </p:nvGrpSpPr>
        <p:grpSpPr>
          <a:xfrm>
            <a:off x="5861919" y="8904612"/>
            <a:ext cx="212507" cy="376548"/>
            <a:chOff x="0" y="0"/>
            <a:chExt cx="74076" cy="131259"/>
          </a:xfrm>
        </p:grpSpPr>
        <p:sp>
          <p:nvSpPr>
            <p:cNvPr id="970" name="Freeform 9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1" name="TextBox 9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2" name="Group 972"/>
          <p:cNvGrpSpPr/>
          <p:nvPr/>
        </p:nvGrpSpPr>
        <p:grpSpPr>
          <a:xfrm>
            <a:off x="6092102" y="8904612"/>
            <a:ext cx="212507" cy="376548"/>
            <a:chOff x="0" y="0"/>
            <a:chExt cx="74076" cy="131259"/>
          </a:xfrm>
        </p:grpSpPr>
        <p:sp>
          <p:nvSpPr>
            <p:cNvPr id="973" name="Freeform 9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4" name="TextBox 9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5" name="Group 975"/>
          <p:cNvGrpSpPr/>
          <p:nvPr/>
        </p:nvGrpSpPr>
        <p:grpSpPr>
          <a:xfrm>
            <a:off x="6322286" y="7977177"/>
            <a:ext cx="212507" cy="376548"/>
            <a:chOff x="0" y="0"/>
            <a:chExt cx="74076" cy="131259"/>
          </a:xfrm>
        </p:grpSpPr>
        <p:sp>
          <p:nvSpPr>
            <p:cNvPr id="976" name="Freeform 9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7" name="TextBox 9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8" name="Group 978"/>
          <p:cNvGrpSpPr/>
          <p:nvPr/>
        </p:nvGrpSpPr>
        <p:grpSpPr>
          <a:xfrm>
            <a:off x="6552469" y="7977177"/>
            <a:ext cx="212507" cy="376548"/>
            <a:chOff x="0" y="0"/>
            <a:chExt cx="74076" cy="131259"/>
          </a:xfrm>
        </p:grpSpPr>
        <p:sp>
          <p:nvSpPr>
            <p:cNvPr id="979" name="Freeform 9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0" name="TextBox 9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1" name="Group 981"/>
          <p:cNvGrpSpPr/>
          <p:nvPr/>
        </p:nvGrpSpPr>
        <p:grpSpPr>
          <a:xfrm>
            <a:off x="6322286" y="8440895"/>
            <a:ext cx="212507" cy="376548"/>
            <a:chOff x="0" y="0"/>
            <a:chExt cx="74076" cy="131259"/>
          </a:xfrm>
        </p:grpSpPr>
        <p:sp>
          <p:nvSpPr>
            <p:cNvPr id="982" name="Freeform 9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3" name="TextBox 9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4" name="Group 984"/>
          <p:cNvGrpSpPr/>
          <p:nvPr/>
        </p:nvGrpSpPr>
        <p:grpSpPr>
          <a:xfrm>
            <a:off x="6552469" y="8440895"/>
            <a:ext cx="212507" cy="376548"/>
            <a:chOff x="0" y="0"/>
            <a:chExt cx="74076" cy="131259"/>
          </a:xfrm>
        </p:grpSpPr>
        <p:sp>
          <p:nvSpPr>
            <p:cNvPr id="985" name="Freeform 9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6" name="TextBox 9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7" name="Group 987"/>
          <p:cNvGrpSpPr/>
          <p:nvPr/>
        </p:nvGrpSpPr>
        <p:grpSpPr>
          <a:xfrm>
            <a:off x="6322286" y="8904612"/>
            <a:ext cx="212507" cy="376548"/>
            <a:chOff x="0" y="0"/>
            <a:chExt cx="74076" cy="131259"/>
          </a:xfrm>
        </p:grpSpPr>
        <p:sp>
          <p:nvSpPr>
            <p:cNvPr id="988" name="Freeform 9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9" name="TextBox 9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0" name="Group 990"/>
          <p:cNvGrpSpPr/>
          <p:nvPr/>
        </p:nvGrpSpPr>
        <p:grpSpPr>
          <a:xfrm>
            <a:off x="6552469" y="8904612"/>
            <a:ext cx="212507" cy="376548"/>
            <a:chOff x="0" y="0"/>
            <a:chExt cx="74076" cy="131259"/>
          </a:xfrm>
        </p:grpSpPr>
        <p:sp>
          <p:nvSpPr>
            <p:cNvPr id="991" name="Freeform 9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2" name="TextBox 9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3" name="Group 993"/>
          <p:cNvGrpSpPr/>
          <p:nvPr/>
        </p:nvGrpSpPr>
        <p:grpSpPr>
          <a:xfrm>
            <a:off x="6782653" y="7977177"/>
            <a:ext cx="212507" cy="376548"/>
            <a:chOff x="0" y="0"/>
            <a:chExt cx="74076" cy="131259"/>
          </a:xfrm>
        </p:grpSpPr>
        <p:sp>
          <p:nvSpPr>
            <p:cNvPr id="994" name="Freeform 9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5" name="TextBox 9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6" name="Group 996"/>
          <p:cNvGrpSpPr/>
          <p:nvPr/>
        </p:nvGrpSpPr>
        <p:grpSpPr>
          <a:xfrm>
            <a:off x="6782653" y="8440895"/>
            <a:ext cx="212507" cy="376548"/>
            <a:chOff x="0" y="0"/>
            <a:chExt cx="74076" cy="131259"/>
          </a:xfrm>
        </p:grpSpPr>
        <p:sp>
          <p:nvSpPr>
            <p:cNvPr id="997" name="Freeform 9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8" name="TextBox 9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9" name="Group 999"/>
          <p:cNvGrpSpPr/>
          <p:nvPr/>
        </p:nvGrpSpPr>
        <p:grpSpPr>
          <a:xfrm>
            <a:off x="6782653" y="8904612"/>
            <a:ext cx="212507" cy="376548"/>
            <a:chOff x="0" y="0"/>
            <a:chExt cx="74076" cy="131259"/>
          </a:xfrm>
        </p:grpSpPr>
        <p:sp>
          <p:nvSpPr>
            <p:cNvPr id="1000" name="Freeform 10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1" name="TextBox 10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2" name="Group 1002"/>
          <p:cNvGrpSpPr/>
          <p:nvPr/>
        </p:nvGrpSpPr>
        <p:grpSpPr>
          <a:xfrm>
            <a:off x="749022" y="7977177"/>
            <a:ext cx="1642467" cy="376548"/>
            <a:chOff x="0" y="0"/>
            <a:chExt cx="572537" cy="131259"/>
          </a:xfrm>
        </p:grpSpPr>
        <p:sp>
          <p:nvSpPr>
            <p:cNvPr id="1003" name="Freeform 100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4" name="TextBox 100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5" name="Group 1005"/>
          <p:cNvGrpSpPr/>
          <p:nvPr/>
        </p:nvGrpSpPr>
        <p:grpSpPr>
          <a:xfrm>
            <a:off x="749022" y="8440895"/>
            <a:ext cx="1642467" cy="376548"/>
            <a:chOff x="0" y="0"/>
            <a:chExt cx="572537" cy="131259"/>
          </a:xfrm>
        </p:grpSpPr>
        <p:sp>
          <p:nvSpPr>
            <p:cNvPr id="1006" name="Freeform 100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7" name="TextBox 100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8" name="Group 1008"/>
          <p:cNvGrpSpPr/>
          <p:nvPr/>
        </p:nvGrpSpPr>
        <p:grpSpPr>
          <a:xfrm>
            <a:off x="749022" y="8904612"/>
            <a:ext cx="1642467" cy="376548"/>
            <a:chOff x="0" y="0"/>
            <a:chExt cx="572537" cy="131259"/>
          </a:xfrm>
        </p:grpSpPr>
        <p:sp>
          <p:nvSpPr>
            <p:cNvPr id="1009" name="Freeform 10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0" name="TextBox 10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1" name="Group 1011"/>
          <p:cNvGrpSpPr/>
          <p:nvPr/>
        </p:nvGrpSpPr>
        <p:grpSpPr>
          <a:xfrm>
            <a:off x="2409165" y="1485132"/>
            <a:ext cx="212507" cy="376548"/>
            <a:chOff x="0" y="0"/>
            <a:chExt cx="74076" cy="131259"/>
          </a:xfrm>
        </p:grpSpPr>
        <p:sp>
          <p:nvSpPr>
            <p:cNvPr id="1012" name="Freeform 10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3" name="TextBox 10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4" name="Group 1014"/>
          <p:cNvGrpSpPr/>
          <p:nvPr/>
        </p:nvGrpSpPr>
        <p:grpSpPr>
          <a:xfrm>
            <a:off x="2639349" y="1485132"/>
            <a:ext cx="212507" cy="376548"/>
            <a:chOff x="0" y="0"/>
            <a:chExt cx="74076" cy="131259"/>
          </a:xfrm>
        </p:grpSpPr>
        <p:sp>
          <p:nvSpPr>
            <p:cNvPr id="1015" name="Freeform 10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6" name="TextBox 10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7" name="Group 1017"/>
          <p:cNvGrpSpPr/>
          <p:nvPr/>
        </p:nvGrpSpPr>
        <p:grpSpPr>
          <a:xfrm>
            <a:off x="2869533" y="1485132"/>
            <a:ext cx="212507" cy="376548"/>
            <a:chOff x="0" y="0"/>
            <a:chExt cx="74076" cy="131259"/>
          </a:xfrm>
        </p:grpSpPr>
        <p:sp>
          <p:nvSpPr>
            <p:cNvPr id="1018" name="Freeform 10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9" name="TextBox 10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0" name="Group 1020"/>
          <p:cNvGrpSpPr/>
          <p:nvPr/>
        </p:nvGrpSpPr>
        <p:grpSpPr>
          <a:xfrm>
            <a:off x="3099716" y="1485132"/>
            <a:ext cx="212507" cy="376548"/>
            <a:chOff x="0" y="0"/>
            <a:chExt cx="74076" cy="131259"/>
          </a:xfrm>
        </p:grpSpPr>
        <p:sp>
          <p:nvSpPr>
            <p:cNvPr id="1021" name="Freeform 10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2" name="TextBox 10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3" name="Group 1023"/>
          <p:cNvGrpSpPr/>
          <p:nvPr/>
        </p:nvGrpSpPr>
        <p:grpSpPr>
          <a:xfrm>
            <a:off x="3329900" y="1485132"/>
            <a:ext cx="212507" cy="376548"/>
            <a:chOff x="0" y="0"/>
            <a:chExt cx="74076" cy="131259"/>
          </a:xfrm>
        </p:grpSpPr>
        <p:sp>
          <p:nvSpPr>
            <p:cNvPr id="1024" name="Freeform 10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5" name="TextBox 10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6" name="Group 1026"/>
          <p:cNvGrpSpPr/>
          <p:nvPr/>
        </p:nvGrpSpPr>
        <p:grpSpPr>
          <a:xfrm>
            <a:off x="3560083" y="1485132"/>
            <a:ext cx="212507" cy="376548"/>
            <a:chOff x="0" y="0"/>
            <a:chExt cx="74076" cy="131259"/>
          </a:xfrm>
        </p:grpSpPr>
        <p:sp>
          <p:nvSpPr>
            <p:cNvPr id="1027" name="Freeform 10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8" name="TextBox 10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9" name="Group 1029"/>
          <p:cNvGrpSpPr/>
          <p:nvPr/>
        </p:nvGrpSpPr>
        <p:grpSpPr>
          <a:xfrm>
            <a:off x="3790267" y="1485132"/>
            <a:ext cx="212507" cy="376548"/>
            <a:chOff x="0" y="0"/>
            <a:chExt cx="74076" cy="131259"/>
          </a:xfrm>
        </p:grpSpPr>
        <p:sp>
          <p:nvSpPr>
            <p:cNvPr id="1030" name="Freeform 10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1" name="TextBox 10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2" name="Group 1032"/>
          <p:cNvGrpSpPr/>
          <p:nvPr/>
        </p:nvGrpSpPr>
        <p:grpSpPr>
          <a:xfrm>
            <a:off x="4020450" y="1485132"/>
            <a:ext cx="212507" cy="376548"/>
            <a:chOff x="0" y="0"/>
            <a:chExt cx="74076" cy="131259"/>
          </a:xfrm>
        </p:grpSpPr>
        <p:sp>
          <p:nvSpPr>
            <p:cNvPr id="1033" name="Freeform 10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4" name="TextBox 10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5" name="Group 1035"/>
          <p:cNvGrpSpPr/>
          <p:nvPr/>
        </p:nvGrpSpPr>
        <p:grpSpPr>
          <a:xfrm>
            <a:off x="4250634" y="1485132"/>
            <a:ext cx="212507" cy="376548"/>
            <a:chOff x="0" y="0"/>
            <a:chExt cx="74076" cy="131259"/>
          </a:xfrm>
        </p:grpSpPr>
        <p:sp>
          <p:nvSpPr>
            <p:cNvPr id="1036" name="Freeform 10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7" name="TextBox 10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8" name="Group 1038"/>
          <p:cNvGrpSpPr/>
          <p:nvPr/>
        </p:nvGrpSpPr>
        <p:grpSpPr>
          <a:xfrm>
            <a:off x="4480817" y="1485132"/>
            <a:ext cx="212507" cy="376548"/>
            <a:chOff x="0" y="0"/>
            <a:chExt cx="74076" cy="131259"/>
          </a:xfrm>
        </p:grpSpPr>
        <p:sp>
          <p:nvSpPr>
            <p:cNvPr id="1039" name="Freeform 10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0" name="TextBox 10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1" name="Group 1041"/>
          <p:cNvGrpSpPr/>
          <p:nvPr/>
        </p:nvGrpSpPr>
        <p:grpSpPr>
          <a:xfrm>
            <a:off x="4711001" y="1485132"/>
            <a:ext cx="212507" cy="376548"/>
            <a:chOff x="0" y="0"/>
            <a:chExt cx="74076" cy="131259"/>
          </a:xfrm>
        </p:grpSpPr>
        <p:sp>
          <p:nvSpPr>
            <p:cNvPr id="1042" name="Freeform 10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3" name="TextBox 10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4" name="Group 1044"/>
          <p:cNvGrpSpPr/>
          <p:nvPr/>
        </p:nvGrpSpPr>
        <p:grpSpPr>
          <a:xfrm>
            <a:off x="4941185" y="1485132"/>
            <a:ext cx="212507" cy="376548"/>
            <a:chOff x="0" y="0"/>
            <a:chExt cx="74076" cy="131259"/>
          </a:xfrm>
        </p:grpSpPr>
        <p:sp>
          <p:nvSpPr>
            <p:cNvPr id="1045" name="Freeform 10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6" name="TextBox 10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7" name="Group 1047"/>
          <p:cNvGrpSpPr/>
          <p:nvPr/>
        </p:nvGrpSpPr>
        <p:grpSpPr>
          <a:xfrm>
            <a:off x="5171368" y="1485132"/>
            <a:ext cx="212507" cy="376548"/>
            <a:chOff x="0" y="0"/>
            <a:chExt cx="74076" cy="131259"/>
          </a:xfrm>
        </p:grpSpPr>
        <p:sp>
          <p:nvSpPr>
            <p:cNvPr id="1048" name="Freeform 10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9" name="TextBox 10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0" name="Group 1050"/>
          <p:cNvGrpSpPr/>
          <p:nvPr/>
        </p:nvGrpSpPr>
        <p:grpSpPr>
          <a:xfrm>
            <a:off x="5401552" y="1485132"/>
            <a:ext cx="212507" cy="376548"/>
            <a:chOff x="0" y="0"/>
            <a:chExt cx="74076" cy="131259"/>
          </a:xfrm>
        </p:grpSpPr>
        <p:sp>
          <p:nvSpPr>
            <p:cNvPr id="1051" name="Freeform 10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2" name="TextBox 10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3" name="Group 1053"/>
          <p:cNvGrpSpPr/>
          <p:nvPr/>
        </p:nvGrpSpPr>
        <p:grpSpPr>
          <a:xfrm>
            <a:off x="5631735" y="1485132"/>
            <a:ext cx="212507" cy="376548"/>
            <a:chOff x="0" y="0"/>
            <a:chExt cx="74076" cy="131259"/>
          </a:xfrm>
        </p:grpSpPr>
        <p:sp>
          <p:nvSpPr>
            <p:cNvPr id="1054" name="Freeform 10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5" name="TextBox 10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6" name="Group 1056"/>
          <p:cNvGrpSpPr/>
          <p:nvPr/>
        </p:nvGrpSpPr>
        <p:grpSpPr>
          <a:xfrm>
            <a:off x="5861919" y="1485132"/>
            <a:ext cx="212507" cy="376548"/>
            <a:chOff x="0" y="0"/>
            <a:chExt cx="74076" cy="131259"/>
          </a:xfrm>
        </p:grpSpPr>
        <p:sp>
          <p:nvSpPr>
            <p:cNvPr id="1057" name="Freeform 10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8" name="TextBox 10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9" name="Group 1059"/>
          <p:cNvGrpSpPr/>
          <p:nvPr/>
        </p:nvGrpSpPr>
        <p:grpSpPr>
          <a:xfrm>
            <a:off x="6092102" y="1485132"/>
            <a:ext cx="212507" cy="376548"/>
            <a:chOff x="0" y="0"/>
            <a:chExt cx="74076" cy="131259"/>
          </a:xfrm>
        </p:grpSpPr>
        <p:sp>
          <p:nvSpPr>
            <p:cNvPr id="1060" name="Freeform 10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1" name="TextBox 10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2" name="Group 1062"/>
          <p:cNvGrpSpPr/>
          <p:nvPr/>
        </p:nvGrpSpPr>
        <p:grpSpPr>
          <a:xfrm>
            <a:off x="6322286" y="1485132"/>
            <a:ext cx="212507" cy="376548"/>
            <a:chOff x="0" y="0"/>
            <a:chExt cx="74076" cy="131259"/>
          </a:xfrm>
        </p:grpSpPr>
        <p:sp>
          <p:nvSpPr>
            <p:cNvPr id="1063" name="Freeform 10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4" name="TextBox 10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5" name="Group 1065"/>
          <p:cNvGrpSpPr/>
          <p:nvPr/>
        </p:nvGrpSpPr>
        <p:grpSpPr>
          <a:xfrm>
            <a:off x="6552469" y="1485132"/>
            <a:ext cx="212507" cy="376548"/>
            <a:chOff x="0" y="0"/>
            <a:chExt cx="74076" cy="131259"/>
          </a:xfrm>
        </p:grpSpPr>
        <p:sp>
          <p:nvSpPr>
            <p:cNvPr id="1066" name="Freeform 10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7" name="TextBox 10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8" name="Group 1068"/>
          <p:cNvGrpSpPr/>
          <p:nvPr/>
        </p:nvGrpSpPr>
        <p:grpSpPr>
          <a:xfrm>
            <a:off x="6782653" y="1485132"/>
            <a:ext cx="212507" cy="376548"/>
            <a:chOff x="0" y="0"/>
            <a:chExt cx="74076" cy="131259"/>
          </a:xfrm>
        </p:grpSpPr>
        <p:sp>
          <p:nvSpPr>
            <p:cNvPr id="1069" name="Freeform 10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0" name="TextBox 10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71" name="Group 1071"/>
          <p:cNvGrpSpPr/>
          <p:nvPr/>
        </p:nvGrpSpPr>
        <p:grpSpPr>
          <a:xfrm>
            <a:off x="749022" y="1485132"/>
            <a:ext cx="1642467" cy="376548"/>
            <a:chOff x="0" y="0"/>
            <a:chExt cx="572537" cy="131259"/>
          </a:xfrm>
        </p:grpSpPr>
        <p:sp>
          <p:nvSpPr>
            <p:cNvPr id="1072" name="Freeform 107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3" name="TextBox 107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1074" name="Freeform 1074"/>
          <p:cNvSpPr/>
          <p:nvPr/>
        </p:nvSpPr>
        <p:spPr>
          <a:xfrm rot="1284859">
            <a:off x="6436924" y="571330"/>
            <a:ext cx="656104" cy="632246"/>
          </a:xfrm>
          <a:custGeom>
            <a:avLst/>
            <a:gdLst/>
            <a:ahLst/>
            <a:cxnLst/>
            <a:rect l="l" t="t" r="r" b="b"/>
            <a:pathLst>
              <a:path w="656104" h="632246">
                <a:moveTo>
                  <a:pt x="0" y="0"/>
                </a:moveTo>
                <a:lnTo>
                  <a:pt x="656105" y="0"/>
                </a:lnTo>
                <a:lnTo>
                  <a:pt x="656105" y="632246"/>
                </a:lnTo>
                <a:lnTo>
                  <a:pt x="0" y="632246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8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5" name="Freeform 1075"/>
          <p:cNvSpPr/>
          <p:nvPr/>
        </p:nvSpPr>
        <p:spPr>
          <a:xfrm flipH="1">
            <a:off x="508817" y="326821"/>
            <a:ext cx="998180" cy="684585"/>
          </a:xfrm>
          <a:custGeom>
            <a:avLst/>
            <a:gdLst/>
            <a:ahLst/>
            <a:cxnLst/>
            <a:rect l="l" t="t" r="r" b="b"/>
            <a:pathLst>
              <a:path w="998180" h="684585">
                <a:moveTo>
                  <a:pt x="998179" y="0"/>
                </a:moveTo>
                <a:lnTo>
                  <a:pt x="0" y="0"/>
                </a:lnTo>
                <a:lnTo>
                  <a:pt x="0" y="684585"/>
                </a:lnTo>
                <a:lnTo>
                  <a:pt x="998179" y="684585"/>
                </a:lnTo>
                <a:lnTo>
                  <a:pt x="998179" y="0"/>
                </a:lnTo>
                <a:close/>
              </a:path>
            </a:pathLst>
          </a:custGeom>
          <a:blipFill>
            <a:blip r:embed="rId5">
              <a:alphaModFix amt="8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6" name="TextBox 1076"/>
          <p:cNvSpPr txBox="1"/>
          <p:nvPr/>
        </p:nvSpPr>
        <p:spPr>
          <a:xfrm>
            <a:off x="812823" y="1474985"/>
            <a:ext cx="390167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Mes:</a:t>
            </a:r>
          </a:p>
        </p:txBody>
      </p:sp>
      <p:sp>
        <p:nvSpPr>
          <p:cNvPr id="1077" name="TextBox 1077"/>
          <p:cNvSpPr txBox="1"/>
          <p:nvPr/>
        </p:nvSpPr>
        <p:spPr>
          <a:xfrm>
            <a:off x="2172794" y="830303"/>
            <a:ext cx="51680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78" name="TextBox 1078"/>
          <p:cNvSpPr txBox="1"/>
          <p:nvPr/>
        </p:nvSpPr>
        <p:spPr>
          <a:xfrm>
            <a:off x="2592014" y="830303"/>
            <a:ext cx="433014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79" name="TextBox 1079"/>
          <p:cNvSpPr txBox="1"/>
          <p:nvPr/>
        </p:nvSpPr>
        <p:spPr>
          <a:xfrm>
            <a:off x="2911641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0" name="TextBox 1080"/>
          <p:cNvSpPr txBox="1"/>
          <p:nvPr/>
        </p:nvSpPr>
        <p:spPr>
          <a:xfrm>
            <a:off x="3102864" y="830303"/>
            <a:ext cx="56381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81" name="TextBox 1081"/>
          <p:cNvSpPr txBox="1"/>
          <p:nvPr/>
        </p:nvSpPr>
        <p:spPr>
          <a:xfrm>
            <a:off x="3468298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1082" name="TextBox 1082"/>
          <p:cNvSpPr txBox="1"/>
          <p:nvPr/>
        </p:nvSpPr>
        <p:spPr>
          <a:xfrm>
            <a:off x="3778303" y="830303"/>
            <a:ext cx="391355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1083" name="TextBox 1083"/>
          <p:cNvSpPr txBox="1"/>
          <p:nvPr/>
        </p:nvSpPr>
        <p:spPr>
          <a:xfrm>
            <a:off x="4144286" y="830303"/>
            <a:ext cx="492023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1084" name="TextBox 1084"/>
          <p:cNvSpPr txBox="1"/>
          <p:nvPr/>
        </p:nvSpPr>
        <p:spPr>
          <a:xfrm>
            <a:off x="4602797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1085" name="TextBox 1085"/>
          <p:cNvSpPr txBox="1"/>
          <p:nvPr/>
        </p:nvSpPr>
        <p:spPr>
          <a:xfrm>
            <a:off x="4909435" y="830303"/>
            <a:ext cx="370210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6" name="TextBox 1086"/>
          <p:cNvSpPr txBox="1"/>
          <p:nvPr/>
        </p:nvSpPr>
        <p:spPr>
          <a:xfrm>
            <a:off x="5184082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87" name="TextBox 1087"/>
          <p:cNvSpPr txBox="1"/>
          <p:nvPr/>
        </p:nvSpPr>
        <p:spPr>
          <a:xfrm>
            <a:off x="1715095" y="478066"/>
            <a:ext cx="1402594" cy="53334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25"/>
              </a:lnSpc>
            </a:pPr>
            <a:r>
              <a:rPr lang="en-US" sz="3089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lista de</a:t>
            </a:r>
          </a:p>
        </p:txBody>
      </p:sp>
      <p:sp>
        <p:nvSpPr>
          <p:cNvPr id="1088" name="TextBox 1088"/>
          <p:cNvSpPr txBox="1"/>
          <p:nvPr/>
        </p:nvSpPr>
        <p:spPr>
          <a:xfrm>
            <a:off x="2455355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89" name="TextBox 1089"/>
          <p:cNvSpPr txBox="1"/>
          <p:nvPr/>
        </p:nvSpPr>
        <p:spPr>
          <a:xfrm>
            <a:off x="265514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0" name="TextBox 1090"/>
          <p:cNvSpPr txBox="1"/>
          <p:nvPr/>
        </p:nvSpPr>
        <p:spPr>
          <a:xfrm>
            <a:off x="288532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1" name="TextBox 1091"/>
          <p:cNvSpPr txBox="1"/>
          <p:nvPr/>
        </p:nvSpPr>
        <p:spPr>
          <a:xfrm>
            <a:off x="311550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2" name="TextBox 1092"/>
          <p:cNvSpPr txBox="1"/>
          <p:nvPr/>
        </p:nvSpPr>
        <p:spPr>
          <a:xfrm>
            <a:off x="334569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3" name="TextBox 1093"/>
          <p:cNvSpPr txBox="1"/>
          <p:nvPr/>
        </p:nvSpPr>
        <p:spPr>
          <a:xfrm>
            <a:off x="3609082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4" name="TextBox 1094"/>
          <p:cNvSpPr txBox="1"/>
          <p:nvPr/>
        </p:nvSpPr>
        <p:spPr>
          <a:xfrm>
            <a:off x="379573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5" name="TextBox 1095"/>
          <p:cNvSpPr txBox="1"/>
          <p:nvPr/>
        </p:nvSpPr>
        <p:spPr>
          <a:xfrm>
            <a:off x="4036243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6" name="TextBox 1096"/>
          <p:cNvSpPr txBox="1"/>
          <p:nvPr/>
        </p:nvSpPr>
        <p:spPr>
          <a:xfrm>
            <a:off x="426642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7" name="TextBox 1097"/>
          <p:cNvSpPr txBox="1"/>
          <p:nvPr/>
        </p:nvSpPr>
        <p:spPr>
          <a:xfrm>
            <a:off x="4496610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8" name="TextBox 1098"/>
          <p:cNvSpPr txBox="1"/>
          <p:nvPr/>
        </p:nvSpPr>
        <p:spPr>
          <a:xfrm>
            <a:off x="4757190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9" name="TextBox 1099"/>
          <p:cNvSpPr txBox="1"/>
          <p:nvPr/>
        </p:nvSpPr>
        <p:spPr>
          <a:xfrm>
            <a:off x="495697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0" name="TextBox 1100"/>
          <p:cNvSpPr txBox="1"/>
          <p:nvPr/>
        </p:nvSpPr>
        <p:spPr>
          <a:xfrm>
            <a:off x="5187161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1" name="TextBox 1101"/>
          <p:cNvSpPr txBox="1"/>
          <p:nvPr/>
        </p:nvSpPr>
        <p:spPr>
          <a:xfrm>
            <a:off x="5417344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2" name="TextBox 1102"/>
          <p:cNvSpPr txBox="1"/>
          <p:nvPr/>
        </p:nvSpPr>
        <p:spPr>
          <a:xfrm>
            <a:off x="5647528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103" name="TextBox 1103"/>
          <p:cNvSpPr txBox="1"/>
          <p:nvPr/>
        </p:nvSpPr>
        <p:spPr>
          <a:xfrm>
            <a:off x="5908108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104" name="TextBox 1104"/>
          <p:cNvSpPr txBox="1"/>
          <p:nvPr/>
        </p:nvSpPr>
        <p:spPr>
          <a:xfrm>
            <a:off x="610789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5" name="TextBox 1105"/>
          <p:cNvSpPr txBox="1"/>
          <p:nvPr/>
        </p:nvSpPr>
        <p:spPr>
          <a:xfrm>
            <a:off x="633807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6" name="TextBox 1106"/>
          <p:cNvSpPr txBox="1"/>
          <p:nvPr/>
        </p:nvSpPr>
        <p:spPr>
          <a:xfrm>
            <a:off x="656826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7" name="TextBox 1107"/>
          <p:cNvSpPr txBox="1"/>
          <p:nvPr/>
        </p:nvSpPr>
        <p:spPr>
          <a:xfrm>
            <a:off x="6798446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2409165" y="1948850"/>
            <a:ext cx="212507" cy="376548"/>
            <a:chOff x="0" y="0"/>
            <a:chExt cx="740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639349" y="1948850"/>
            <a:ext cx="212507" cy="376548"/>
            <a:chOff x="0" y="0"/>
            <a:chExt cx="74076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749022" y="2412567"/>
            <a:ext cx="1642467" cy="376548"/>
            <a:chOff x="0" y="0"/>
            <a:chExt cx="572537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2409165" y="2412567"/>
            <a:ext cx="212507" cy="376548"/>
            <a:chOff x="0" y="0"/>
            <a:chExt cx="740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2639349" y="2412567"/>
            <a:ext cx="212507" cy="376548"/>
            <a:chOff x="0" y="0"/>
            <a:chExt cx="74076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749022" y="2876285"/>
            <a:ext cx="1642467" cy="376548"/>
            <a:chOff x="0" y="0"/>
            <a:chExt cx="572537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2409165" y="2876285"/>
            <a:ext cx="212507" cy="376548"/>
            <a:chOff x="0" y="0"/>
            <a:chExt cx="740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639349" y="2876285"/>
            <a:ext cx="212507" cy="376548"/>
            <a:chOff x="0" y="0"/>
            <a:chExt cx="74076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749022" y="3340002"/>
            <a:ext cx="1642467" cy="376548"/>
            <a:chOff x="0" y="0"/>
            <a:chExt cx="572537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2409165" y="3340002"/>
            <a:ext cx="212507" cy="376548"/>
            <a:chOff x="0" y="0"/>
            <a:chExt cx="740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2639349" y="3340002"/>
            <a:ext cx="212507" cy="376548"/>
            <a:chOff x="0" y="0"/>
            <a:chExt cx="74076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749022" y="3803720"/>
            <a:ext cx="1642467" cy="376548"/>
            <a:chOff x="0" y="0"/>
            <a:chExt cx="572537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2409165" y="3803720"/>
            <a:ext cx="212507" cy="376548"/>
            <a:chOff x="0" y="0"/>
            <a:chExt cx="740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639349" y="3803720"/>
            <a:ext cx="212507" cy="376548"/>
            <a:chOff x="0" y="0"/>
            <a:chExt cx="74076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749022" y="4267437"/>
            <a:ext cx="1642467" cy="376548"/>
            <a:chOff x="0" y="0"/>
            <a:chExt cx="572537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2409165" y="4267437"/>
            <a:ext cx="212507" cy="376548"/>
            <a:chOff x="0" y="0"/>
            <a:chExt cx="740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2639349" y="4267437"/>
            <a:ext cx="212507" cy="376548"/>
            <a:chOff x="0" y="0"/>
            <a:chExt cx="74076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749022" y="4731155"/>
            <a:ext cx="1642467" cy="376548"/>
            <a:chOff x="0" y="0"/>
            <a:chExt cx="572537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2409165" y="4731155"/>
            <a:ext cx="212507" cy="376548"/>
            <a:chOff x="0" y="0"/>
            <a:chExt cx="740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639349" y="4731155"/>
            <a:ext cx="212507" cy="376548"/>
            <a:chOff x="0" y="0"/>
            <a:chExt cx="74076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749022" y="5194872"/>
            <a:ext cx="1642467" cy="376548"/>
            <a:chOff x="0" y="0"/>
            <a:chExt cx="572537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2409165" y="5194872"/>
            <a:ext cx="212507" cy="376548"/>
            <a:chOff x="0" y="0"/>
            <a:chExt cx="740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2639349" y="5194872"/>
            <a:ext cx="212507" cy="376548"/>
            <a:chOff x="0" y="0"/>
            <a:chExt cx="74076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749022" y="5658590"/>
            <a:ext cx="1642467" cy="376548"/>
            <a:chOff x="0" y="0"/>
            <a:chExt cx="572537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2409165" y="5658590"/>
            <a:ext cx="212507" cy="376548"/>
            <a:chOff x="0" y="0"/>
            <a:chExt cx="740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2639349" y="5658590"/>
            <a:ext cx="212507" cy="376548"/>
            <a:chOff x="0" y="0"/>
            <a:chExt cx="74076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749022" y="6122307"/>
            <a:ext cx="1642467" cy="376548"/>
            <a:chOff x="0" y="0"/>
            <a:chExt cx="572537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2409165" y="6122307"/>
            <a:ext cx="212507" cy="376548"/>
            <a:chOff x="0" y="0"/>
            <a:chExt cx="740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2639349" y="6122307"/>
            <a:ext cx="212507" cy="376548"/>
            <a:chOff x="0" y="0"/>
            <a:chExt cx="74076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749022" y="6586025"/>
            <a:ext cx="1642467" cy="376548"/>
            <a:chOff x="0" y="0"/>
            <a:chExt cx="572537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2409165" y="6586025"/>
            <a:ext cx="212507" cy="376548"/>
            <a:chOff x="0" y="0"/>
            <a:chExt cx="740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2639349" y="6586025"/>
            <a:ext cx="212507" cy="376548"/>
            <a:chOff x="0" y="0"/>
            <a:chExt cx="74076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749022" y="7049742"/>
            <a:ext cx="1642467" cy="376548"/>
            <a:chOff x="0" y="0"/>
            <a:chExt cx="572537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2409165" y="7049742"/>
            <a:ext cx="212507" cy="376548"/>
            <a:chOff x="0" y="0"/>
            <a:chExt cx="740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2639349" y="7049742"/>
            <a:ext cx="212507" cy="376548"/>
            <a:chOff x="0" y="0"/>
            <a:chExt cx="74076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749022" y="7513460"/>
            <a:ext cx="1642467" cy="376548"/>
            <a:chOff x="0" y="0"/>
            <a:chExt cx="572537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2409165" y="7513460"/>
            <a:ext cx="212507" cy="376548"/>
            <a:chOff x="0" y="0"/>
            <a:chExt cx="740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2639349" y="7513460"/>
            <a:ext cx="212507" cy="376548"/>
            <a:chOff x="0" y="0"/>
            <a:chExt cx="74076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2869533" y="1948850"/>
            <a:ext cx="212507" cy="376548"/>
            <a:chOff x="0" y="0"/>
            <a:chExt cx="74076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3099716" y="1948850"/>
            <a:ext cx="212507" cy="376548"/>
            <a:chOff x="0" y="0"/>
            <a:chExt cx="740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2869533" y="2412567"/>
            <a:ext cx="212507" cy="376548"/>
            <a:chOff x="0" y="0"/>
            <a:chExt cx="74076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3099716" y="2412567"/>
            <a:ext cx="212507" cy="376548"/>
            <a:chOff x="0" y="0"/>
            <a:chExt cx="74076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2869533" y="2876285"/>
            <a:ext cx="212507" cy="376548"/>
            <a:chOff x="0" y="0"/>
            <a:chExt cx="74076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3099716" y="2876285"/>
            <a:ext cx="212507" cy="376548"/>
            <a:chOff x="0" y="0"/>
            <a:chExt cx="74076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2869533" y="3340002"/>
            <a:ext cx="212507" cy="376548"/>
            <a:chOff x="0" y="0"/>
            <a:chExt cx="74076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3099716" y="3340002"/>
            <a:ext cx="212507" cy="376548"/>
            <a:chOff x="0" y="0"/>
            <a:chExt cx="74076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2869533" y="3803720"/>
            <a:ext cx="212507" cy="376548"/>
            <a:chOff x="0" y="0"/>
            <a:chExt cx="74076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3099716" y="3803720"/>
            <a:ext cx="212507" cy="376548"/>
            <a:chOff x="0" y="0"/>
            <a:chExt cx="74076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2869533" y="4267437"/>
            <a:ext cx="212507" cy="376548"/>
            <a:chOff x="0" y="0"/>
            <a:chExt cx="74076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3099716" y="4267437"/>
            <a:ext cx="212507" cy="376548"/>
            <a:chOff x="0" y="0"/>
            <a:chExt cx="74076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2869533" y="4731155"/>
            <a:ext cx="212507" cy="376548"/>
            <a:chOff x="0" y="0"/>
            <a:chExt cx="74076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3099716" y="4731155"/>
            <a:ext cx="212507" cy="376548"/>
            <a:chOff x="0" y="0"/>
            <a:chExt cx="74076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2869533" y="5194872"/>
            <a:ext cx="212507" cy="376548"/>
            <a:chOff x="0" y="0"/>
            <a:chExt cx="74076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3099716" y="5194872"/>
            <a:ext cx="212507" cy="376548"/>
            <a:chOff x="0" y="0"/>
            <a:chExt cx="74076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2869533" y="5658590"/>
            <a:ext cx="212507" cy="376548"/>
            <a:chOff x="0" y="0"/>
            <a:chExt cx="74076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3099716" y="5658590"/>
            <a:ext cx="212507" cy="376548"/>
            <a:chOff x="0" y="0"/>
            <a:chExt cx="74076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2869533" y="6122307"/>
            <a:ext cx="212507" cy="376548"/>
            <a:chOff x="0" y="0"/>
            <a:chExt cx="74076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3099716" y="6122307"/>
            <a:ext cx="212507" cy="376548"/>
            <a:chOff x="0" y="0"/>
            <a:chExt cx="74076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2869533" y="6586025"/>
            <a:ext cx="212507" cy="376548"/>
            <a:chOff x="0" y="0"/>
            <a:chExt cx="74076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3099716" y="6586025"/>
            <a:ext cx="212507" cy="376548"/>
            <a:chOff x="0" y="0"/>
            <a:chExt cx="74076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2869533" y="7049742"/>
            <a:ext cx="212507" cy="376548"/>
            <a:chOff x="0" y="0"/>
            <a:chExt cx="74076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3099716" y="7049742"/>
            <a:ext cx="212507" cy="376548"/>
            <a:chOff x="0" y="0"/>
            <a:chExt cx="74076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2869533" y="7513460"/>
            <a:ext cx="212507" cy="376548"/>
            <a:chOff x="0" y="0"/>
            <a:chExt cx="74076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3099716" y="7513460"/>
            <a:ext cx="212507" cy="376548"/>
            <a:chOff x="0" y="0"/>
            <a:chExt cx="74076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3329900" y="1948850"/>
            <a:ext cx="212507" cy="376548"/>
            <a:chOff x="0" y="0"/>
            <a:chExt cx="74076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3329900" y="2412567"/>
            <a:ext cx="212507" cy="376548"/>
            <a:chOff x="0" y="0"/>
            <a:chExt cx="74076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3329900" y="2876285"/>
            <a:ext cx="212507" cy="376548"/>
            <a:chOff x="0" y="0"/>
            <a:chExt cx="74076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3329900" y="3340002"/>
            <a:ext cx="212507" cy="376548"/>
            <a:chOff x="0" y="0"/>
            <a:chExt cx="74076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3329900" y="3803720"/>
            <a:ext cx="212507" cy="376548"/>
            <a:chOff x="0" y="0"/>
            <a:chExt cx="74076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3329900" y="4267437"/>
            <a:ext cx="212507" cy="376548"/>
            <a:chOff x="0" y="0"/>
            <a:chExt cx="74076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3329900" y="4731155"/>
            <a:ext cx="212507" cy="376548"/>
            <a:chOff x="0" y="0"/>
            <a:chExt cx="740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329900" y="5194872"/>
            <a:ext cx="212507" cy="376548"/>
            <a:chOff x="0" y="0"/>
            <a:chExt cx="74076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3329900" y="5658590"/>
            <a:ext cx="212507" cy="376548"/>
            <a:chOff x="0" y="0"/>
            <a:chExt cx="74076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3329900" y="6122307"/>
            <a:ext cx="212507" cy="376548"/>
            <a:chOff x="0" y="0"/>
            <a:chExt cx="74076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3329900" y="6586025"/>
            <a:ext cx="212507" cy="376548"/>
            <a:chOff x="0" y="0"/>
            <a:chExt cx="74076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3329900" y="7049742"/>
            <a:ext cx="212507" cy="376548"/>
            <a:chOff x="0" y="0"/>
            <a:chExt cx="740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329900" y="7513460"/>
            <a:ext cx="212507" cy="376548"/>
            <a:chOff x="0" y="0"/>
            <a:chExt cx="74076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3560083" y="1948850"/>
            <a:ext cx="212507" cy="376548"/>
            <a:chOff x="0" y="0"/>
            <a:chExt cx="74076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3790267" y="1948850"/>
            <a:ext cx="212507" cy="376548"/>
            <a:chOff x="0" y="0"/>
            <a:chExt cx="74076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3560083" y="2412567"/>
            <a:ext cx="212507" cy="376548"/>
            <a:chOff x="0" y="0"/>
            <a:chExt cx="74076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3" name="Group 243"/>
          <p:cNvGrpSpPr/>
          <p:nvPr/>
        </p:nvGrpSpPr>
        <p:grpSpPr>
          <a:xfrm>
            <a:off x="3790267" y="2412567"/>
            <a:ext cx="212507" cy="376548"/>
            <a:chOff x="0" y="0"/>
            <a:chExt cx="74076" cy="131259"/>
          </a:xfrm>
        </p:grpSpPr>
        <p:sp>
          <p:nvSpPr>
            <p:cNvPr id="244" name="Freeform 2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5" name="TextBox 2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6" name="Group 246"/>
          <p:cNvGrpSpPr/>
          <p:nvPr/>
        </p:nvGrpSpPr>
        <p:grpSpPr>
          <a:xfrm>
            <a:off x="3560083" y="2876285"/>
            <a:ext cx="212507" cy="376548"/>
            <a:chOff x="0" y="0"/>
            <a:chExt cx="74076" cy="131259"/>
          </a:xfrm>
        </p:grpSpPr>
        <p:sp>
          <p:nvSpPr>
            <p:cNvPr id="247" name="Freeform 2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8" name="TextBox 2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9" name="Group 249"/>
          <p:cNvGrpSpPr/>
          <p:nvPr/>
        </p:nvGrpSpPr>
        <p:grpSpPr>
          <a:xfrm>
            <a:off x="3790267" y="2876285"/>
            <a:ext cx="212507" cy="376548"/>
            <a:chOff x="0" y="0"/>
            <a:chExt cx="74076" cy="131259"/>
          </a:xfrm>
        </p:grpSpPr>
        <p:sp>
          <p:nvSpPr>
            <p:cNvPr id="250" name="Freeform 2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1" name="TextBox 2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2" name="Group 252"/>
          <p:cNvGrpSpPr/>
          <p:nvPr/>
        </p:nvGrpSpPr>
        <p:grpSpPr>
          <a:xfrm>
            <a:off x="3560083" y="3340002"/>
            <a:ext cx="212507" cy="376548"/>
            <a:chOff x="0" y="0"/>
            <a:chExt cx="74076" cy="131259"/>
          </a:xfrm>
        </p:grpSpPr>
        <p:sp>
          <p:nvSpPr>
            <p:cNvPr id="253" name="Freeform 2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4" name="TextBox 2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5" name="Group 255"/>
          <p:cNvGrpSpPr/>
          <p:nvPr/>
        </p:nvGrpSpPr>
        <p:grpSpPr>
          <a:xfrm>
            <a:off x="3790267" y="3340002"/>
            <a:ext cx="212507" cy="376548"/>
            <a:chOff x="0" y="0"/>
            <a:chExt cx="74076" cy="131259"/>
          </a:xfrm>
        </p:grpSpPr>
        <p:sp>
          <p:nvSpPr>
            <p:cNvPr id="256" name="Freeform 2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7" name="TextBox 2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8" name="Group 258"/>
          <p:cNvGrpSpPr/>
          <p:nvPr/>
        </p:nvGrpSpPr>
        <p:grpSpPr>
          <a:xfrm>
            <a:off x="3560083" y="3803720"/>
            <a:ext cx="212507" cy="376548"/>
            <a:chOff x="0" y="0"/>
            <a:chExt cx="74076" cy="131259"/>
          </a:xfrm>
        </p:grpSpPr>
        <p:sp>
          <p:nvSpPr>
            <p:cNvPr id="259" name="Freeform 2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0" name="TextBox 2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1" name="Group 261"/>
          <p:cNvGrpSpPr/>
          <p:nvPr/>
        </p:nvGrpSpPr>
        <p:grpSpPr>
          <a:xfrm>
            <a:off x="3790267" y="3803720"/>
            <a:ext cx="212507" cy="376548"/>
            <a:chOff x="0" y="0"/>
            <a:chExt cx="74076" cy="131259"/>
          </a:xfrm>
        </p:grpSpPr>
        <p:sp>
          <p:nvSpPr>
            <p:cNvPr id="262" name="Freeform 2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3" name="TextBox 2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4" name="Group 264"/>
          <p:cNvGrpSpPr/>
          <p:nvPr/>
        </p:nvGrpSpPr>
        <p:grpSpPr>
          <a:xfrm>
            <a:off x="3560083" y="4267437"/>
            <a:ext cx="212507" cy="376548"/>
            <a:chOff x="0" y="0"/>
            <a:chExt cx="74076" cy="131259"/>
          </a:xfrm>
        </p:grpSpPr>
        <p:sp>
          <p:nvSpPr>
            <p:cNvPr id="265" name="Freeform 2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6" name="TextBox 2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7" name="Group 267"/>
          <p:cNvGrpSpPr/>
          <p:nvPr/>
        </p:nvGrpSpPr>
        <p:grpSpPr>
          <a:xfrm>
            <a:off x="3790267" y="4267437"/>
            <a:ext cx="212507" cy="376548"/>
            <a:chOff x="0" y="0"/>
            <a:chExt cx="74076" cy="131259"/>
          </a:xfrm>
        </p:grpSpPr>
        <p:sp>
          <p:nvSpPr>
            <p:cNvPr id="268" name="Freeform 2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9" name="TextBox 2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0" name="Group 270"/>
          <p:cNvGrpSpPr/>
          <p:nvPr/>
        </p:nvGrpSpPr>
        <p:grpSpPr>
          <a:xfrm>
            <a:off x="3560083" y="4731155"/>
            <a:ext cx="212507" cy="376548"/>
            <a:chOff x="0" y="0"/>
            <a:chExt cx="74076" cy="131259"/>
          </a:xfrm>
        </p:grpSpPr>
        <p:sp>
          <p:nvSpPr>
            <p:cNvPr id="271" name="Freeform 2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2" name="TextBox 2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3" name="Group 273"/>
          <p:cNvGrpSpPr/>
          <p:nvPr/>
        </p:nvGrpSpPr>
        <p:grpSpPr>
          <a:xfrm>
            <a:off x="3790267" y="4731155"/>
            <a:ext cx="212507" cy="376548"/>
            <a:chOff x="0" y="0"/>
            <a:chExt cx="74076" cy="131259"/>
          </a:xfrm>
        </p:grpSpPr>
        <p:sp>
          <p:nvSpPr>
            <p:cNvPr id="274" name="Freeform 2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5" name="TextBox 2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6" name="Group 276"/>
          <p:cNvGrpSpPr/>
          <p:nvPr/>
        </p:nvGrpSpPr>
        <p:grpSpPr>
          <a:xfrm>
            <a:off x="3560083" y="5194872"/>
            <a:ext cx="212507" cy="376548"/>
            <a:chOff x="0" y="0"/>
            <a:chExt cx="74076" cy="131259"/>
          </a:xfrm>
        </p:grpSpPr>
        <p:sp>
          <p:nvSpPr>
            <p:cNvPr id="277" name="Freeform 2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8" name="TextBox 2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9" name="Group 279"/>
          <p:cNvGrpSpPr/>
          <p:nvPr/>
        </p:nvGrpSpPr>
        <p:grpSpPr>
          <a:xfrm>
            <a:off x="3790267" y="5194872"/>
            <a:ext cx="212507" cy="376548"/>
            <a:chOff x="0" y="0"/>
            <a:chExt cx="74076" cy="131259"/>
          </a:xfrm>
        </p:grpSpPr>
        <p:sp>
          <p:nvSpPr>
            <p:cNvPr id="280" name="Freeform 2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1" name="TextBox 2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2" name="Group 282"/>
          <p:cNvGrpSpPr/>
          <p:nvPr/>
        </p:nvGrpSpPr>
        <p:grpSpPr>
          <a:xfrm>
            <a:off x="3560083" y="5658590"/>
            <a:ext cx="212507" cy="376548"/>
            <a:chOff x="0" y="0"/>
            <a:chExt cx="74076" cy="131259"/>
          </a:xfrm>
        </p:grpSpPr>
        <p:sp>
          <p:nvSpPr>
            <p:cNvPr id="283" name="Freeform 2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4" name="TextBox 2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5" name="Group 285"/>
          <p:cNvGrpSpPr/>
          <p:nvPr/>
        </p:nvGrpSpPr>
        <p:grpSpPr>
          <a:xfrm>
            <a:off x="3790267" y="5658590"/>
            <a:ext cx="212507" cy="376548"/>
            <a:chOff x="0" y="0"/>
            <a:chExt cx="74076" cy="131259"/>
          </a:xfrm>
        </p:grpSpPr>
        <p:sp>
          <p:nvSpPr>
            <p:cNvPr id="286" name="Freeform 2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7" name="TextBox 2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8" name="Group 288"/>
          <p:cNvGrpSpPr/>
          <p:nvPr/>
        </p:nvGrpSpPr>
        <p:grpSpPr>
          <a:xfrm>
            <a:off x="3560083" y="6122307"/>
            <a:ext cx="212507" cy="376548"/>
            <a:chOff x="0" y="0"/>
            <a:chExt cx="74076" cy="131259"/>
          </a:xfrm>
        </p:grpSpPr>
        <p:sp>
          <p:nvSpPr>
            <p:cNvPr id="289" name="Freeform 2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0" name="TextBox 2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1" name="Group 291"/>
          <p:cNvGrpSpPr/>
          <p:nvPr/>
        </p:nvGrpSpPr>
        <p:grpSpPr>
          <a:xfrm>
            <a:off x="3790267" y="6122307"/>
            <a:ext cx="212507" cy="376548"/>
            <a:chOff x="0" y="0"/>
            <a:chExt cx="74076" cy="131259"/>
          </a:xfrm>
        </p:grpSpPr>
        <p:sp>
          <p:nvSpPr>
            <p:cNvPr id="292" name="Freeform 2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3" name="TextBox 2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4" name="Group 294"/>
          <p:cNvGrpSpPr/>
          <p:nvPr/>
        </p:nvGrpSpPr>
        <p:grpSpPr>
          <a:xfrm>
            <a:off x="3560083" y="6586025"/>
            <a:ext cx="212507" cy="376548"/>
            <a:chOff x="0" y="0"/>
            <a:chExt cx="74076" cy="131259"/>
          </a:xfrm>
        </p:grpSpPr>
        <p:sp>
          <p:nvSpPr>
            <p:cNvPr id="295" name="Freeform 2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6" name="TextBox 2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7" name="Group 297"/>
          <p:cNvGrpSpPr/>
          <p:nvPr/>
        </p:nvGrpSpPr>
        <p:grpSpPr>
          <a:xfrm>
            <a:off x="3790267" y="6586025"/>
            <a:ext cx="212507" cy="376548"/>
            <a:chOff x="0" y="0"/>
            <a:chExt cx="74076" cy="131259"/>
          </a:xfrm>
        </p:grpSpPr>
        <p:sp>
          <p:nvSpPr>
            <p:cNvPr id="298" name="Freeform 2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9" name="TextBox 2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0" name="Group 300"/>
          <p:cNvGrpSpPr/>
          <p:nvPr/>
        </p:nvGrpSpPr>
        <p:grpSpPr>
          <a:xfrm>
            <a:off x="3560083" y="7049742"/>
            <a:ext cx="212507" cy="376548"/>
            <a:chOff x="0" y="0"/>
            <a:chExt cx="74076" cy="131259"/>
          </a:xfrm>
        </p:grpSpPr>
        <p:sp>
          <p:nvSpPr>
            <p:cNvPr id="301" name="Freeform 3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2" name="TextBox 3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3" name="Group 303"/>
          <p:cNvGrpSpPr/>
          <p:nvPr/>
        </p:nvGrpSpPr>
        <p:grpSpPr>
          <a:xfrm>
            <a:off x="3790267" y="7049742"/>
            <a:ext cx="212507" cy="376548"/>
            <a:chOff x="0" y="0"/>
            <a:chExt cx="74076" cy="131259"/>
          </a:xfrm>
        </p:grpSpPr>
        <p:sp>
          <p:nvSpPr>
            <p:cNvPr id="304" name="Freeform 3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5" name="TextBox 3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6" name="Group 306"/>
          <p:cNvGrpSpPr/>
          <p:nvPr/>
        </p:nvGrpSpPr>
        <p:grpSpPr>
          <a:xfrm>
            <a:off x="3560083" y="7513460"/>
            <a:ext cx="212507" cy="376548"/>
            <a:chOff x="0" y="0"/>
            <a:chExt cx="74076" cy="131259"/>
          </a:xfrm>
        </p:grpSpPr>
        <p:sp>
          <p:nvSpPr>
            <p:cNvPr id="307" name="Freeform 3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8" name="TextBox 3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9" name="Group 309"/>
          <p:cNvGrpSpPr/>
          <p:nvPr/>
        </p:nvGrpSpPr>
        <p:grpSpPr>
          <a:xfrm>
            <a:off x="3790267" y="7513460"/>
            <a:ext cx="212507" cy="376548"/>
            <a:chOff x="0" y="0"/>
            <a:chExt cx="74076" cy="131259"/>
          </a:xfrm>
        </p:grpSpPr>
        <p:sp>
          <p:nvSpPr>
            <p:cNvPr id="310" name="Freeform 3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1" name="TextBox 3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2" name="Group 312"/>
          <p:cNvGrpSpPr/>
          <p:nvPr/>
        </p:nvGrpSpPr>
        <p:grpSpPr>
          <a:xfrm>
            <a:off x="4020450" y="1948850"/>
            <a:ext cx="212507" cy="376548"/>
            <a:chOff x="0" y="0"/>
            <a:chExt cx="74076" cy="131259"/>
          </a:xfrm>
        </p:grpSpPr>
        <p:sp>
          <p:nvSpPr>
            <p:cNvPr id="313" name="Freeform 3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4" name="TextBox 3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5" name="Group 315"/>
          <p:cNvGrpSpPr/>
          <p:nvPr/>
        </p:nvGrpSpPr>
        <p:grpSpPr>
          <a:xfrm>
            <a:off x="4250634" y="1948850"/>
            <a:ext cx="212507" cy="376548"/>
            <a:chOff x="0" y="0"/>
            <a:chExt cx="74076" cy="131259"/>
          </a:xfrm>
        </p:grpSpPr>
        <p:sp>
          <p:nvSpPr>
            <p:cNvPr id="316" name="Freeform 3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7" name="TextBox 3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8" name="Group 318"/>
          <p:cNvGrpSpPr/>
          <p:nvPr/>
        </p:nvGrpSpPr>
        <p:grpSpPr>
          <a:xfrm>
            <a:off x="4020450" y="2412567"/>
            <a:ext cx="212507" cy="376548"/>
            <a:chOff x="0" y="0"/>
            <a:chExt cx="74076" cy="131259"/>
          </a:xfrm>
        </p:grpSpPr>
        <p:sp>
          <p:nvSpPr>
            <p:cNvPr id="319" name="Freeform 3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0" name="TextBox 3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1" name="Group 321"/>
          <p:cNvGrpSpPr/>
          <p:nvPr/>
        </p:nvGrpSpPr>
        <p:grpSpPr>
          <a:xfrm>
            <a:off x="4250634" y="2412567"/>
            <a:ext cx="212507" cy="376548"/>
            <a:chOff x="0" y="0"/>
            <a:chExt cx="74076" cy="131259"/>
          </a:xfrm>
        </p:grpSpPr>
        <p:sp>
          <p:nvSpPr>
            <p:cNvPr id="322" name="Freeform 3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3" name="TextBox 3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4" name="Group 324"/>
          <p:cNvGrpSpPr/>
          <p:nvPr/>
        </p:nvGrpSpPr>
        <p:grpSpPr>
          <a:xfrm>
            <a:off x="4020450" y="2876285"/>
            <a:ext cx="212507" cy="376548"/>
            <a:chOff x="0" y="0"/>
            <a:chExt cx="74076" cy="131259"/>
          </a:xfrm>
        </p:grpSpPr>
        <p:sp>
          <p:nvSpPr>
            <p:cNvPr id="325" name="Freeform 3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6" name="TextBox 3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7" name="Group 327"/>
          <p:cNvGrpSpPr/>
          <p:nvPr/>
        </p:nvGrpSpPr>
        <p:grpSpPr>
          <a:xfrm>
            <a:off x="4250634" y="2876285"/>
            <a:ext cx="212507" cy="376548"/>
            <a:chOff x="0" y="0"/>
            <a:chExt cx="74076" cy="131259"/>
          </a:xfrm>
        </p:grpSpPr>
        <p:sp>
          <p:nvSpPr>
            <p:cNvPr id="328" name="Freeform 3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9" name="TextBox 3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0" name="Group 330"/>
          <p:cNvGrpSpPr/>
          <p:nvPr/>
        </p:nvGrpSpPr>
        <p:grpSpPr>
          <a:xfrm>
            <a:off x="4020450" y="3340002"/>
            <a:ext cx="212507" cy="376548"/>
            <a:chOff x="0" y="0"/>
            <a:chExt cx="74076" cy="131259"/>
          </a:xfrm>
        </p:grpSpPr>
        <p:sp>
          <p:nvSpPr>
            <p:cNvPr id="331" name="Freeform 3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2" name="TextBox 3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3" name="Group 333"/>
          <p:cNvGrpSpPr/>
          <p:nvPr/>
        </p:nvGrpSpPr>
        <p:grpSpPr>
          <a:xfrm>
            <a:off x="4250634" y="3340002"/>
            <a:ext cx="212507" cy="376548"/>
            <a:chOff x="0" y="0"/>
            <a:chExt cx="74076" cy="131259"/>
          </a:xfrm>
        </p:grpSpPr>
        <p:sp>
          <p:nvSpPr>
            <p:cNvPr id="334" name="Freeform 3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5" name="TextBox 3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6" name="Group 336"/>
          <p:cNvGrpSpPr/>
          <p:nvPr/>
        </p:nvGrpSpPr>
        <p:grpSpPr>
          <a:xfrm>
            <a:off x="4020450" y="3803720"/>
            <a:ext cx="212507" cy="376548"/>
            <a:chOff x="0" y="0"/>
            <a:chExt cx="74076" cy="131259"/>
          </a:xfrm>
        </p:grpSpPr>
        <p:sp>
          <p:nvSpPr>
            <p:cNvPr id="337" name="Freeform 3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8" name="TextBox 3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9" name="Group 339"/>
          <p:cNvGrpSpPr/>
          <p:nvPr/>
        </p:nvGrpSpPr>
        <p:grpSpPr>
          <a:xfrm>
            <a:off x="4250634" y="3803720"/>
            <a:ext cx="212507" cy="376548"/>
            <a:chOff x="0" y="0"/>
            <a:chExt cx="74076" cy="131259"/>
          </a:xfrm>
        </p:grpSpPr>
        <p:sp>
          <p:nvSpPr>
            <p:cNvPr id="340" name="Freeform 3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1" name="TextBox 3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2" name="Group 342"/>
          <p:cNvGrpSpPr/>
          <p:nvPr/>
        </p:nvGrpSpPr>
        <p:grpSpPr>
          <a:xfrm>
            <a:off x="4020450" y="4267437"/>
            <a:ext cx="212507" cy="376548"/>
            <a:chOff x="0" y="0"/>
            <a:chExt cx="74076" cy="131259"/>
          </a:xfrm>
        </p:grpSpPr>
        <p:sp>
          <p:nvSpPr>
            <p:cNvPr id="343" name="Freeform 3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4" name="TextBox 3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5" name="Group 345"/>
          <p:cNvGrpSpPr/>
          <p:nvPr/>
        </p:nvGrpSpPr>
        <p:grpSpPr>
          <a:xfrm>
            <a:off x="4250634" y="4267437"/>
            <a:ext cx="212507" cy="376548"/>
            <a:chOff x="0" y="0"/>
            <a:chExt cx="74076" cy="131259"/>
          </a:xfrm>
        </p:grpSpPr>
        <p:sp>
          <p:nvSpPr>
            <p:cNvPr id="346" name="Freeform 3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7" name="TextBox 3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8" name="Group 348"/>
          <p:cNvGrpSpPr/>
          <p:nvPr/>
        </p:nvGrpSpPr>
        <p:grpSpPr>
          <a:xfrm>
            <a:off x="4020450" y="4731155"/>
            <a:ext cx="212507" cy="376548"/>
            <a:chOff x="0" y="0"/>
            <a:chExt cx="74076" cy="131259"/>
          </a:xfrm>
        </p:grpSpPr>
        <p:sp>
          <p:nvSpPr>
            <p:cNvPr id="349" name="Freeform 3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0" name="TextBox 3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1" name="Group 351"/>
          <p:cNvGrpSpPr/>
          <p:nvPr/>
        </p:nvGrpSpPr>
        <p:grpSpPr>
          <a:xfrm>
            <a:off x="4250634" y="4731155"/>
            <a:ext cx="212507" cy="376548"/>
            <a:chOff x="0" y="0"/>
            <a:chExt cx="74076" cy="131259"/>
          </a:xfrm>
        </p:grpSpPr>
        <p:sp>
          <p:nvSpPr>
            <p:cNvPr id="352" name="Freeform 3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3" name="TextBox 3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4" name="Group 354"/>
          <p:cNvGrpSpPr/>
          <p:nvPr/>
        </p:nvGrpSpPr>
        <p:grpSpPr>
          <a:xfrm>
            <a:off x="4020450" y="5194872"/>
            <a:ext cx="212507" cy="376548"/>
            <a:chOff x="0" y="0"/>
            <a:chExt cx="74076" cy="131259"/>
          </a:xfrm>
        </p:grpSpPr>
        <p:sp>
          <p:nvSpPr>
            <p:cNvPr id="355" name="Freeform 3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6" name="TextBox 3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7" name="Group 357"/>
          <p:cNvGrpSpPr/>
          <p:nvPr/>
        </p:nvGrpSpPr>
        <p:grpSpPr>
          <a:xfrm>
            <a:off x="4250634" y="5194872"/>
            <a:ext cx="212507" cy="376548"/>
            <a:chOff x="0" y="0"/>
            <a:chExt cx="74076" cy="131259"/>
          </a:xfrm>
        </p:grpSpPr>
        <p:sp>
          <p:nvSpPr>
            <p:cNvPr id="358" name="Freeform 3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9" name="TextBox 3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0" name="Group 360"/>
          <p:cNvGrpSpPr/>
          <p:nvPr/>
        </p:nvGrpSpPr>
        <p:grpSpPr>
          <a:xfrm>
            <a:off x="4020450" y="5658590"/>
            <a:ext cx="212507" cy="376548"/>
            <a:chOff x="0" y="0"/>
            <a:chExt cx="74076" cy="131259"/>
          </a:xfrm>
        </p:grpSpPr>
        <p:sp>
          <p:nvSpPr>
            <p:cNvPr id="361" name="Freeform 3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2" name="TextBox 3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3" name="Group 363"/>
          <p:cNvGrpSpPr/>
          <p:nvPr/>
        </p:nvGrpSpPr>
        <p:grpSpPr>
          <a:xfrm>
            <a:off x="4250634" y="5658590"/>
            <a:ext cx="212507" cy="376548"/>
            <a:chOff x="0" y="0"/>
            <a:chExt cx="74076" cy="131259"/>
          </a:xfrm>
        </p:grpSpPr>
        <p:sp>
          <p:nvSpPr>
            <p:cNvPr id="364" name="Freeform 3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5" name="TextBox 3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6" name="Group 366"/>
          <p:cNvGrpSpPr/>
          <p:nvPr/>
        </p:nvGrpSpPr>
        <p:grpSpPr>
          <a:xfrm>
            <a:off x="4020450" y="6122307"/>
            <a:ext cx="212507" cy="376548"/>
            <a:chOff x="0" y="0"/>
            <a:chExt cx="74076" cy="131259"/>
          </a:xfrm>
        </p:grpSpPr>
        <p:sp>
          <p:nvSpPr>
            <p:cNvPr id="367" name="Freeform 3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8" name="TextBox 3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9" name="Group 369"/>
          <p:cNvGrpSpPr/>
          <p:nvPr/>
        </p:nvGrpSpPr>
        <p:grpSpPr>
          <a:xfrm>
            <a:off x="4250634" y="6122307"/>
            <a:ext cx="212507" cy="376548"/>
            <a:chOff x="0" y="0"/>
            <a:chExt cx="74076" cy="131259"/>
          </a:xfrm>
        </p:grpSpPr>
        <p:sp>
          <p:nvSpPr>
            <p:cNvPr id="370" name="Freeform 3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1" name="TextBox 3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2" name="Group 372"/>
          <p:cNvGrpSpPr/>
          <p:nvPr/>
        </p:nvGrpSpPr>
        <p:grpSpPr>
          <a:xfrm>
            <a:off x="4020450" y="6586025"/>
            <a:ext cx="212507" cy="376548"/>
            <a:chOff x="0" y="0"/>
            <a:chExt cx="74076" cy="131259"/>
          </a:xfrm>
        </p:grpSpPr>
        <p:sp>
          <p:nvSpPr>
            <p:cNvPr id="373" name="Freeform 3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4" name="TextBox 3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5" name="Group 375"/>
          <p:cNvGrpSpPr/>
          <p:nvPr/>
        </p:nvGrpSpPr>
        <p:grpSpPr>
          <a:xfrm>
            <a:off x="4250634" y="6586025"/>
            <a:ext cx="212507" cy="376548"/>
            <a:chOff x="0" y="0"/>
            <a:chExt cx="74076" cy="131259"/>
          </a:xfrm>
        </p:grpSpPr>
        <p:sp>
          <p:nvSpPr>
            <p:cNvPr id="376" name="Freeform 3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7" name="TextBox 3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8" name="Group 378"/>
          <p:cNvGrpSpPr/>
          <p:nvPr/>
        </p:nvGrpSpPr>
        <p:grpSpPr>
          <a:xfrm>
            <a:off x="4020450" y="7049742"/>
            <a:ext cx="212507" cy="376548"/>
            <a:chOff x="0" y="0"/>
            <a:chExt cx="74076" cy="131259"/>
          </a:xfrm>
        </p:grpSpPr>
        <p:sp>
          <p:nvSpPr>
            <p:cNvPr id="379" name="Freeform 3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0" name="TextBox 3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1" name="Group 381"/>
          <p:cNvGrpSpPr/>
          <p:nvPr/>
        </p:nvGrpSpPr>
        <p:grpSpPr>
          <a:xfrm>
            <a:off x="4250634" y="7049742"/>
            <a:ext cx="212507" cy="376548"/>
            <a:chOff x="0" y="0"/>
            <a:chExt cx="74076" cy="131259"/>
          </a:xfrm>
        </p:grpSpPr>
        <p:sp>
          <p:nvSpPr>
            <p:cNvPr id="382" name="Freeform 3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3" name="TextBox 3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4" name="Group 384"/>
          <p:cNvGrpSpPr/>
          <p:nvPr/>
        </p:nvGrpSpPr>
        <p:grpSpPr>
          <a:xfrm>
            <a:off x="4020450" y="7513460"/>
            <a:ext cx="212507" cy="376548"/>
            <a:chOff x="0" y="0"/>
            <a:chExt cx="74076" cy="131259"/>
          </a:xfrm>
        </p:grpSpPr>
        <p:sp>
          <p:nvSpPr>
            <p:cNvPr id="385" name="Freeform 3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6" name="TextBox 3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7" name="Group 387"/>
          <p:cNvGrpSpPr/>
          <p:nvPr/>
        </p:nvGrpSpPr>
        <p:grpSpPr>
          <a:xfrm>
            <a:off x="4250634" y="7513460"/>
            <a:ext cx="212507" cy="376548"/>
            <a:chOff x="0" y="0"/>
            <a:chExt cx="74076" cy="131259"/>
          </a:xfrm>
        </p:grpSpPr>
        <p:sp>
          <p:nvSpPr>
            <p:cNvPr id="388" name="Freeform 3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9" name="TextBox 3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0" name="Group 390"/>
          <p:cNvGrpSpPr/>
          <p:nvPr/>
        </p:nvGrpSpPr>
        <p:grpSpPr>
          <a:xfrm>
            <a:off x="4480817" y="1948850"/>
            <a:ext cx="212507" cy="376548"/>
            <a:chOff x="0" y="0"/>
            <a:chExt cx="74076" cy="131259"/>
          </a:xfrm>
        </p:grpSpPr>
        <p:sp>
          <p:nvSpPr>
            <p:cNvPr id="391" name="Freeform 3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2" name="TextBox 3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3" name="Group 393"/>
          <p:cNvGrpSpPr/>
          <p:nvPr/>
        </p:nvGrpSpPr>
        <p:grpSpPr>
          <a:xfrm>
            <a:off x="4480817" y="2412567"/>
            <a:ext cx="212507" cy="376548"/>
            <a:chOff x="0" y="0"/>
            <a:chExt cx="74076" cy="131259"/>
          </a:xfrm>
        </p:grpSpPr>
        <p:sp>
          <p:nvSpPr>
            <p:cNvPr id="394" name="Freeform 3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5" name="TextBox 3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6" name="Group 396"/>
          <p:cNvGrpSpPr/>
          <p:nvPr/>
        </p:nvGrpSpPr>
        <p:grpSpPr>
          <a:xfrm>
            <a:off x="4480817" y="2876285"/>
            <a:ext cx="212507" cy="376548"/>
            <a:chOff x="0" y="0"/>
            <a:chExt cx="74076" cy="131259"/>
          </a:xfrm>
        </p:grpSpPr>
        <p:sp>
          <p:nvSpPr>
            <p:cNvPr id="397" name="Freeform 3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8" name="TextBox 3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9" name="Group 399"/>
          <p:cNvGrpSpPr/>
          <p:nvPr/>
        </p:nvGrpSpPr>
        <p:grpSpPr>
          <a:xfrm>
            <a:off x="4480817" y="3340002"/>
            <a:ext cx="212507" cy="376548"/>
            <a:chOff x="0" y="0"/>
            <a:chExt cx="74076" cy="131259"/>
          </a:xfrm>
        </p:grpSpPr>
        <p:sp>
          <p:nvSpPr>
            <p:cNvPr id="400" name="Freeform 4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1" name="TextBox 4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2" name="Group 402"/>
          <p:cNvGrpSpPr/>
          <p:nvPr/>
        </p:nvGrpSpPr>
        <p:grpSpPr>
          <a:xfrm>
            <a:off x="4480817" y="3803720"/>
            <a:ext cx="212507" cy="376548"/>
            <a:chOff x="0" y="0"/>
            <a:chExt cx="74076" cy="131259"/>
          </a:xfrm>
        </p:grpSpPr>
        <p:sp>
          <p:nvSpPr>
            <p:cNvPr id="403" name="Freeform 4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4" name="TextBox 4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5" name="Group 405"/>
          <p:cNvGrpSpPr/>
          <p:nvPr/>
        </p:nvGrpSpPr>
        <p:grpSpPr>
          <a:xfrm>
            <a:off x="4480817" y="4267437"/>
            <a:ext cx="212507" cy="376548"/>
            <a:chOff x="0" y="0"/>
            <a:chExt cx="74076" cy="131259"/>
          </a:xfrm>
        </p:grpSpPr>
        <p:sp>
          <p:nvSpPr>
            <p:cNvPr id="406" name="Freeform 4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7" name="TextBox 4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8" name="Group 408"/>
          <p:cNvGrpSpPr/>
          <p:nvPr/>
        </p:nvGrpSpPr>
        <p:grpSpPr>
          <a:xfrm>
            <a:off x="4480817" y="4731155"/>
            <a:ext cx="212507" cy="376548"/>
            <a:chOff x="0" y="0"/>
            <a:chExt cx="74076" cy="131259"/>
          </a:xfrm>
        </p:grpSpPr>
        <p:sp>
          <p:nvSpPr>
            <p:cNvPr id="409" name="Freeform 4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0" name="TextBox 4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1" name="Group 411"/>
          <p:cNvGrpSpPr/>
          <p:nvPr/>
        </p:nvGrpSpPr>
        <p:grpSpPr>
          <a:xfrm>
            <a:off x="4480817" y="5194872"/>
            <a:ext cx="212507" cy="376548"/>
            <a:chOff x="0" y="0"/>
            <a:chExt cx="74076" cy="131259"/>
          </a:xfrm>
        </p:grpSpPr>
        <p:sp>
          <p:nvSpPr>
            <p:cNvPr id="412" name="Freeform 4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3" name="TextBox 4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4" name="Group 414"/>
          <p:cNvGrpSpPr/>
          <p:nvPr/>
        </p:nvGrpSpPr>
        <p:grpSpPr>
          <a:xfrm>
            <a:off x="4480817" y="5658590"/>
            <a:ext cx="212507" cy="376548"/>
            <a:chOff x="0" y="0"/>
            <a:chExt cx="74076" cy="131259"/>
          </a:xfrm>
        </p:grpSpPr>
        <p:sp>
          <p:nvSpPr>
            <p:cNvPr id="415" name="Freeform 4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6" name="TextBox 4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7" name="Group 417"/>
          <p:cNvGrpSpPr/>
          <p:nvPr/>
        </p:nvGrpSpPr>
        <p:grpSpPr>
          <a:xfrm>
            <a:off x="4480817" y="6122307"/>
            <a:ext cx="212507" cy="376548"/>
            <a:chOff x="0" y="0"/>
            <a:chExt cx="74076" cy="131259"/>
          </a:xfrm>
        </p:grpSpPr>
        <p:sp>
          <p:nvSpPr>
            <p:cNvPr id="418" name="Freeform 4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9" name="TextBox 4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0" name="Group 420"/>
          <p:cNvGrpSpPr/>
          <p:nvPr/>
        </p:nvGrpSpPr>
        <p:grpSpPr>
          <a:xfrm>
            <a:off x="4480817" y="6586025"/>
            <a:ext cx="212507" cy="376548"/>
            <a:chOff x="0" y="0"/>
            <a:chExt cx="74076" cy="131259"/>
          </a:xfrm>
        </p:grpSpPr>
        <p:sp>
          <p:nvSpPr>
            <p:cNvPr id="421" name="Freeform 4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2" name="TextBox 4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3" name="Group 423"/>
          <p:cNvGrpSpPr/>
          <p:nvPr/>
        </p:nvGrpSpPr>
        <p:grpSpPr>
          <a:xfrm>
            <a:off x="4480817" y="7049742"/>
            <a:ext cx="212507" cy="376548"/>
            <a:chOff x="0" y="0"/>
            <a:chExt cx="74076" cy="131259"/>
          </a:xfrm>
        </p:grpSpPr>
        <p:sp>
          <p:nvSpPr>
            <p:cNvPr id="424" name="Freeform 4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5" name="TextBox 4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6" name="Group 426"/>
          <p:cNvGrpSpPr/>
          <p:nvPr/>
        </p:nvGrpSpPr>
        <p:grpSpPr>
          <a:xfrm>
            <a:off x="4480817" y="7513460"/>
            <a:ext cx="212507" cy="376548"/>
            <a:chOff x="0" y="0"/>
            <a:chExt cx="74076" cy="131259"/>
          </a:xfrm>
        </p:grpSpPr>
        <p:sp>
          <p:nvSpPr>
            <p:cNvPr id="427" name="Freeform 4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8" name="TextBox 4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9" name="Group 429"/>
          <p:cNvGrpSpPr/>
          <p:nvPr/>
        </p:nvGrpSpPr>
        <p:grpSpPr>
          <a:xfrm>
            <a:off x="4711001" y="1948850"/>
            <a:ext cx="212507" cy="376548"/>
            <a:chOff x="0" y="0"/>
            <a:chExt cx="74076" cy="131259"/>
          </a:xfrm>
        </p:grpSpPr>
        <p:sp>
          <p:nvSpPr>
            <p:cNvPr id="430" name="Freeform 4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1" name="TextBox 4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2" name="Group 432"/>
          <p:cNvGrpSpPr/>
          <p:nvPr/>
        </p:nvGrpSpPr>
        <p:grpSpPr>
          <a:xfrm>
            <a:off x="4941185" y="1948850"/>
            <a:ext cx="212507" cy="376548"/>
            <a:chOff x="0" y="0"/>
            <a:chExt cx="74076" cy="131259"/>
          </a:xfrm>
        </p:grpSpPr>
        <p:sp>
          <p:nvSpPr>
            <p:cNvPr id="433" name="Freeform 4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4" name="TextBox 4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5" name="Group 435"/>
          <p:cNvGrpSpPr/>
          <p:nvPr/>
        </p:nvGrpSpPr>
        <p:grpSpPr>
          <a:xfrm>
            <a:off x="4711001" y="2412567"/>
            <a:ext cx="212507" cy="376548"/>
            <a:chOff x="0" y="0"/>
            <a:chExt cx="74076" cy="131259"/>
          </a:xfrm>
        </p:grpSpPr>
        <p:sp>
          <p:nvSpPr>
            <p:cNvPr id="436" name="Freeform 4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7" name="TextBox 4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8" name="Group 438"/>
          <p:cNvGrpSpPr/>
          <p:nvPr/>
        </p:nvGrpSpPr>
        <p:grpSpPr>
          <a:xfrm>
            <a:off x="4941185" y="2412567"/>
            <a:ext cx="212507" cy="376548"/>
            <a:chOff x="0" y="0"/>
            <a:chExt cx="74076" cy="131259"/>
          </a:xfrm>
        </p:grpSpPr>
        <p:sp>
          <p:nvSpPr>
            <p:cNvPr id="439" name="Freeform 4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0" name="TextBox 4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1" name="Group 441"/>
          <p:cNvGrpSpPr/>
          <p:nvPr/>
        </p:nvGrpSpPr>
        <p:grpSpPr>
          <a:xfrm>
            <a:off x="4711001" y="2876285"/>
            <a:ext cx="212507" cy="376548"/>
            <a:chOff x="0" y="0"/>
            <a:chExt cx="74076" cy="131259"/>
          </a:xfrm>
        </p:grpSpPr>
        <p:sp>
          <p:nvSpPr>
            <p:cNvPr id="442" name="Freeform 4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3" name="TextBox 4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4" name="Group 444"/>
          <p:cNvGrpSpPr/>
          <p:nvPr/>
        </p:nvGrpSpPr>
        <p:grpSpPr>
          <a:xfrm>
            <a:off x="4941185" y="2876285"/>
            <a:ext cx="212507" cy="376548"/>
            <a:chOff x="0" y="0"/>
            <a:chExt cx="74076" cy="131259"/>
          </a:xfrm>
        </p:grpSpPr>
        <p:sp>
          <p:nvSpPr>
            <p:cNvPr id="445" name="Freeform 4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6" name="TextBox 4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7" name="Group 447"/>
          <p:cNvGrpSpPr/>
          <p:nvPr/>
        </p:nvGrpSpPr>
        <p:grpSpPr>
          <a:xfrm>
            <a:off x="4711001" y="3340002"/>
            <a:ext cx="212507" cy="376548"/>
            <a:chOff x="0" y="0"/>
            <a:chExt cx="74076" cy="131259"/>
          </a:xfrm>
        </p:grpSpPr>
        <p:sp>
          <p:nvSpPr>
            <p:cNvPr id="448" name="Freeform 4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9" name="TextBox 4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0" name="Group 450"/>
          <p:cNvGrpSpPr/>
          <p:nvPr/>
        </p:nvGrpSpPr>
        <p:grpSpPr>
          <a:xfrm>
            <a:off x="4941185" y="3340002"/>
            <a:ext cx="212507" cy="376548"/>
            <a:chOff x="0" y="0"/>
            <a:chExt cx="74076" cy="131259"/>
          </a:xfrm>
        </p:grpSpPr>
        <p:sp>
          <p:nvSpPr>
            <p:cNvPr id="451" name="Freeform 4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2" name="TextBox 4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3" name="Group 453"/>
          <p:cNvGrpSpPr/>
          <p:nvPr/>
        </p:nvGrpSpPr>
        <p:grpSpPr>
          <a:xfrm>
            <a:off x="4711001" y="3803720"/>
            <a:ext cx="212507" cy="376548"/>
            <a:chOff x="0" y="0"/>
            <a:chExt cx="74076" cy="131259"/>
          </a:xfrm>
        </p:grpSpPr>
        <p:sp>
          <p:nvSpPr>
            <p:cNvPr id="454" name="Freeform 4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5" name="TextBox 4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6" name="Group 456"/>
          <p:cNvGrpSpPr/>
          <p:nvPr/>
        </p:nvGrpSpPr>
        <p:grpSpPr>
          <a:xfrm>
            <a:off x="4941185" y="3803720"/>
            <a:ext cx="212507" cy="376548"/>
            <a:chOff x="0" y="0"/>
            <a:chExt cx="74076" cy="131259"/>
          </a:xfrm>
        </p:grpSpPr>
        <p:sp>
          <p:nvSpPr>
            <p:cNvPr id="457" name="Freeform 4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8" name="TextBox 4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9" name="Group 459"/>
          <p:cNvGrpSpPr/>
          <p:nvPr/>
        </p:nvGrpSpPr>
        <p:grpSpPr>
          <a:xfrm>
            <a:off x="4711001" y="4267437"/>
            <a:ext cx="212507" cy="376548"/>
            <a:chOff x="0" y="0"/>
            <a:chExt cx="74076" cy="131259"/>
          </a:xfrm>
        </p:grpSpPr>
        <p:sp>
          <p:nvSpPr>
            <p:cNvPr id="460" name="Freeform 4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1" name="TextBox 4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2" name="Group 462"/>
          <p:cNvGrpSpPr/>
          <p:nvPr/>
        </p:nvGrpSpPr>
        <p:grpSpPr>
          <a:xfrm>
            <a:off x="4941185" y="4267437"/>
            <a:ext cx="212507" cy="376548"/>
            <a:chOff x="0" y="0"/>
            <a:chExt cx="74076" cy="131259"/>
          </a:xfrm>
        </p:grpSpPr>
        <p:sp>
          <p:nvSpPr>
            <p:cNvPr id="463" name="Freeform 4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4" name="TextBox 4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5" name="Group 465"/>
          <p:cNvGrpSpPr/>
          <p:nvPr/>
        </p:nvGrpSpPr>
        <p:grpSpPr>
          <a:xfrm>
            <a:off x="4711001" y="4731155"/>
            <a:ext cx="212507" cy="376548"/>
            <a:chOff x="0" y="0"/>
            <a:chExt cx="74076" cy="131259"/>
          </a:xfrm>
        </p:grpSpPr>
        <p:sp>
          <p:nvSpPr>
            <p:cNvPr id="466" name="Freeform 4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7" name="TextBox 4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8" name="Group 468"/>
          <p:cNvGrpSpPr/>
          <p:nvPr/>
        </p:nvGrpSpPr>
        <p:grpSpPr>
          <a:xfrm>
            <a:off x="4941185" y="4731155"/>
            <a:ext cx="212507" cy="376548"/>
            <a:chOff x="0" y="0"/>
            <a:chExt cx="74076" cy="131259"/>
          </a:xfrm>
        </p:grpSpPr>
        <p:sp>
          <p:nvSpPr>
            <p:cNvPr id="469" name="Freeform 4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0" name="TextBox 4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1" name="Group 471"/>
          <p:cNvGrpSpPr/>
          <p:nvPr/>
        </p:nvGrpSpPr>
        <p:grpSpPr>
          <a:xfrm>
            <a:off x="4711001" y="5194872"/>
            <a:ext cx="212507" cy="376548"/>
            <a:chOff x="0" y="0"/>
            <a:chExt cx="74076" cy="131259"/>
          </a:xfrm>
        </p:grpSpPr>
        <p:sp>
          <p:nvSpPr>
            <p:cNvPr id="472" name="Freeform 4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3" name="TextBox 4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4" name="Group 474"/>
          <p:cNvGrpSpPr/>
          <p:nvPr/>
        </p:nvGrpSpPr>
        <p:grpSpPr>
          <a:xfrm>
            <a:off x="4941185" y="5194872"/>
            <a:ext cx="212507" cy="376548"/>
            <a:chOff x="0" y="0"/>
            <a:chExt cx="74076" cy="131259"/>
          </a:xfrm>
        </p:grpSpPr>
        <p:sp>
          <p:nvSpPr>
            <p:cNvPr id="475" name="Freeform 4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6" name="TextBox 4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7" name="Group 477"/>
          <p:cNvGrpSpPr/>
          <p:nvPr/>
        </p:nvGrpSpPr>
        <p:grpSpPr>
          <a:xfrm>
            <a:off x="4711001" y="5658590"/>
            <a:ext cx="212507" cy="376548"/>
            <a:chOff x="0" y="0"/>
            <a:chExt cx="74076" cy="131259"/>
          </a:xfrm>
        </p:grpSpPr>
        <p:sp>
          <p:nvSpPr>
            <p:cNvPr id="478" name="Freeform 4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9" name="TextBox 4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0" name="Group 480"/>
          <p:cNvGrpSpPr/>
          <p:nvPr/>
        </p:nvGrpSpPr>
        <p:grpSpPr>
          <a:xfrm>
            <a:off x="4941185" y="5658590"/>
            <a:ext cx="212507" cy="376548"/>
            <a:chOff x="0" y="0"/>
            <a:chExt cx="74076" cy="131259"/>
          </a:xfrm>
        </p:grpSpPr>
        <p:sp>
          <p:nvSpPr>
            <p:cNvPr id="481" name="Freeform 4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2" name="TextBox 4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3" name="Group 483"/>
          <p:cNvGrpSpPr/>
          <p:nvPr/>
        </p:nvGrpSpPr>
        <p:grpSpPr>
          <a:xfrm>
            <a:off x="4711001" y="6122307"/>
            <a:ext cx="212507" cy="376548"/>
            <a:chOff x="0" y="0"/>
            <a:chExt cx="74076" cy="131259"/>
          </a:xfrm>
        </p:grpSpPr>
        <p:sp>
          <p:nvSpPr>
            <p:cNvPr id="484" name="Freeform 4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5" name="TextBox 4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6" name="Group 486"/>
          <p:cNvGrpSpPr/>
          <p:nvPr/>
        </p:nvGrpSpPr>
        <p:grpSpPr>
          <a:xfrm>
            <a:off x="4941185" y="6122307"/>
            <a:ext cx="212507" cy="376548"/>
            <a:chOff x="0" y="0"/>
            <a:chExt cx="74076" cy="131259"/>
          </a:xfrm>
        </p:grpSpPr>
        <p:sp>
          <p:nvSpPr>
            <p:cNvPr id="487" name="Freeform 4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8" name="TextBox 4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9" name="Group 489"/>
          <p:cNvGrpSpPr/>
          <p:nvPr/>
        </p:nvGrpSpPr>
        <p:grpSpPr>
          <a:xfrm>
            <a:off x="4711001" y="6586025"/>
            <a:ext cx="212507" cy="376548"/>
            <a:chOff x="0" y="0"/>
            <a:chExt cx="74076" cy="131259"/>
          </a:xfrm>
        </p:grpSpPr>
        <p:sp>
          <p:nvSpPr>
            <p:cNvPr id="490" name="Freeform 4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1" name="TextBox 4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2" name="Group 492"/>
          <p:cNvGrpSpPr/>
          <p:nvPr/>
        </p:nvGrpSpPr>
        <p:grpSpPr>
          <a:xfrm>
            <a:off x="4941185" y="6586025"/>
            <a:ext cx="212507" cy="376548"/>
            <a:chOff x="0" y="0"/>
            <a:chExt cx="74076" cy="131259"/>
          </a:xfrm>
        </p:grpSpPr>
        <p:sp>
          <p:nvSpPr>
            <p:cNvPr id="493" name="Freeform 4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4" name="TextBox 4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5" name="Group 495"/>
          <p:cNvGrpSpPr/>
          <p:nvPr/>
        </p:nvGrpSpPr>
        <p:grpSpPr>
          <a:xfrm>
            <a:off x="4711001" y="7049742"/>
            <a:ext cx="212507" cy="376548"/>
            <a:chOff x="0" y="0"/>
            <a:chExt cx="74076" cy="131259"/>
          </a:xfrm>
        </p:grpSpPr>
        <p:sp>
          <p:nvSpPr>
            <p:cNvPr id="496" name="Freeform 4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7" name="TextBox 4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8" name="Group 498"/>
          <p:cNvGrpSpPr/>
          <p:nvPr/>
        </p:nvGrpSpPr>
        <p:grpSpPr>
          <a:xfrm>
            <a:off x="4941185" y="7049742"/>
            <a:ext cx="212507" cy="376548"/>
            <a:chOff x="0" y="0"/>
            <a:chExt cx="74076" cy="131259"/>
          </a:xfrm>
        </p:grpSpPr>
        <p:sp>
          <p:nvSpPr>
            <p:cNvPr id="499" name="Freeform 4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0" name="TextBox 5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1" name="Group 501"/>
          <p:cNvGrpSpPr/>
          <p:nvPr/>
        </p:nvGrpSpPr>
        <p:grpSpPr>
          <a:xfrm>
            <a:off x="4711001" y="7513460"/>
            <a:ext cx="212507" cy="376548"/>
            <a:chOff x="0" y="0"/>
            <a:chExt cx="74076" cy="131259"/>
          </a:xfrm>
        </p:grpSpPr>
        <p:sp>
          <p:nvSpPr>
            <p:cNvPr id="502" name="Freeform 5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3" name="TextBox 5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4" name="Group 504"/>
          <p:cNvGrpSpPr/>
          <p:nvPr/>
        </p:nvGrpSpPr>
        <p:grpSpPr>
          <a:xfrm>
            <a:off x="4941185" y="7513460"/>
            <a:ext cx="212507" cy="376548"/>
            <a:chOff x="0" y="0"/>
            <a:chExt cx="74076" cy="131259"/>
          </a:xfrm>
        </p:grpSpPr>
        <p:sp>
          <p:nvSpPr>
            <p:cNvPr id="505" name="Freeform 5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6" name="TextBox 5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7" name="Group 507"/>
          <p:cNvGrpSpPr/>
          <p:nvPr/>
        </p:nvGrpSpPr>
        <p:grpSpPr>
          <a:xfrm>
            <a:off x="5171368" y="1948850"/>
            <a:ext cx="212507" cy="376548"/>
            <a:chOff x="0" y="0"/>
            <a:chExt cx="74076" cy="131259"/>
          </a:xfrm>
        </p:grpSpPr>
        <p:sp>
          <p:nvSpPr>
            <p:cNvPr id="508" name="Freeform 5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9" name="TextBox 5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0" name="Group 510"/>
          <p:cNvGrpSpPr/>
          <p:nvPr/>
        </p:nvGrpSpPr>
        <p:grpSpPr>
          <a:xfrm>
            <a:off x="5401552" y="1948850"/>
            <a:ext cx="212507" cy="376548"/>
            <a:chOff x="0" y="0"/>
            <a:chExt cx="74076" cy="131259"/>
          </a:xfrm>
        </p:grpSpPr>
        <p:sp>
          <p:nvSpPr>
            <p:cNvPr id="511" name="Freeform 5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2" name="TextBox 5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3" name="Group 513"/>
          <p:cNvGrpSpPr/>
          <p:nvPr/>
        </p:nvGrpSpPr>
        <p:grpSpPr>
          <a:xfrm>
            <a:off x="5171368" y="2412567"/>
            <a:ext cx="212507" cy="376548"/>
            <a:chOff x="0" y="0"/>
            <a:chExt cx="74076" cy="131259"/>
          </a:xfrm>
        </p:grpSpPr>
        <p:sp>
          <p:nvSpPr>
            <p:cNvPr id="514" name="Freeform 5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5" name="TextBox 5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6" name="Group 516"/>
          <p:cNvGrpSpPr/>
          <p:nvPr/>
        </p:nvGrpSpPr>
        <p:grpSpPr>
          <a:xfrm>
            <a:off x="5401552" y="2412567"/>
            <a:ext cx="212507" cy="376548"/>
            <a:chOff x="0" y="0"/>
            <a:chExt cx="74076" cy="131259"/>
          </a:xfrm>
        </p:grpSpPr>
        <p:sp>
          <p:nvSpPr>
            <p:cNvPr id="517" name="Freeform 5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8" name="TextBox 5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9" name="Group 519"/>
          <p:cNvGrpSpPr/>
          <p:nvPr/>
        </p:nvGrpSpPr>
        <p:grpSpPr>
          <a:xfrm>
            <a:off x="5171368" y="2876285"/>
            <a:ext cx="212507" cy="376548"/>
            <a:chOff x="0" y="0"/>
            <a:chExt cx="74076" cy="131259"/>
          </a:xfrm>
        </p:grpSpPr>
        <p:sp>
          <p:nvSpPr>
            <p:cNvPr id="520" name="Freeform 5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1" name="TextBox 5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2" name="Group 522"/>
          <p:cNvGrpSpPr/>
          <p:nvPr/>
        </p:nvGrpSpPr>
        <p:grpSpPr>
          <a:xfrm>
            <a:off x="5401552" y="2876285"/>
            <a:ext cx="212507" cy="376548"/>
            <a:chOff x="0" y="0"/>
            <a:chExt cx="74076" cy="131259"/>
          </a:xfrm>
        </p:grpSpPr>
        <p:sp>
          <p:nvSpPr>
            <p:cNvPr id="523" name="Freeform 5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4" name="TextBox 5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5" name="Group 525"/>
          <p:cNvGrpSpPr/>
          <p:nvPr/>
        </p:nvGrpSpPr>
        <p:grpSpPr>
          <a:xfrm>
            <a:off x="5171368" y="3340002"/>
            <a:ext cx="212507" cy="376548"/>
            <a:chOff x="0" y="0"/>
            <a:chExt cx="74076" cy="131259"/>
          </a:xfrm>
        </p:grpSpPr>
        <p:sp>
          <p:nvSpPr>
            <p:cNvPr id="526" name="Freeform 5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7" name="TextBox 5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8" name="Group 528"/>
          <p:cNvGrpSpPr/>
          <p:nvPr/>
        </p:nvGrpSpPr>
        <p:grpSpPr>
          <a:xfrm>
            <a:off x="5401552" y="3340002"/>
            <a:ext cx="212507" cy="376548"/>
            <a:chOff x="0" y="0"/>
            <a:chExt cx="74076" cy="131259"/>
          </a:xfrm>
        </p:grpSpPr>
        <p:sp>
          <p:nvSpPr>
            <p:cNvPr id="529" name="Freeform 5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0" name="TextBox 5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1" name="Group 531"/>
          <p:cNvGrpSpPr/>
          <p:nvPr/>
        </p:nvGrpSpPr>
        <p:grpSpPr>
          <a:xfrm>
            <a:off x="5171368" y="3803720"/>
            <a:ext cx="212507" cy="376548"/>
            <a:chOff x="0" y="0"/>
            <a:chExt cx="74076" cy="131259"/>
          </a:xfrm>
        </p:grpSpPr>
        <p:sp>
          <p:nvSpPr>
            <p:cNvPr id="532" name="Freeform 5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3" name="TextBox 5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4" name="Group 534"/>
          <p:cNvGrpSpPr/>
          <p:nvPr/>
        </p:nvGrpSpPr>
        <p:grpSpPr>
          <a:xfrm>
            <a:off x="5401552" y="3803720"/>
            <a:ext cx="212507" cy="376548"/>
            <a:chOff x="0" y="0"/>
            <a:chExt cx="74076" cy="131259"/>
          </a:xfrm>
        </p:grpSpPr>
        <p:sp>
          <p:nvSpPr>
            <p:cNvPr id="535" name="Freeform 5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6" name="TextBox 5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7" name="Group 537"/>
          <p:cNvGrpSpPr/>
          <p:nvPr/>
        </p:nvGrpSpPr>
        <p:grpSpPr>
          <a:xfrm>
            <a:off x="5171368" y="4267437"/>
            <a:ext cx="212507" cy="376548"/>
            <a:chOff x="0" y="0"/>
            <a:chExt cx="74076" cy="131259"/>
          </a:xfrm>
        </p:grpSpPr>
        <p:sp>
          <p:nvSpPr>
            <p:cNvPr id="538" name="Freeform 5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9" name="TextBox 5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0" name="Group 540"/>
          <p:cNvGrpSpPr/>
          <p:nvPr/>
        </p:nvGrpSpPr>
        <p:grpSpPr>
          <a:xfrm>
            <a:off x="5401552" y="4267437"/>
            <a:ext cx="212507" cy="376548"/>
            <a:chOff x="0" y="0"/>
            <a:chExt cx="74076" cy="131259"/>
          </a:xfrm>
        </p:grpSpPr>
        <p:sp>
          <p:nvSpPr>
            <p:cNvPr id="541" name="Freeform 5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2" name="TextBox 5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3" name="Group 543"/>
          <p:cNvGrpSpPr/>
          <p:nvPr/>
        </p:nvGrpSpPr>
        <p:grpSpPr>
          <a:xfrm>
            <a:off x="5171368" y="4731155"/>
            <a:ext cx="212507" cy="376548"/>
            <a:chOff x="0" y="0"/>
            <a:chExt cx="74076" cy="131259"/>
          </a:xfrm>
        </p:grpSpPr>
        <p:sp>
          <p:nvSpPr>
            <p:cNvPr id="544" name="Freeform 5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5" name="TextBox 5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6" name="Group 546"/>
          <p:cNvGrpSpPr/>
          <p:nvPr/>
        </p:nvGrpSpPr>
        <p:grpSpPr>
          <a:xfrm>
            <a:off x="5401552" y="4731155"/>
            <a:ext cx="212507" cy="376548"/>
            <a:chOff x="0" y="0"/>
            <a:chExt cx="74076" cy="131259"/>
          </a:xfrm>
        </p:grpSpPr>
        <p:sp>
          <p:nvSpPr>
            <p:cNvPr id="547" name="Freeform 5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8" name="TextBox 5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9" name="Group 549"/>
          <p:cNvGrpSpPr/>
          <p:nvPr/>
        </p:nvGrpSpPr>
        <p:grpSpPr>
          <a:xfrm>
            <a:off x="5171368" y="5194872"/>
            <a:ext cx="212507" cy="376548"/>
            <a:chOff x="0" y="0"/>
            <a:chExt cx="74076" cy="131259"/>
          </a:xfrm>
        </p:grpSpPr>
        <p:sp>
          <p:nvSpPr>
            <p:cNvPr id="550" name="Freeform 5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1" name="TextBox 5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2" name="Group 552"/>
          <p:cNvGrpSpPr/>
          <p:nvPr/>
        </p:nvGrpSpPr>
        <p:grpSpPr>
          <a:xfrm>
            <a:off x="5401552" y="5194872"/>
            <a:ext cx="212507" cy="376548"/>
            <a:chOff x="0" y="0"/>
            <a:chExt cx="74076" cy="131259"/>
          </a:xfrm>
        </p:grpSpPr>
        <p:sp>
          <p:nvSpPr>
            <p:cNvPr id="553" name="Freeform 5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4" name="TextBox 5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5" name="Group 555"/>
          <p:cNvGrpSpPr/>
          <p:nvPr/>
        </p:nvGrpSpPr>
        <p:grpSpPr>
          <a:xfrm>
            <a:off x="5171368" y="5658590"/>
            <a:ext cx="212507" cy="376548"/>
            <a:chOff x="0" y="0"/>
            <a:chExt cx="74076" cy="131259"/>
          </a:xfrm>
        </p:grpSpPr>
        <p:sp>
          <p:nvSpPr>
            <p:cNvPr id="556" name="Freeform 5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7" name="TextBox 5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8" name="Group 558"/>
          <p:cNvGrpSpPr/>
          <p:nvPr/>
        </p:nvGrpSpPr>
        <p:grpSpPr>
          <a:xfrm>
            <a:off x="5401552" y="5658590"/>
            <a:ext cx="212507" cy="376548"/>
            <a:chOff x="0" y="0"/>
            <a:chExt cx="74076" cy="131259"/>
          </a:xfrm>
        </p:grpSpPr>
        <p:sp>
          <p:nvSpPr>
            <p:cNvPr id="559" name="Freeform 5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0" name="TextBox 5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1" name="Group 561"/>
          <p:cNvGrpSpPr/>
          <p:nvPr/>
        </p:nvGrpSpPr>
        <p:grpSpPr>
          <a:xfrm>
            <a:off x="5171368" y="6122307"/>
            <a:ext cx="212507" cy="376548"/>
            <a:chOff x="0" y="0"/>
            <a:chExt cx="74076" cy="131259"/>
          </a:xfrm>
        </p:grpSpPr>
        <p:sp>
          <p:nvSpPr>
            <p:cNvPr id="562" name="Freeform 5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3" name="TextBox 5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4" name="Group 564"/>
          <p:cNvGrpSpPr/>
          <p:nvPr/>
        </p:nvGrpSpPr>
        <p:grpSpPr>
          <a:xfrm>
            <a:off x="5401552" y="6122307"/>
            <a:ext cx="212507" cy="376548"/>
            <a:chOff x="0" y="0"/>
            <a:chExt cx="74076" cy="131259"/>
          </a:xfrm>
        </p:grpSpPr>
        <p:sp>
          <p:nvSpPr>
            <p:cNvPr id="565" name="Freeform 5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6" name="TextBox 5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7" name="Group 567"/>
          <p:cNvGrpSpPr/>
          <p:nvPr/>
        </p:nvGrpSpPr>
        <p:grpSpPr>
          <a:xfrm>
            <a:off x="5171368" y="6586025"/>
            <a:ext cx="212507" cy="376548"/>
            <a:chOff x="0" y="0"/>
            <a:chExt cx="74076" cy="131259"/>
          </a:xfrm>
        </p:grpSpPr>
        <p:sp>
          <p:nvSpPr>
            <p:cNvPr id="568" name="Freeform 5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9" name="TextBox 5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0" name="Group 570"/>
          <p:cNvGrpSpPr/>
          <p:nvPr/>
        </p:nvGrpSpPr>
        <p:grpSpPr>
          <a:xfrm>
            <a:off x="5401552" y="6586025"/>
            <a:ext cx="212507" cy="376548"/>
            <a:chOff x="0" y="0"/>
            <a:chExt cx="74076" cy="131259"/>
          </a:xfrm>
        </p:grpSpPr>
        <p:sp>
          <p:nvSpPr>
            <p:cNvPr id="571" name="Freeform 5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2" name="TextBox 5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3" name="Group 573"/>
          <p:cNvGrpSpPr/>
          <p:nvPr/>
        </p:nvGrpSpPr>
        <p:grpSpPr>
          <a:xfrm>
            <a:off x="5171368" y="7049742"/>
            <a:ext cx="212507" cy="376548"/>
            <a:chOff x="0" y="0"/>
            <a:chExt cx="74076" cy="131259"/>
          </a:xfrm>
        </p:grpSpPr>
        <p:sp>
          <p:nvSpPr>
            <p:cNvPr id="574" name="Freeform 5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5" name="TextBox 5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6" name="Group 576"/>
          <p:cNvGrpSpPr/>
          <p:nvPr/>
        </p:nvGrpSpPr>
        <p:grpSpPr>
          <a:xfrm>
            <a:off x="5401552" y="7049742"/>
            <a:ext cx="212507" cy="376548"/>
            <a:chOff x="0" y="0"/>
            <a:chExt cx="74076" cy="131259"/>
          </a:xfrm>
        </p:grpSpPr>
        <p:sp>
          <p:nvSpPr>
            <p:cNvPr id="577" name="Freeform 5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8" name="TextBox 5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9" name="Group 579"/>
          <p:cNvGrpSpPr/>
          <p:nvPr/>
        </p:nvGrpSpPr>
        <p:grpSpPr>
          <a:xfrm>
            <a:off x="5171368" y="7513460"/>
            <a:ext cx="212507" cy="376548"/>
            <a:chOff x="0" y="0"/>
            <a:chExt cx="74076" cy="131259"/>
          </a:xfrm>
        </p:grpSpPr>
        <p:sp>
          <p:nvSpPr>
            <p:cNvPr id="580" name="Freeform 5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1" name="TextBox 5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2" name="Group 582"/>
          <p:cNvGrpSpPr/>
          <p:nvPr/>
        </p:nvGrpSpPr>
        <p:grpSpPr>
          <a:xfrm>
            <a:off x="5401552" y="7513460"/>
            <a:ext cx="212507" cy="376548"/>
            <a:chOff x="0" y="0"/>
            <a:chExt cx="74076" cy="131259"/>
          </a:xfrm>
        </p:grpSpPr>
        <p:sp>
          <p:nvSpPr>
            <p:cNvPr id="583" name="Freeform 5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4" name="TextBox 5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5" name="Group 585"/>
          <p:cNvGrpSpPr/>
          <p:nvPr/>
        </p:nvGrpSpPr>
        <p:grpSpPr>
          <a:xfrm>
            <a:off x="5631735" y="1948850"/>
            <a:ext cx="212507" cy="376548"/>
            <a:chOff x="0" y="0"/>
            <a:chExt cx="74076" cy="131259"/>
          </a:xfrm>
        </p:grpSpPr>
        <p:sp>
          <p:nvSpPr>
            <p:cNvPr id="586" name="Freeform 5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7" name="TextBox 5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8" name="Group 588"/>
          <p:cNvGrpSpPr/>
          <p:nvPr/>
        </p:nvGrpSpPr>
        <p:grpSpPr>
          <a:xfrm>
            <a:off x="5631735" y="2412567"/>
            <a:ext cx="212507" cy="376548"/>
            <a:chOff x="0" y="0"/>
            <a:chExt cx="74076" cy="131259"/>
          </a:xfrm>
        </p:grpSpPr>
        <p:sp>
          <p:nvSpPr>
            <p:cNvPr id="589" name="Freeform 5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0" name="TextBox 5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1" name="Group 591"/>
          <p:cNvGrpSpPr/>
          <p:nvPr/>
        </p:nvGrpSpPr>
        <p:grpSpPr>
          <a:xfrm>
            <a:off x="5631735" y="2876285"/>
            <a:ext cx="212507" cy="376548"/>
            <a:chOff x="0" y="0"/>
            <a:chExt cx="74076" cy="131259"/>
          </a:xfrm>
        </p:grpSpPr>
        <p:sp>
          <p:nvSpPr>
            <p:cNvPr id="592" name="Freeform 5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3" name="TextBox 5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4" name="Group 594"/>
          <p:cNvGrpSpPr/>
          <p:nvPr/>
        </p:nvGrpSpPr>
        <p:grpSpPr>
          <a:xfrm>
            <a:off x="5631735" y="3340002"/>
            <a:ext cx="212507" cy="376548"/>
            <a:chOff x="0" y="0"/>
            <a:chExt cx="74076" cy="131259"/>
          </a:xfrm>
        </p:grpSpPr>
        <p:sp>
          <p:nvSpPr>
            <p:cNvPr id="595" name="Freeform 5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6" name="TextBox 5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7" name="Group 597"/>
          <p:cNvGrpSpPr/>
          <p:nvPr/>
        </p:nvGrpSpPr>
        <p:grpSpPr>
          <a:xfrm>
            <a:off x="5631735" y="3803720"/>
            <a:ext cx="212507" cy="376548"/>
            <a:chOff x="0" y="0"/>
            <a:chExt cx="74076" cy="131259"/>
          </a:xfrm>
        </p:grpSpPr>
        <p:sp>
          <p:nvSpPr>
            <p:cNvPr id="598" name="Freeform 5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9" name="TextBox 5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0" name="Group 600"/>
          <p:cNvGrpSpPr/>
          <p:nvPr/>
        </p:nvGrpSpPr>
        <p:grpSpPr>
          <a:xfrm>
            <a:off x="5631735" y="4267437"/>
            <a:ext cx="212507" cy="376548"/>
            <a:chOff x="0" y="0"/>
            <a:chExt cx="74076" cy="131259"/>
          </a:xfrm>
        </p:grpSpPr>
        <p:sp>
          <p:nvSpPr>
            <p:cNvPr id="601" name="Freeform 6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2" name="TextBox 6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3" name="Group 603"/>
          <p:cNvGrpSpPr/>
          <p:nvPr/>
        </p:nvGrpSpPr>
        <p:grpSpPr>
          <a:xfrm>
            <a:off x="5631735" y="4731155"/>
            <a:ext cx="212507" cy="376548"/>
            <a:chOff x="0" y="0"/>
            <a:chExt cx="74076" cy="131259"/>
          </a:xfrm>
        </p:grpSpPr>
        <p:sp>
          <p:nvSpPr>
            <p:cNvPr id="604" name="Freeform 6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5" name="TextBox 6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6" name="Group 606"/>
          <p:cNvGrpSpPr/>
          <p:nvPr/>
        </p:nvGrpSpPr>
        <p:grpSpPr>
          <a:xfrm>
            <a:off x="5631735" y="5194872"/>
            <a:ext cx="212507" cy="376548"/>
            <a:chOff x="0" y="0"/>
            <a:chExt cx="74076" cy="131259"/>
          </a:xfrm>
        </p:grpSpPr>
        <p:sp>
          <p:nvSpPr>
            <p:cNvPr id="607" name="Freeform 6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8" name="TextBox 6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9" name="Group 609"/>
          <p:cNvGrpSpPr/>
          <p:nvPr/>
        </p:nvGrpSpPr>
        <p:grpSpPr>
          <a:xfrm>
            <a:off x="5631735" y="5658590"/>
            <a:ext cx="212507" cy="376548"/>
            <a:chOff x="0" y="0"/>
            <a:chExt cx="74076" cy="131259"/>
          </a:xfrm>
        </p:grpSpPr>
        <p:sp>
          <p:nvSpPr>
            <p:cNvPr id="610" name="Freeform 6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1" name="TextBox 6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2" name="Group 612"/>
          <p:cNvGrpSpPr/>
          <p:nvPr/>
        </p:nvGrpSpPr>
        <p:grpSpPr>
          <a:xfrm>
            <a:off x="5631735" y="6122307"/>
            <a:ext cx="212507" cy="376548"/>
            <a:chOff x="0" y="0"/>
            <a:chExt cx="74076" cy="131259"/>
          </a:xfrm>
        </p:grpSpPr>
        <p:sp>
          <p:nvSpPr>
            <p:cNvPr id="613" name="Freeform 6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4" name="TextBox 6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5" name="Group 615"/>
          <p:cNvGrpSpPr/>
          <p:nvPr/>
        </p:nvGrpSpPr>
        <p:grpSpPr>
          <a:xfrm>
            <a:off x="5631735" y="6586025"/>
            <a:ext cx="212507" cy="376548"/>
            <a:chOff x="0" y="0"/>
            <a:chExt cx="74076" cy="131259"/>
          </a:xfrm>
        </p:grpSpPr>
        <p:sp>
          <p:nvSpPr>
            <p:cNvPr id="616" name="Freeform 6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7" name="TextBox 6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8" name="Group 618"/>
          <p:cNvGrpSpPr/>
          <p:nvPr/>
        </p:nvGrpSpPr>
        <p:grpSpPr>
          <a:xfrm>
            <a:off x="5631735" y="7049742"/>
            <a:ext cx="212507" cy="376548"/>
            <a:chOff x="0" y="0"/>
            <a:chExt cx="74076" cy="131259"/>
          </a:xfrm>
        </p:grpSpPr>
        <p:sp>
          <p:nvSpPr>
            <p:cNvPr id="619" name="Freeform 6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0" name="TextBox 6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1" name="Group 621"/>
          <p:cNvGrpSpPr/>
          <p:nvPr/>
        </p:nvGrpSpPr>
        <p:grpSpPr>
          <a:xfrm>
            <a:off x="5631735" y="7513460"/>
            <a:ext cx="212507" cy="376548"/>
            <a:chOff x="0" y="0"/>
            <a:chExt cx="74076" cy="131259"/>
          </a:xfrm>
        </p:grpSpPr>
        <p:sp>
          <p:nvSpPr>
            <p:cNvPr id="622" name="Freeform 6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3" name="TextBox 6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4" name="Group 624"/>
          <p:cNvGrpSpPr/>
          <p:nvPr/>
        </p:nvGrpSpPr>
        <p:grpSpPr>
          <a:xfrm>
            <a:off x="5861919" y="1948850"/>
            <a:ext cx="212507" cy="376548"/>
            <a:chOff x="0" y="0"/>
            <a:chExt cx="74076" cy="131259"/>
          </a:xfrm>
        </p:grpSpPr>
        <p:sp>
          <p:nvSpPr>
            <p:cNvPr id="625" name="Freeform 6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6" name="TextBox 6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7" name="Group 627"/>
          <p:cNvGrpSpPr/>
          <p:nvPr/>
        </p:nvGrpSpPr>
        <p:grpSpPr>
          <a:xfrm>
            <a:off x="6092102" y="1948850"/>
            <a:ext cx="212507" cy="376548"/>
            <a:chOff x="0" y="0"/>
            <a:chExt cx="74076" cy="131259"/>
          </a:xfrm>
        </p:grpSpPr>
        <p:sp>
          <p:nvSpPr>
            <p:cNvPr id="628" name="Freeform 6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9" name="TextBox 6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0" name="Group 630"/>
          <p:cNvGrpSpPr/>
          <p:nvPr/>
        </p:nvGrpSpPr>
        <p:grpSpPr>
          <a:xfrm>
            <a:off x="5861919" y="2412567"/>
            <a:ext cx="212507" cy="376548"/>
            <a:chOff x="0" y="0"/>
            <a:chExt cx="74076" cy="131259"/>
          </a:xfrm>
        </p:grpSpPr>
        <p:sp>
          <p:nvSpPr>
            <p:cNvPr id="631" name="Freeform 6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2" name="TextBox 6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3" name="Group 633"/>
          <p:cNvGrpSpPr/>
          <p:nvPr/>
        </p:nvGrpSpPr>
        <p:grpSpPr>
          <a:xfrm>
            <a:off x="6092102" y="2412567"/>
            <a:ext cx="212507" cy="376548"/>
            <a:chOff x="0" y="0"/>
            <a:chExt cx="74076" cy="131259"/>
          </a:xfrm>
        </p:grpSpPr>
        <p:sp>
          <p:nvSpPr>
            <p:cNvPr id="634" name="Freeform 6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5" name="TextBox 6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6" name="Group 636"/>
          <p:cNvGrpSpPr/>
          <p:nvPr/>
        </p:nvGrpSpPr>
        <p:grpSpPr>
          <a:xfrm>
            <a:off x="5861919" y="2876285"/>
            <a:ext cx="212507" cy="376548"/>
            <a:chOff x="0" y="0"/>
            <a:chExt cx="74076" cy="131259"/>
          </a:xfrm>
        </p:grpSpPr>
        <p:sp>
          <p:nvSpPr>
            <p:cNvPr id="637" name="Freeform 6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8" name="TextBox 6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9" name="Group 639"/>
          <p:cNvGrpSpPr/>
          <p:nvPr/>
        </p:nvGrpSpPr>
        <p:grpSpPr>
          <a:xfrm>
            <a:off x="6092102" y="2876285"/>
            <a:ext cx="212507" cy="376548"/>
            <a:chOff x="0" y="0"/>
            <a:chExt cx="74076" cy="131259"/>
          </a:xfrm>
        </p:grpSpPr>
        <p:sp>
          <p:nvSpPr>
            <p:cNvPr id="640" name="Freeform 6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1" name="TextBox 6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2" name="Group 642"/>
          <p:cNvGrpSpPr/>
          <p:nvPr/>
        </p:nvGrpSpPr>
        <p:grpSpPr>
          <a:xfrm>
            <a:off x="5861919" y="3340002"/>
            <a:ext cx="212507" cy="376548"/>
            <a:chOff x="0" y="0"/>
            <a:chExt cx="74076" cy="131259"/>
          </a:xfrm>
        </p:grpSpPr>
        <p:sp>
          <p:nvSpPr>
            <p:cNvPr id="643" name="Freeform 6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4" name="TextBox 6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5" name="Group 645"/>
          <p:cNvGrpSpPr/>
          <p:nvPr/>
        </p:nvGrpSpPr>
        <p:grpSpPr>
          <a:xfrm>
            <a:off x="6092102" y="3340002"/>
            <a:ext cx="212507" cy="376548"/>
            <a:chOff x="0" y="0"/>
            <a:chExt cx="74076" cy="131259"/>
          </a:xfrm>
        </p:grpSpPr>
        <p:sp>
          <p:nvSpPr>
            <p:cNvPr id="646" name="Freeform 6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7" name="TextBox 6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8" name="Group 648"/>
          <p:cNvGrpSpPr/>
          <p:nvPr/>
        </p:nvGrpSpPr>
        <p:grpSpPr>
          <a:xfrm>
            <a:off x="5861919" y="3803720"/>
            <a:ext cx="212507" cy="376548"/>
            <a:chOff x="0" y="0"/>
            <a:chExt cx="74076" cy="131259"/>
          </a:xfrm>
        </p:grpSpPr>
        <p:sp>
          <p:nvSpPr>
            <p:cNvPr id="649" name="Freeform 6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0" name="TextBox 6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1" name="Group 651"/>
          <p:cNvGrpSpPr/>
          <p:nvPr/>
        </p:nvGrpSpPr>
        <p:grpSpPr>
          <a:xfrm>
            <a:off x="6092102" y="3803720"/>
            <a:ext cx="212507" cy="376548"/>
            <a:chOff x="0" y="0"/>
            <a:chExt cx="74076" cy="131259"/>
          </a:xfrm>
        </p:grpSpPr>
        <p:sp>
          <p:nvSpPr>
            <p:cNvPr id="652" name="Freeform 6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3" name="TextBox 6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4" name="Group 654"/>
          <p:cNvGrpSpPr/>
          <p:nvPr/>
        </p:nvGrpSpPr>
        <p:grpSpPr>
          <a:xfrm>
            <a:off x="5861919" y="4267437"/>
            <a:ext cx="212507" cy="376548"/>
            <a:chOff x="0" y="0"/>
            <a:chExt cx="74076" cy="131259"/>
          </a:xfrm>
        </p:grpSpPr>
        <p:sp>
          <p:nvSpPr>
            <p:cNvPr id="655" name="Freeform 6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6" name="TextBox 6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7" name="Group 657"/>
          <p:cNvGrpSpPr/>
          <p:nvPr/>
        </p:nvGrpSpPr>
        <p:grpSpPr>
          <a:xfrm>
            <a:off x="6092102" y="4267437"/>
            <a:ext cx="212507" cy="376548"/>
            <a:chOff x="0" y="0"/>
            <a:chExt cx="74076" cy="131259"/>
          </a:xfrm>
        </p:grpSpPr>
        <p:sp>
          <p:nvSpPr>
            <p:cNvPr id="658" name="Freeform 6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9" name="TextBox 6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0" name="Group 660"/>
          <p:cNvGrpSpPr/>
          <p:nvPr/>
        </p:nvGrpSpPr>
        <p:grpSpPr>
          <a:xfrm>
            <a:off x="5861919" y="4731155"/>
            <a:ext cx="212507" cy="376548"/>
            <a:chOff x="0" y="0"/>
            <a:chExt cx="74076" cy="131259"/>
          </a:xfrm>
        </p:grpSpPr>
        <p:sp>
          <p:nvSpPr>
            <p:cNvPr id="661" name="Freeform 6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2" name="TextBox 6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3" name="Group 663"/>
          <p:cNvGrpSpPr/>
          <p:nvPr/>
        </p:nvGrpSpPr>
        <p:grpSpPr>
          <a:xfrm>
            <a:off x="6092102" y="4731155"/>
            <a:ext cx="212507" cy="376548"/>
            <a:chOff x="0" y="0"/>
            <a:chExt cx="74076" cy="131259"/>
          </a:xfrm>
        </p:grpSpPr>
        <p:sp>
          <p:nvSpPr>
            <p:cNvPr id="664" name="Freeform 6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5" name="TextBox 6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6" name="Group 666"/>
          <p:cNvGrpSpPr/>
          <p:nvPr/>
        </p:nvGrpSpPr>
        <p:grpSpPr>
          <a:xfrm>
            <a:off x="5861919" y="5194872"/>
            <a:ext cx="212507" cy="376548"/>
            <a:chOff x="0" y="0"/>
            <a:chExt cx="74076" cy="131259"/>
          </a:xfrm>
        </p:grpSpPr>
        <p:sp>
          <p:nvSpPr>
            <p:cNvPr id="667" name="Freeform 6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8" name="TextBox 6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9" name="Group 669"/>
          <p:cNvGrpSpPr/>
          <p:nvPr/>
        </p:nvGrpSpPr>
        <p:grpSpPr>
          <a:xfrm>
            <a:off x="6092102" y="5194872"/>
            <a:ext cx="212507" cy="376548"/>
            <a:chOff x="0" y="0"/>
            <a:chExt cx="74076" cy="131259"/>
          </a:xfrm>
        </p:grpSpPr>
        <p:sp>
          <p:nvSpPr>
            <p:cNvPr id="670" name="Freeform 6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1" name="TextBox 6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2" name="Group 672"/>
          <p:cNvGrpSpPr/>
          <p:nvPr/>
        </p:nvGrpSpPr>
        <p:grpSpPr>
          <a:xfrm>
            <a:off x="5861919" y="5658590"/>
            <a:ext cx="212507" cy="376548"/>
            <a:chOff x="0" y="0"/>
            <a:chExt cx="74076" cy="131259"/>
          </a:xfrm>
        </p:grpSpPr>
        <p:sp>
          <p:nvSpPr>
            <p:cNvPr id="673" name="Freeform 6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4" name="TextBox 6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5" name="Group 675"/>
          <p:cNvGrpSpPr/>
          <p:nvPr/>
        </p:nvGrpSpPr>
        <p:grpSpPr>
          <a:xfrm>
            <a:off x="6092102" y="5658590"/>
            <a:ext cx="212507" cy="376548"/>
            <a:chOff x="0" y="0"/>
            <a:chExt cx="74076" cy="131259"/>
          </a:xfrm>
        </p:grpSpPr>
        <p:sp>
          <p:nvSpPr>
            <p:cNvPr id="676" name="Freeform 6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7" name="TextBox 6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8" name="Group 678"/>
          <p:cNvGrpSpPr/>
          <p:nvPr/>
        </p:nvGrpSpPr>
        <p:grpSpPr>
          <a:xfrm>
            <a:off x="5861919" y="6122307"/>
            <a:ext cx="212507" cy="376548"/>
            <a:chOff x="0" y="0"/>
            <a:chExt cx="74076" cy="131259"/>
          </a:xfrm>
        </p:grpSpPr>
        <p:sp>
          <p:nvSpPr>
            <p:cNvPr id="679" name="Freeform 6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0" name="TextBox 6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1" name="Group 681"/>
          <p:cNvGrpSpPr/>
          <p:nvPr/>
        </p:nvGrpSpPr>
        <p:grpSpPr>
          <a:xfrm>
            <a:off x="6092102" y="6122307"/>
            <a:ext cx="212507" cy="376548"/>
            <a:chOff x="0" y="0"/>
            <a:chExt cx="74076" cy="131259"/>
          </a:xfrm>
        </p:grpSpPr>
        <p:sp>
          <p:nvSpPr>
            <p:cNvPr id="682" name="Freeform 6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3" name="TextBox 6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4" name="Group 684"/>
          <p:cNvGrpSpPr/>
          <p:nvPr/>
        </p:nvGrpSpPr>
        <p:grpSpPr>
          <a:xfrm>
            <a:off x="5861919" y="6586025"/>
            <a:ext cx="212507" cy="376548"/>
            <a:chOff x="0" y="0"/>
            <a:chExt cx="74076" cy="131259"/>
          </a:xfrm>
        </p:grpSpPr>
        <p:sp>
          <p:nvSpPr>
            <p:cNvPr id="685" name="Freeform 6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6" name="TextBox 6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7" name="Group 687"/>
          <p:cNvGrpSpPr/>
          <p:nvPr/>
        </p:nvGrpSpPr>
        <p:grpSpPr>
          <a:xfrm>
            <a:off x="6092102" y="6586025"/>
            <a:ext cx="212507" cy="376548"/>
            <a:chOff x="0" y="0"/>
            <a:chExt cx="74076" cy="131259"/>
          </a:xfrm>
        </p:grpSpPr>
        <p:sp>
          <p:nvSpPr>
            <p:cNvPr id="688" name="Freeform 6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9" name="TextBox 6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0" name="Group 690"/>
          <p:cNvGrpSpPr/>
          <p:nvPr/>
        </p:nvGrpSpPr>
        <p:grpSpPr>
          <a:xfrm>
            <a:off x="5861919" y="7049742"/>
            <a:ext cx="212507" cy="376548"/>
            <a:chOff x="0" y="0"/>
            <a:chExt cx="74076" cy="131259"/>
          </a:xfrm>
        </p:grpSpPr>
        <p:sp>
          <p:nvSpPr>
            <p:cNvPr id="691" name="Freeform 6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2" name="TextBox 6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3" name="Group 693"/>
          <p:cNvGrpSpPr/>
          <p:nvPr/>
        </p:nvGrpSpPr>
        <p:grpSpPr>
          <a:xfrm>
            <a:off x="6092102" y="7049742"/>
            <a:ext cx="212507" cy="376548"/>
            <a:chOff x="0" y="0"/>
            <a:chExt cx="74076" cy="131259"/>
          </a:xfrm>
        </p:grpSpPr>
        <p:sp>
          <p:nvSpPr>
            <p:cNvPr id="694" name="Freeform 6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5" name="TextBox 6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6" name="Group 696"/>
          <p:cNvGrpSpPr/>
          <p:nvPr/>
        </p:nvGrpSpPr>
        <p:grpSpPr>
          <a:xfrm>
            <a:off x="5861919" y="7513460"/>
            <a:ext cx="212507" cy="376548"/>
            <a:chOff x="0" y="0"/>
            <a:chExt cx="74076" cy="131259"/>
          </a:xfrm>
        </p:grpSpPr>
        <p:sp>
          <p:nvSpPr>
            <p:cNvPr id="697" name="Freeform 6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8" name="TextBox 6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9" name="Group 699"/>
          <p:cNvGrpSpPr/>
          <p:nvPr/>
        </p:nvGrpSpPr>
        <p:grpSpPr>
          <a:xfrm>
            <a:off x="6092102" y="7513460"/>
            <a:ext cx="212507" cy="376548"/>
            <a:chOff x="0" y="0"/>
            <a:chExt cx="74076" cy="131259"/>
          </a:xfrm>
        </p:grpSpPr>
        <p:sp>
          <p:nvSpPr>
            <p:cNvPr id="700" name="Freeform 7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1" name="TextBox 7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2" name="Group 702"/>
          <p:cNvGrpSpPr/>
          <p:nvPr/>
        </p:nvGrpSpPr>
        <p:grpSpPr>
          <a:xfrm>
            <a:off x="6322286" y="1948850"/>
            <a:ext cx="212507" cy="376548"/>
            <a:chOff x="0" y="0"/>
            <a:chExt cx="74076" cy="131259"/>
          </a:xfrm>
        </p:grpSpPr>
        <p:sp>
          <p:nvSpPr>
            <p:cNvPr id="703" name="Freeform 7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4" name="TextBox 7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5" name="Group 705"/>
          <p:cNvGrpSpPr/>
          <p:nvPr/>
        </p:nvGrpSpPr>
        <p:grpSpPr>
          <a:xfrm>
            <a:off x="6552469" y="1948850"/>
            <a:ext cx="212507" cy="376548"/>
            <a:chOff x="0" y="0"/>
            <a:chExt cx="74076" cy="131259"/>
          </a:xfrm>
        </p:grpSpPr>
        <p:sp>
          <p:nvSpPr>
            <p:cNvPr id="706" name="Freeform 7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7" name="TextBox 7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8" name="Group 708"/>
          <p:cNvGrpSpPr/>
          <p:nvPr/>
        </p:nvGrpSpPr>
        <p:grpSpPr>
          <a:xfrm>
            <a:off x="6322286" y="2412567"/>
            <a:ext cx="212507" cy="376548"/>
            <a:chOff x="0" y="0"/>
            <a:chExt cx="74076" cy="131259"/>
          </a:xfrm>
        </p:grpSpPr>
        <p:sp>
          <p:nvSpPr>
            <p:cNvPr id="709" name="Freeform 7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0" name="TextBox 7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1" name="Group 711"/>
          <p:cNvGrpSpPr/>
          <p:nvPr/>
        </p:nvGrpSpPr>
        <p:grpSpPr>
          <a:xfrm>
            <a:off x="6552469" y="2412567"/>
            <a:ext cx="212507" cy="376548"/>
            <a:chOff x="0" y="0"/>
            <a:chExt cx="74076" cy="131259"/>
          </a:xfrm>
        </p:grpSpPr>
        <p:sp>
          <p:nvSpPr>
            <p:cNvPr id="712" name="Freeform 7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3" name="TextBox 7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4" name="Group 714"/>
          <p:cNvGrpSpPr/>
          <p:nvPr/>
        </p:nvGrpSpPr>
        <p:grpSpPr>
          <a:xfrm>
            <a:off x="6322286" y="2876285"/>
            <a:ext cx="212507" cy="376548"/>
            <a:chOff x="0" y="0"/>
            <a:chExt cx="74076" cy="131259"/>
          </a:xfrm>
        </p:grpSpPr>
        <p:sp>
          <p:nvSpPr>
            <p:cNvPr id="715" name="Freeform 7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6" name="TextBox 7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7" name="Group 717"/>
          <p:cNvGrpSpPr/>
          <p:nvPr/>
        </p:nvGrpSpPr>
        <p:grpSpPr>
          <a:xfrm>
            <a:off x="6552469" y="2876285"/>
            <a:ext cx="212507" cy="376548"/>
            <a:chOff x="0" y="0"/>
            <a:chExt cx="74076" cy="131259"/>
          </a:xfrm>
        </p:grpSpPr>
        <p:sp>
          <p:nvSpPr>
            <p:cNvPr id="718" name="Freeform 7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9" name="TextBox 7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0" name="Group 720"/>
          <p:cNvGrpSpPr/>
          <p:nvPr/>
        </p:nvGrpSpPr>
        <p:grpSpPr>
          <a:xfrm>
            <a:off x="6322286" y="3340002"/>
            <a:ext cx="212507" cy="376548"/>
            <a:chOff x="0" y="0"/>
            <a:chExt cx="74076" cy="131259"/>
          </a:xfrm>
        </p:grpSpPr>
        <p:sp>
          <p:nvSpPr>
            <p:cNvPr id="721" name="Freeform 7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2" name="TextBox 7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3" name="Group 723"/>
          <p:cNvGrpSpPr/>
          <p:nvPr/>
        </p:nvGrpSpPr>
        <p:grpSpPr>
          <a:xfrm>
            <a:off x="6552469" y="3340002"/>
            <a:ext cx="212507" cy="376548"/>
            <a:chOff x="0" y="0"/>
            <a:chExt cx="74076" cy="131259"/>
          </a:xfrm>
        </p:grpSpPr>
        <p:sp>
          <p:nvSpPr>
            <p:cNvPr id="724" name="Freeform 7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5" name="TextBox 7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6" name="Group 726"/>
          <p:cNvGrpSpPr/>
          <p:nvPr/>
        </p:nvGrpSpPr>
        <p:grpSpPr>
          <a:xfrm>
            <a:off x="6322286" y="3803720"/>
            <a:ext cx="212507" cy="376548"/>
            <a:chOff x="0" y="0"/>
            <a:chExt cx="74076" cy="131259"/>
          </a:xfrm>
        </p:grpSpPr>
        <p:sp>
          <p:nvSpPr>
            <p:cNvPr id="727" name="Freeform 7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8" name="TextBox 7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9" name="Group 729"/>
          <p:cNvGrpSpPr/>
          <p:nvPr/>
        </p:nvGrpSpPr>
        <p:grpSpPr>
          <a:xfrm>
            <a:off x="6552469" y="3803720"/>
            <a:ext cx="212507" cy="376548"/>
            <a:chOff x="0" y="0"/>
            <a:chExt cx="74076" cy="131259"/>
          </a:xfrm>
        </p:grpSpPr>
        <p:sp>
          <p:nvSpPr>
            <p:cNvPr id="730" name="Freeform 7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1" name="TextBox 7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2" name="Group 732"/>
          <p:cNvGrpSpPr/>
          <p:nvPr/>
        </p:nvGrpSpPr>
        <p:grpSpPr>
          <a:xfrm>
            <a:off x="6322286" y="4267437"/>
            <a:ext cx="212507" cy="376548"/>
            <a:chOff x="0" y="0"/>
            <a:chExt cx="74076" cy="131259"/>
          </a:xfrm>
        </p:grpSpPr>
        <p:sp>
          <p:nvSpPr>
            <p:cNvPr id="733" name="Freeform 7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4" name="TextBox 7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5" name="Group 735"/>
          <p:cNvGrpSpPr/>
          <p:nvPr/>
        </p:nvGrpSpPr>
        <p:grpSpPr>
          <a:xfrm>
            <a:off x="6552469" y="4267437"/>
            <a:ext cx="212507" cy="376548"/>
            <a:chOff x="0" y="0"/>
            <a:chExt cx="74076" cy="131259"/>
          </a:xfrm>
        </p:grpSpPr>
        <p:sp>
          <p:nvSpPr>
            <p:cNvPr id="736" name="Freeform 7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7" name="TextBox 7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8" name="Group 738"/>
          <p:cNvGrpSpPr/>
          <p:nvPr/>
        </p:nvGrpSpPr>
        <p:grpSpPr>
          <a:xfrm>
            <a:off x="6322286" y="4731155"/>
            <a:ext cx="212507" cy="376548"/>
            <a:chOff x="0" y="0"/>
            <a:chExt cx="74076" cy="131259"/>
          </a:xfrm>
        </p:grpSpPr>
        <p:sp>
          <p:nvSpPr>
            <p:cNvPr id="739" name="Freeform 7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0" name="TextBox 7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1" name="Group 741"/>
          <p:cNvGrpSpPr/>
          <p:nvPr/>
        </p:nvGrpSpPr>
        <p:grpSpPr>
          <a:xfrm>
            <a:off x="6552469" y="4731155"/>
            <a:ext cx="212507" cy="376548"/>
            <a:chOff x="0" y="0"/>
            <a:chExt cx="74076" cy="131259"/>
          </a:xfrm>
        </p:grpSpPr>
        <p:sp>
          <p:nvSpPr>
            <p:cNvPr id="742" name="Freeform 7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3" name="TextBox 7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4" name="Group 744"/>
          <p:cNvGrpSpPr/>
          <p:nvPr/>
        </p:nvGrpSpPr>
        <p:grpSpPr>
          <a:xfrm>
            <a:off x="6322286" y="5194872"/>
            <a:ext cx="212507" cy="376548"/>
            <a:chOff x="0" y="0"/>
            <a:chExt cx="74076" cy="131259"/>
          </a:xfrm>
        </p:grpSpPr>
        <p:sp>
          <p:nvSpPr>
            <p:cNvPr id="745" name="Freeform 7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6" name="TextBox 7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7" name="Group 747"/>
          <p:cNvGrpSpPr/>
          <p:nvPr/>
        </p:nvGrpSpPr>
        <p:grpSpPr>
          <a:xfrm>
            <a:off x="6552469" y="5194872"/>
            <a:ext cx="212507" cy="376548"/>
            <a:chOff x="0" y="0"/>
            <a:chExt cx="74076" cy="131259"/>
          </a:xfrm>
        </p:grpSpPr>
        <p:sp>
          <p:nvSpPr>
            <p:cNvPr id="748" name="Freeform 7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9" name="TextBox 7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0" name="Group 750"/>
          <p:cNvGrpSpPr/>
          <p:nvPr/>
        </p:nvGrpSpPr>
        <p:grpSpPr>
          <a:xfrm>
            <a:off x="6322286" y="5658590"/>
            <a:ext cx="212507" cy="376548"/>
            <a:chOff x="0" y="0"/>
            <a:chExt cx="74076" cy="131259"/>
          </a:xfrm>
        </p:grpSpPr>
        <p:sp>
          <p:nvSpPr>
            <p:cNvPr id="751" name="Freeform 7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2" name="TextBox 7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3" name="Group 753"/>
          <p:cNvGrpSpPr/>
          <p:nvPr/>
        </p:nvGrpSpPr>
        <p:grpSpPr>
          <a:xfrm>
            <a:off x="6552469" y="5658590"/>
            <a:ext cx="212507" cy="376548"/>
            <a:chOff x="0" y="0"/>
            <a:chExt cx="74076" cy="131259"/>
          </a:xfrm>
        </p:grpSpPr>
        <p:sp>
          <p:nvSpPr>
            <p:cNvPr id="754" name="Freeform 7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5" name="TextBox 7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6" name="Group 756"/>
          <p:cNvGrpSpPr/>
          <p:nvPr/>
        </p:nvGrpSpPr>
        <p:grpSpPr>
          <a:xfrm>
            <a:off x="6322286" y="6122307"/>
            <a:ext cx="212507" cy="376548"/>
            <a:chOff x="0" y="0"/>
            <a:chExt cx="74076" cy="131259"/>
          </a:xfrm>
        </p:grpSpPr>
        <p:sp>
          <p:nvSpPr>
            <p:cNvPr id="757" name="Freeform 7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8" name="TextBox 7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9" name="Group 759"/>
          <p:cNvGrpSpPr/>
          <p:nvPr/>
        </p:nvGrpSpPr>
        <p:grpSpPr>
          <a:xfrm>
            <a:off x="6552469" y="6122307"/>
            <a:ext cx="212507" cy="376548"/>
            <a:chOff x="0" y="0"/>
            <a:chExt cx="74076" cy="131259"/>
          </a:xfrm>
        </p:grpSpPr>
        <p:sp>
          <p:nvSpPr>
            <p:cNvPr id="760" name="Freeform 7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1" name="TextBox 7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2" name="Group 762"/>
          <p:cNvGrpSpPr/>
          <p:nvPr/>
        </p:nvGrpSpPr>
        <p:grpSpPr>
          <a:xfrm>
            <a:off x="6322286" y="6586025"/>
            <a:ext cx="212507" cy="376548"/>
            <a:chOff x="0" y="0"/>
            <a:chExt cx="74076" cy="131259"/>
          </a:xfrm>
        </p:grpSpPr>
        <p:sp>
          <p:nvSpPr>
            <p:cNvPr id="763" name="Freeform 7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4" name="TextBox 7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5" name="Group 765"/>
          <p:cNvGrpSpPr/>
          <p:nvPr/>
        </p:nvGrpSpPr>
        <p:grpSpPr>
          <a:xfrm>
            <a:off x="6552469" y="6586025"/>
            <a:ext cx="212507" cy="376548"/>
            <a:chOff x="0" y="0"/>
            <a:chExt cx="74076" cy="131259"/>
          </a:xfrm>
        </p:grpSpPr>
        <p:sp>
          <p:nvSpPr>
            <p:cNvPr id="766" name="Freeform 7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7" name="TextBox 7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8" name="Group 768"/>
          <p:cNvGrpSpPr/>
          <p:nvPr/>
        </p:nvGrpSpPr>
        <p:grpSpPr>
          <a:xfrm>
            <a:off x="6322286" y="7049742"/>
            <a:ext cx="212507" cy="376548"/>
            <a:chOff x="0" y="0"/>
            <a:chExt cx="74076" cy="131259"/>
          </a:xfrm>
        </p:grpSpPr>
        <p:sp>
          <p:nvSpPr>
            <p:cNvPr id="769" name="Freeform 7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0" name="TextBox 7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1" name="Group 771"/>
          <p:cNvGrpSpPr/>
          <p:nvPr/>
        </p:nvGrpSpPr>
        <p:grpSpPr>
          <a:xfrm>
            <a:off x="6552469" y="7049742"/>
            <a:ext cx="212507" cy="376548"/>
            <a:chOff x="0" y="0"/>
            <a:chExt cx="74076" cy="131259"/>
          </a:xfrm>
        </p:grpSpPr>
        <p:sp>
          <p:nvSpPr>
            <p:cNvPr id="772" name="Freeform 7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3" name="TextBox 7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4" name="Group 774"/>
          <p:cNvGrpSpPr/>
          <p:nvPr/>
        </p:nvGrpSpPr>
        <p:grpSpPr>
          <a:xfrm>
            <a:off x="6322286" y="7513460"/>
            <a:ext cx="212507" cy="376548"/>
            <a:chOff x="0" y="0"/>
            <a:chExt cx="74076" cy="131259"/>
          </a:xfrm>
        </p:grpSpPr>
        <p:sp>
          <p:nvSpPr>
            <p:cNvPr id="775" name="Freeform 7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6" name="TextBox 7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7" name="Group 777"/>
          <p:cNvGrpSpPr/>
          <p:nvPr/>
        </p:nvGrpSpPr>
        <p:grpSpPr>
          <a:xfrm>
            <a:off x="6552469" y="7513460"/>
            <a:ext cx="212507" cy="376548"/>
            <a:chOff x="0" y="0"/>
            <a:chExt cx="74076" cy="131259"/>
          </a:xfrm>
        </p:grpSpPr>
        <p:sp>
          <p:nvSpPr>
            <p:cNvPr id="778" name="Freeform 7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9" name="TextBox 7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0" name="Group 780"/>
          <p:cNvGrpSpPr/>
          <p:nvPr/>
        </p:nvGrpSpPr>
        <p:grpSpPr>
          <a:xfrm>
            <a:off x="6782653" y="1948850"/>
            <a:ext cx="212507" cy="376548"/>
            <a:chOff x="0" y="0"/>
            <a:chExt cx="74076" cy="131259"/>
          </a:xfrm>
        </p:grpSpPr>
        <p:sp>
          <p:nvSpPr>
            <p:cNvPr id="781" name="Freeform 7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2" name="TextBox 7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3" name="Group 783"/>
          <p:cNvGrpSpPr/>
          <p:nvPr/>
        </p:nvGrpSpPr>
        <p:grpSpPr>
          <a:xfrm>
            <a:off x="6782653" y="2412567"/>
            <a:ext cx="212507" cy="376548"/>
            <a:chOff x="0" y="0"/>
            <a:chExt cx="74076" cy="131259"/>
          </a:xfrm>
        </p:grpSpPr>
        <p:sp>
          <p:nvSpPr>
            <p:cNvPr id="784" name="Freeform 7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5" name="TextBox 7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6" name="Group 786"/>
          <p:cNvGrpSpPr/>
          <p:nvPr/>
        </p:nvGrpSpPr>
        <p:grpSpPr>
          <a:xfrm>
            <a:off x="6782653" y="2876285"/>
            <a:ext cx="212507" cy="376548"/>
            <a:chOff x="0" y="0"/>
            <a:chExt cx="74076" cy="131259"/>
          </a:xfrm>
        </p:grpSpPr>
        <p:sp>
          <p:nvSpPr>
            <p:cNvPr id="787" name="Freeform 7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8" name="TextBox 7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9" name="Group 789"/>
          <p:cNvGrpSpPr/>
          <p:nvPr/>
        </p:nvGrpSpPr>
        <p:grpSpPr>
          <a:xfrm>
            <a:off x="6782653" y="3340002"/>
            <a:ext cx="212507" cy="376548"/>
            <a:chOff x="0" y="0"/>
            <a:chExt cx="74076" cy="131259"/>
          </a:xfrm>
        </p:grpSpPr>
        <p:sp>
          <p:nvSpPr>
            <p:cNvPr id="790" name="Freeform 7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1" name="TextBox 7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2" name="Group 792"/>
          <p:cNvGrpSpPr/>
          <p:nvPr/>
        </p:nvGrpSpPr>
        <p:grpSpPr>
          <a:xfrm>
            <a:off x="6782653" y="3803720"/>
            <a:ext cx="212507" cy="376548"/>
            <a:chOff x="0" y="0"/>
            <a:chExt cx="74076" cy="131259"/>
          </a:xfrm>
        </p:grpSpPr>
        <p:sp>
          <p:nvSpPr>
            <p:cNvPr id="793" name="Freeform 7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4" name="TextBox 7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5" name="Group 795"/>
          <p:cNvGrpSpPr/>
          <p:nvPr/>
        </p:nvGrpSpPr>
        <p:grpSpPr>
          <a:xfrm>
            <a:off x="6782653" y="4267437"/>
            <a:ext cx="212507" cy="376548"/>
            <a:chOff x="0" y="0"/>
            <a:chExt cx="74076" cy="131259"/>
          </a:xfrm>
        </p:grpSpPr>
        <p:sp>
          <p:nvSpPr>
            <p:cNvPr id="796" name="Freeform 7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7" name="TextBox 7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8" name="Group 798"/>
          <p:cNvGrpSpPr/>
          <p:nvPr/>
        </p:nvGrpSpPr>
        <p:grpSpPr>
          <a:xfrm>
            <a:off x="6782653" y="4731155"/>
            <a:ext cx="212507" cy="376548"/>
            <a:chOff x="0" y="0"/>
            <a:chExt cx="74076" cy="131259"/>
          </a:xfrm>
        </p:grpSpPr>
        <p:sp>
          <p:nvSpPr>
            <p:cNvPr id="799" name="Freeform 7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0" name="TextBox 8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1" name="Group 801"/>
          <p:cNvGrpSpPr/>
          <p:nvPr/>
        </p:nvGrpSpPr>
        <p:grpSpPr>
          <a:xfrm>
            <a:off x="6782653" y="5194872"/>
            <a:ext cx="212507" cy="376548"/>
            <a:chOff x="0" y="0"/>
            <a:chExt cx="74076" cy="131259"/>
          </a:xfrm>
        </p:grpSpPr>
        <p:sp>
          <p:nvSpPr>
            <p:cNvPr id="802" name="Freeform 8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3" name="TextBox 8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4" name="Group 804"/>
          <p:cNvGrpSpPr/>
          <p:nvPr/>
        </p:nvGrpSpPr>
        <p:grpSpPr>
          <a:xfrm>
            <a:off x="6782653" y="5658590"/>
            <a:ext cx="212507" cy="376548"/>
            <a:chOff x="0" y="0"/>
            <a:chExt cx="74076" cy="131259"/>
          </a:xfrm>
        </p:grpSpPr>
        <p:sp>
          <p:nvSpPr>
            <p:cNvPr id="805" name="Freeform 8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6" name="TextBox 8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7" name="Group 807"/>
          <p:cNvGrpSpPr/>
          <p:nvPr/>
        </p:nvGrpSpPr>
        <p:grpSpPr>
          <a:xfrm>
            <a:off x="6782653" y="6122307"/>
            <a:ext cx="212507" cy="376548"/>
            <a:chOff x="0" y="0"/>
            <a:chExt cx="74076" cy="131259"/>
          </a:xfrm>
        </p:grpSpPr>
        <p:sp>
          <p:nvSpPr>
            <p:cNvPr id="808" name="Freeform 8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9" name="TextBox 8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0" name="Group 810"/>
          <p:cNvGrpSpPr/>
          <p:nvPr/>
        </p:nvGrpSpPr>
        <p:grpSpPr>
          <a:xfrm>
            <a:off x="6782653" y="6586025"/>
            <a:ext cx="212507" cy="376548"/>
            <a:chOff x="0" y="0"/>
            <a:chExt cx="74076" cy="131259"/>
          </a:xfrm>
        </p:grpSpPr>
        <p:sp>
          <p:nvSpPr>
            <p:cNvPr id="811" name="Freeform 8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2" name="TextBox 8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3" name="Group 813"/>
          <p:cNvGrpSpPr/>
          <p:nvPr/>
        </p:nvGrpSpPr>
        <p:grpSpPr>
          <a:xfrm>
            <a:off x="6782653" y="7049742"/>
            <a:ext cx="212507" cy="376548"/>
            <a:chOff x="0" y="0"/>
            <a:chExt cx="74076" cy="131259"/>
          </a:xfrm>
        </p:grpSpPr>
        <p:sp>
          <p:nvSpPr>
            <p:cNvPr id="814" name="Freeform 8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5" name="TextBox 8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6" name="Group 816"/>
          <p:cNvGrpSpPr/>
          <p:nvPr/>
        </p:nvGrpSpPr>
        <p:grpSpPr>
          <a:xfrm>
            <a:off x="6782653" y="7513460"/>
            <a:ext cx="212507" cy="376548"/>
            <a:chOff x="0" y="0"/>
            <a:chExt cx="74076" cy="131259"/>
          </a:xfrm>
        </p:grpSpPr>
        <p:sp>
          <p:nvSpPr>
            <p:cNvPr id="817" name="Freeform 8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8" name="TextBox 8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9" name="Group 819"/>
          <p:cNvGrpSpPr/>
          <p:nvPr/>
        </p:nvGrpSpPr>
        <p:grpSpPr>
          <a:xfrm>
            <a:off x="749022" y="1948850"/>
            <a:ext cx="1642467" cy="376548"/>
            <a:chOff x="0" y="0"/>
            <a:chExt cx="572537" cy="131259"/>
          </a:xfrm>
        </p:grpSpPr>
        <p:sp>
          <p:nvSpPr>
            <p:cNvPr id="820" name="Freeform 82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1" name="TextBox 82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2" name="Group 822"/>
          <p:cNvGrpSpPr/>
          <p:nvPr/>
        </p:nvGrpSpPr>
        <p:grpSpPr>
          <a:xfrm>
            <a:off x="2409165" y="7977177"/>
            <a:ext cx="212507" cy="376548"/>
            <a:chOff x="0" y="0"/>
            <a:chExt cx="74076" cy="131259"/>
          </a:xfrm>
        </p:grpSpPr>
        <p:sp>
          <p:nvSpPr>
            <p:cNvPr id="823" name="Freeform 8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4" name="TextBox 8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5" name="Group 825"/>
          <p:cNvGrpSpPr/>
          <p:nvPr/>
        </p:nvGrpSpPr>
        <p:grpSpPr>
          <a:xfrm>
            <a:off x="2639349" y="7977177"/>
            <a:ext cx="212507" cy="376548"/>
            <a:chOff x="0" y="0"/>
            <a:chExt cx="74076" cy="131259"/>
          </a:xfrm>
        </p:grpSpPr>
        <p:sp>
          <p:nvSpPr>
            <p:cNvPr id="826" name="Freeform 8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7" name="TextBox 8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8" name="Group 828"/>
          <p:cNvGrpSpPr/>
          <p:nvPr/>
        </p:nvGrpSpPr>
        <p:grpSpPr>
          <a:xfrm>
            <a:off x="2409165" y="8440895"/>
            <a:ext cx="212507" cy="376548"/>
            <a:chOff x="0" y="0"/>
            <a:chExt cx="74076" cy="131259"/>
          </a:xfrm>
        </p:grpSpPr>
        <p:sp>
          <p:nvSpPr>
            <p:cNvPr id="829" name="Freeform 8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0" name="TextBox 8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1" name="Group 831"/>
          <p:cNvGrpSpPr/>
          <p:nvPr/>
        </p:nvGrpSpPr>
        <p:grpSpPr>
          <a:xfrm>
            <a:off x="2639349" y="8440895"/>
            <a:ext cx="212507" cy="376548"/>
            <a:chOff x="0" y="0"/>
            <a:chExt cx="74076" cy="131259"/>
          </a:xfrm>
        </p:grpSpPr>
        <p:sp>
          <p:nvSpPr>
            <p:cNvPr id="832" name="Freeform 8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3" name="TextBox 8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4" name="Group 834"/>
          <p:cNvGrpSpPr/>
          <p:nvPr/>
        </p:nvGrpSpPr>
        <p:grpSpPr>
          <a:xfrm>
            <a:off x="2409165" y="8904612"/>
            <a:ext cx="212507" cy="376548"/>
            <a:chOff x="0" y="0"/>
            <a:chExt cx="74076" cy="131259"/>
          </a:xfrm>
        </p:grpSpPr>
        <p:sp>
          <p:nvSpPr>
            <p:cNvPr id="835" name="Freeform 8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6" name="TextBox 8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7" name="Group 837"/>
          <p:cNvGrpSpPr/>
          <p:nvPr/>
        </p:nvGrpSpPr>
        <p:grpSpPr>
          <a:xfrm>
            <a:off x="2639349" y="8904612"/>
            <a:ext cx="212507" cy="376548"/>
            <a:chOff x="0" y="0"/>
            <a:chExt cx="74076" cy="131259"/>
          </a:xfrm>
        </p:grpSpPr>
        <p:sp>
          <p:nvSpPr>
            <p:cNvPr id="838" name="Freeform 8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9" name="TextBox 8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0" name="Group 840"/>
          <p:cNvGrpSpPr/>
          <p:nvPr/>
        </p:nvGrpSpPr>
        <p:grpSpPr>
          <a:xfrm>
            <a:off x="2869533" y="7977177"/>
            <a:ext cx="212507" cy="376548"/>
            <a:chOff x="0" y="0"/>
            <a:chExt cx="74076" cy="131259"/>
          </a:xfrm>
        </p:grpSpPr>
        <p:sp>
          <p:nvSpPr>
            <p:cNvPr id="841" name="Freeform 8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2" name="TextBox 8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3" name="Group 843"/>
          <p:cNvGrpSpPr/>
          <p:nvPr/>
        </p:nvGrpSpPr>
        <p:grpSpPr>
          <a:xfrm>
            <a:off x="3099716" y="7977177"/>
            <a:ext cx="212507" cy="376548"/>
            <a:chOff x="0" y="0"/>
            <a:chExt cx="74076" cy="131259"/>
          </a:xfrm>
        </p:grpSpPr>
        <p:sp>
          <p:nvSpPr>
            <p:cNvPr id="844" name="Freeform 8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5" name="TextBox 8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6" name="Group 846"/>
          <p:cNvGrpSpPr/>
          <p:nvPr/>
        </p:nvGrpSpPr>
        <p:grpSpPr>
          <a:xfrm>
            <a:off x="2869533" y="8440895"/>
            <a:ext cx="212507" cy="376548"/>
            <a:chOff x="0" y="0"/>
            <a:chExt cx="74076" cy="131259"/>
          </a:xfrm>
        </p:grpSpPr>
        <p:sp>
          <p:nvSpPr>
            <p:cNvPr id="847" name="Freeform 8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8" name="TextBox 8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9" name="Group 849"/>
          <p:cNvGrpSpPr/>
          <p:nvPr/>
        </p:nvGrpSpPr>
        <p:grpSpPr>
          <a:xfrm>
            <a:off x="3099716" y="8440895"/>
            <a:ext cx="212507" cy="376548"/>
            <a:chOff x="0" y="0"/>
            <a:chExt cx="74076" cy="131259"/>
          </a:xfrm>
        </p:grpSpPr>
        <p:sp>
          <p:nvSpPr>
            <p:cNvPr id="850" name="Freeform 8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1" name="TextBox 8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2" name="Group 852"/>
          <p:cNvGrpSpPr/>
          <p:nvPr/>
        </p:nvGrpSpPr>
        <p:grpSpPr>
          <a:xfrm>
            <a:off x="2869533" y="8904612"/>
            <a:ext cx="212507" cy="376548"/>
            <a:chOff x="0" y="0"/>
            <a:chExt cx="74076" cy="131259"/>
          </a:xfrm>
        </p:grpSpPr>
        <p:sp>
          <p:nvSpPr>
            <p:cNvPr id="853" name="Freeform 8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4" name="TextBox 8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5" name="Group 855"/>
          <p:cNvGrpSpPr/>
          <p:nvPr/>
        </p:nvGrpSpPr>
        <p:grpSpPr>
          <a:xfrm>
            <a:off x="3099716" y="8904612"/>
            <a:ext cx="212507" cy="376548"/>
            <a:chOff x="0" y="0"/>
            <a:chExt cx="74076" cy="131259"/>
          </a:xfrm>
        </p:grpSpPr>
        <p:sp>
          <p:nvSpPr>
            <p:cNvPr id="856" name="Freeform 8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7" name="TextBox 8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8" name="Group 858"/>
          <p:cNvGrpSpPr/>
          <p:nvPr/>
        </p:nvGrpSpPr>
        <p:grpSpPr>
          <a:xfrm>
            <a:off x="3329900" y="7977177"/>
            <a:ext cx="212507" cy="376548"/>
            <a:chOff x="0" y="0"/>
            <a:chExt cx="74076" cy="131259"/>
          </a:xfrm>
        </p:grpSpPr>
        <p:sp>
          <p:nvSpPr>
            <p:cNvPr id="859" name="Freeform 8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0" name="TextBox 8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1" name="Group 861"/>
          <p:cNvGrpSpPr/>
          <p:nvPr/>
        </p:nvGrpSpPr>
        <p:grpSpPr>
          <a:xfrm>
            <a:off x="3329900" y="8440895"/>
            <a:ext cx="212507" cy="376548"/>
            <a:chOff x="0" y="0"/>
            <a:chExt cx="74076" cy="131259"/>
          </a:xfrm>
        </p:grpSpPr>
        <p:sp>
          <p:nvSpPr>
            <p:cNvPr id="862" name="Freeform 8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3" name="TextBox 8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4" name="Group 864"/>
          <p:cNvGrpSpPr/>
          <p:nvPr/>
        </p:nvGrpSpPr>
        <p:grpSpPr>
          <a:xfrm>
            <a:off x="3329900" y="8904612"/>
            <a:ext cx="212507" cy="376548"/>
            <a:chOff x="0" y="0"/>
            <a:chExt cx="74076" cy="131259"/>
          </a:xfrm>
        </p:grpSpPr>
        <p:sp>
          <p:nvSpPr>
            <p:cNvPr id="865" name="Freeform 8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6" name="TextBox 8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7" name="Group 867"/>
          <p:cNvGrpSpPr/>
          <p:nvPr/>
        </p:nvGrpSpPr>
        <p:grpSpPr>
          <a:xfrm>
            <a:off x="3560083" y="7977177"/>
            <a:ext cx="212507" cy="376548"/>
            <a:chOff x="0" y="0"/>
            <a:chExt cx="74076" cy="131259"/>
          </a:xfrm>
        </p:grpSpPr>
        <p:sp>
          <p:nvSpPr>
            <p:cNvPr id="868" name="Freeform 8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9" name="TextBox 8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0" name="Group 870"/>
          <p:cNvGrpSpPr/>
          <p:nvPr/>
        </p:nvGrpSpPr>
        <p:grpSpPr>
          <a:xfrm>
            <a:off x="3790267" y="7977177"/>
            <a:ext cx="212507" cy="376548"/>
            <a:chOff x="0" y="0"/>
            <a:chExt cx="74076" cy="131259"/>
          </a:xfrm>
        </p:grpSpPr>
        <p:sp>
          <p:nvSpPr>
            <p:cNvPr id="871" name="Freeform 8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2" name="TextBox 8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3" name="Group 873"/>
          <p:cNvGrpSpPr/>
          <p:nvPr/>
        </p:nvGrpSpPr>
        <p:grpSpPr>
          <a:xfrm>
            <a:off x="3560083" y="8440895"/>
            <a:ext cx="212507" cy="376548"/>
            <a:chOff x="0" y="0"/>
            <a:chExt cx="74076" cy="131259"/>
          </a:xfrm>
        </p:grpSpPr>
        <p:sp>
          <p:nvSpPr>
            <p:cNvPr id="874" name="Freeform 8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5" name="TextBox 8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6" name="Group 876"/>
          <p:cNvGrpSpPr/>
          <p:nvPr/>
        </p:nvGrpSpPr>
        <p:grpSpPr>
          <a:xfrm>
            <a:off x="3790267" y="8440895"/>
            <a:ext cx="212507" cy="376548"/>
            <a:chOff x="0" y="0"/>
            <a:chExt cx="74076" cy="131259"/>
          </a:xfrm>
        </p:grpSpPr>
        <p:sp>
          <p:nvSpPr>
            <p:cNvPr id="877" name="Freeform 8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8" name="TextBox 8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9" name="Group 879"/>
          <p:cNvGrpSpPr/>
          <p:nvPr/>
        </p:nvGrpSpPr>
        <p:grpSpPr>
          <a:xfrm>
            <a:off x="3560083" y="8904612"/>
            <a:ext cx="212507" cy="376548"/>
            <a:chOff x="0" y="0"/>
            <a:chExt cx="74076" cy="131259"/>
          </a:xfrm>
        </p:grpSpPr>
        <p:sp>
          <p:nvSpPr>
            <p:cNvPr id="880" name="Freeform 8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1" name="TextBox 8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2" name="Group 882"/>
          <p:cNvGrpSpPr/>
          <p:nvPr/>
        </p:nvGrpSpPr>
        <p:grpSpPr>
          <a:xfrm>
            <a:off x="3790267" y="8904612"/>
            <a:ext cx="212507" cy="376548"/>
            <a:chOff x="0" y="0"/>
            <a:chExt cx="74076" cy="131259"/>
          </a:xfrm>
        </p:grpSpPr>
        <p:sp>
          <p:nvSpPr>
            <p:cNvPr id="883" name="Freeform 8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4" name="TextBox 8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5" name="Group 885"/>
          <p:cNvGrpSpPr/>
          <p:nvPr/>
        </p:nvGrpSpPr>
        <p:grpSpPr>
          <a:xfrm>
            <a:off x="4020450" y="7977177"/>
            <a:ext cx="212507" cy="376548"/>
            <a:chOff x="0" y="0"/>
            <a:chExt cx="74076" cy="131259"/>
          </a:xfrm>
        </p:grpSpPr>
        <p:sp>
          <p:nvSpPr>
            <p:cNvPr id="886" name="Freeform 8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7" name="TextBox 8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8" name="Group 888"/>
          <p:cNvGrpSpPr/>
          <p:nvPr/>
        </p:nvGrpSpPr>
        <p:grpSpPr>
          <a:xfrm>
            <a:off x="4250634" y="7977177"/>
            <a:ext cx="212507" cy="376548"/>
            <a:chOff x="0" y="0"/>
            <a:chExt cx="74076" cy="131259"/>
          </a:xfrm>
        </p:grpSpPr>
        <p:sp>
          <p:nvSpPr>
            <p:cNvPr id="889" name="Freeform 8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0" name="TextBox 8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1" name="Group 891"/>
          <p:cNvGrpSpPr/>
          <p:nvPr/>
        </p:nvGrpSpPr>
        <p:grpSpPr>
          <a:xfrm>
            <a:off x="4020450" y="8440895"/>
            <a:ext cx="212507" cy="376548"/>
            <a:chOff x="0" y="0"/>
            <a:chExt cx="74076" cy="131259"/>
          </a:xfrm>
        </p:grpSpPr>
        <p:sp>
          <p:nvSpPr>
            <p:cNvPr id="892" name="Freeform 8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3" name="TextBox 8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4" name="Group 894"/>
          <p:cNvGrpSpPr/>
          <p:nvPr/>
        </p:nvGrpSpPr>
        <p:grpSpPr>
          <a:xfrm>
            <a:off x="4250634" y="8440895"/>
            <a:ext cx="212507" cy="376548"/>
            <a:chOff x="0" y="0"/>
            <a:chExt cx="74076" cy="131259"/>
          </a:xfrm>
        </p:grpSpPr>
        <p:sp>
          <p:nvSpPr>
            <p:cNvPr id="895" name="Freeform 8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6" name="TextBox 8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7" name="Group 897"/>
          <p:cNvGrpSpPr/>
          <p:nvPr/>
        </p:nvGrpSpPr>
        <p:grpSpPr>
          <a:xfrm>
            <a:off x="4020450" y="8904612"/>
            <a:ext cx="212507" cy="376548"/>
            <a:chOff x="0" y="0"/>
            <a:chExt cx="74076" cy="131259"/>
          </a:xfrm>
        </p:grpSpPr>
        <p:sp>
          <p:nvSpPr>
            <p:cNvPr id="898" name="Freeform 8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9" name="TextBox 8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0" name="Group 900"/>
          <p:cNvGrpSpPr/>
          <p:nvPr/>
        </p:nvGrpSpPr>
        <p:grpSpPr>
          <a:xfrm>
            <a:off x="4250634" y="8904612"/>
            <a:ext cx="212507" cy="376548"/>
            <a:chOff x="0" y="0"/>
            <a:chExt cx="74076" cy="131259"/>
          </a:xfrm>
        </p:grpSpPr>
        <p:sp>
          <p:nvSpPr>
            <p:cNvPr id="901" name="Freeform 9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2" name="TextBox 9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3" name="Group 903"/>
          <p:cNvGrpSpPr/>
          <p:nvPr/>
        </p:nvGrpSpPr>
        <p:grpSpPr>
          <a:xfrm>
            <a:off x="4480817" y="7977177"/>
            <a:ext cx="212507" cy="376548"/>
            <a:chOff x="0" y="0"/>
            <a:chExt cx="74076" cy="131259"/>
          </a:xfrm>
        </p:grpSpPr>
        <p:sp>
          <p:nvSpPr>
            <p:cNvPr id="904" name="Freeform 9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5" name="TextBox 9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6" name="Group 906"/>
          <p:cNvGrpSpPr/>
          <p:nvPr/>
        </p:nvGrpSpPr>
        <p:grpSpPr>
          <a:xfrm>
            <a:off x="4480817" y="8440895"/>
            <a:ext cx="212507" cy="376548"/>
            <a:chOff x="0" y="0"/>
            <a:chExt cx="74076" cy="131259"/>
          </a:xfrm>
        </p:grpSpPr>
        <p:sp>
          <p:nvSpPr>
            <p:cNvPr id="907" name="Freeform 9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8" name="TextBox 9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9" name="Group 909"/>
          <p:cNvGrpSpPr/>
          <p:nvPr/>
        </p:nvGrpSpPr>
        <p:grpSpPr>
          <a:xfrm>
            <a:off x="4480817" y="8904612"/>
            <a:ext cx="212507" cy="376548"/>
            <a:chOff x="0" y="0"/>
            <a:chExt cx="74076" cy="131259"/>
          </a:xfrm>
        </p:grpSpPr>
        <p:sp>
          <p:nvSpPr>
            <p:cNvPr id="910" name="Freeform 9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1" name="TextBox 9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2" name="Group 912"/>
          <p:cNvGrpSpPr/>
          <p:nvPr/>
        </p:nvGrpSpPr>
        <p:grpSpPr>
          <a:xfrm>
            <a:off x="4711001" y="7977177"/>
            <a:ext cx="212507" cy="376548"/>
            <a:chOff x="0" y="0"/>
            <a:chExt cx="74076" cy="131259"/>
          </a:xfrm>
        </p:grpSpPr>
        <p:sp>
          <p:nvSpPr>
            <p:cNvPr id="913" name="Freeform 9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4" name="TextBox 9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5" name="Group 915"/>
          <p:cNvGrpSpPr/>
          <p:nvPr/>
        </p:nvGrpSpPr>
        <p:grpSpPr>
          <a:xfrm>
            <a:off x="4941185" y="7977177"/>
            <a:ext cx="212507" cy="376548"/>
            <a:chOff x="0" y="0"/>
            <a:chExt cx="74076" cy="131259"/>
          </a:xfrm>
        </p:grpSpPr>
        <p:sp>
          <p:nvSpPr>
            <p:cNvPr id="916" name="Freeform 9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7" name="TextBox 9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8" name="Group 918"/>
          <p:cNvGrpSpPr/>
          <p:nvPr/>
        </p:nvGrpSpPr>
        <p:grpSpPr>
          <a:xfrm>
            <a:off x="4711001" y="8440895"/>
            <a:ext cx="212507" cy="376548"/>
            <a:chOff x="0" y="0"/>
            <a:chExt cx="74076" cy="131259"/>
          </a:xfrm>
        </p:grpSpPr>
        <p:sp>
          <p:nvSpPr>
            <p:cNvPr id="919" name="Freeform 9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0" name="TextBox 9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1" name="Group 921"/>
          <p:cNvGrpSpPr/>
          <p:nvPr/>
        </p:nvGrpSpPr>
        <p:grpSpPr>
          <a:xfrm>
            <a:off x="4941185" y="8440895"/>
            <a:ext cx="212507" cy="376548"/>
            <a:chOff x="0" y="0"/>
            <a:chExt cx="74076" cy="131259"/>
          </a:xfrm>
        </p:grpSpPr>
        <p:sp>
          <p:nvSpPr>
            <p:cNvPr id="922" name="Freeform 9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3" name="TextBox 9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4" name="Group 924"/>
          <p:cNvGrpSpPr/>
          <p:nvPr/>
        </p:nvGrpSpPr>
        <p:grpSpPr>
          <a:xfrm>
            <a:off x="4711001" y="8904612"/>
            <a:ext cx="212507" cy="376548"/>
            <a:chOff x="0" y="0"/>
            <a:chExt cx="74076" cy="131259"/>
          </a:xfrm>
        </p:grpSpPr>
        <p:sp>
          <p:nvSpPr>
            <p:cNvPr id="925" name="Freeform 9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6" name="TextBox 9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7" name="Group 927"/>
          <p:cNvGrpSpPr/>
          <p:nvPr/>
        </p:nvGrpSpPr>
        <p:grpSpPr>
          <a:xfrm>
            <a:off x="4941185" y="8904612"/>
            <a:ext cx="212507" cy="376548"/>
            <a:chOff x="0" y="0"/>
            <a:chExt cx="74076" cy="131259"/>
          </a:xfrm>
        </p:grpSpPr>
        <p:sp>
          <p:nvSpPr>
            <p:cNvPr id="928" name="Freeform 9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9" name="TextBox 9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0" name="Group 930"/>
          <p:cNvGrpSpPr/>
          <p:nvPr/>
        </p:nvGrpSpPr>
        <p:grpSpPr>
          <a:xfrm>
            <a:off x="5171368" y="7977177"/>
            <a:ext cx="212507" cy="376548"/>
            <a:chOff x="0" y="0"/>
            <a:chExt cx="74076" cy="131259"/>
          </a:xfrm>
        </p:grpSpPr>
        <p:sp>
          <p:nvSpPr>
            <p:cNvPr id="931" name="Freeform 9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2" name="TextBox 9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3" name="Group 933"/>
          <p:cNvGrpSpPr/>
          <p:nvPr/>
        </p:nvGrpSpPr>
        <p:grpSpPr>
          <a:xfrm>
            <a:off x="5401552" y="7977177"/>
            <a:ext cx="212507" cy="376548"/>
            <a:chOff x="0" y="0"/>
            <a:chExt cx="74076" cy="131259"/>
          </a:xfrm>
        </p:grpSpPr>
        <p:sp>
          <p:nvSpPr>
            <p:cNvPr id="934" name="Freeform 9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5" name="TextBox 9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6" name="Group 936"/>
          <p:cNvGrpSpPr/>
          <p:nvPr/>
        </p:nvGrpSpPr>
        <p:grpSpPr>
          <a:xfrm>
            <a:off x="5171368" y="8440895"/>
            <a:ext cx="212507" cy="376548"/>
            <a:chOff x="0" y="0"/>
            <a:chExt cx="74076" cy="131259"/>
          </a:xfrm>
        </p:grpSpPr>
        <p:sp>
          <p:nvSpPr>
            <p:cNvPr id="937" name="Freeform 9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8" name="TextBox 9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9" name="Group 939"/>
          <p:cNvGrpSpPr/>
          <p:nvPr/>
        </p:nvGrpSpPr>
        <p:grpSpPr>
          <a:xfrm>
            <a:off x="5401552" y="8440895"/>
            <a:ext cx="212507" cy="376548"/>
            <a:chOff x="0" y="0"/>
            <a:chExt cx="74076" cy="131259"/>
          </a:xfrm>
        </p:grpSpPr>
        <p:sp>
          <p:nvSpPr>
            <p:cNvPr id="940" name="Freeform 9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1" name="TextBox 9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2" name="Group 942"/>
          <p:cNvGrpSpPr/>
          <p:nvPr/>
        </p:nvGrpSpPr>
        <p:grpSpPr>
          <a:xfrm>
            <a:off x="5171368" y="8904612"/>
            <a:ext cx="212507" cy="376548"/>
            <a:chOff x="0" y="0"/>
            <a:chExt cx="74076" cy="131259"/>
          </a:xfrm>
        </p:grpSpPr>
        <p:sp>
          <p:nvSpPr>
            <p:cNvPr id="943" name="Freeform 9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4" name="TextBox 9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5" name="Group 945"/>
          <p:cNvGrpSpPr/>
          <p:nvPr/>
        </p:nvGrpSpPr>
        <p:grpSpPr>
          <a:xfrm>
            <a:off x="5401552" y="8904612"/>
            <a:ext cx="212507" cy="376548"/>
            <a:chOff x="0" y="0"/>
            <a:chExt cx="74076" cy="131259"/>
          </a:xfrm>
        </p:grpSpPr>
        <p:sp>
          <p:nvSpPr>
            <p:cNvPr id="946" name="Freeform 9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7" name="TextBox 9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8" name="Group 948"/>
          <p:cNvGrpSpPr/>
          <p:nvPr/>
        </p:nvGrpSpPr>
        <p:grpSpPr>
          <a:xfrm>
            <a:off x="5631735" y="7977177"/>
            <a:ext cx="212507" cy="376548"/>
            <a:chOff x="0" y="0"/>
            <a:chExt cx="74076" cy="131259"/>
          </a:xfrm>
        </p:grpSpPr>
        <p:sp>
          <p:nvSpPr>
            <p:cNvPr id="949" name="Freeform 9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0" name="TextBox 9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1" name="Group 951"/>
          <p:cNvGrpSpPr/>
          <p:nvPr/>
        </p:nvGrpSpPr>
        <p:grpSpPr>
          <a:xfrm>
            <a:off x="5631735" y="8440895"/>
            <a:ext cx="212507" cy="376548"/>
            <a:chOff x="0" y="0"/>
            <a:chExt cx="74076" cy="131259"/>
          </a:xfrm>
        </p:grpSpPr>
        <p:sp>
          <p:nvSpPr>
            <p:cNvPr id="952" name="Freeform 9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3" name="TextBox 9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4" name="Group 954"/>
          <p:cNvGrpSpPr/>
          <p:nvPr/>
        </p:nvGrpSpPr>
        <p:grpSpPr>
          <a:xfrm>
            <a:off x="5631735" y="8904612"/>
            <a:ext cx="212507" cy="376548"/>
            <a:chOff x="0" y="0"/>
            <a:chExt cx="74076" cy="131259"/>
          </a:xfrm>
        </p:grpSpPr>
        <p:sp>
          <p:nvSpPr>
            <p:cNvPr id="955" name="Freeform 9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6" name="TextBox 9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7" name="Group 957"/>
          <p:cNvGrpSpPr/>
          <p:nvPr/>
        </p:nvGrpSpPr>
        <p:grpSpPr>
          <a:xfrm>
            <a:off x="5861919" y="7977177"/>
            <a:ext cx="212507" cy="376548"/>
            <a:chOff x="0" y="0"/>
            <a:chExt cx="74076" cy="131259"/>
          </a:xfrm>
        </p:grpSpPr>
        <p:sp>
          <p:nvSpPr>
            <p:cNvPr id="958" name="Freeform 9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9" name="TextBox 9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0" name="Group 960"/>
          <p:cNvGrpSpPr/>
          <p:nvPr/>
        </p:nvGrpSpPr>
        <p:grpSpPr>
          <a:xfrm>
            <a:off x="6092102" y="7977177"/>
            <a:ext cx="212507" cy="376548"/>
            <a:chOff x="0" y="0"/>
            <a:chExt cx="74076" cy="131259"/>
          </a:xfrm>
        </p:grpSpPr>
        <p:sp>
          <p:nvSpPr>
            <p:cNvPr id="961" name="Freeform 9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2" name="TextBox 9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3" name="Group 963"/>
          <p:cNvGrpSpPr/>
          <p:nvPr/>
        </p:nvGrpSpPr>
        <p:grpSpPr>
          <a:xfrm>
            <a:off x="5861919" y="8440895"/>
            <a:ext cx="212507" cy="376548"/>
            <a:chOff x="0" y="0"/>
            <a:chExt cx="74076" cy="131259"/>
          </a:xfrm>
        </p:grpSpPr>
        <p:sp>
          <p:nvSpPr>
            <p:cNvPr id="964" name="Freeform 9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5" name="TextBox 9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6" name="Group 966"/>
          <p:cNvGrpSpPr/>
          <p:nvPr/>
        </p:nvGrpSpPr>
        <p:grpSpPr>
          <a:xfrm>
            <a:off x="6092102" y="8440895"/>
            <a:ext cx="212507" cy="376548"/>
            <a:chOff x="0" y="0"/>
            <a:chExt cx="74076" cy="131259"/>
          </a:xfrm>
        </p:grpSpPr>
        <p:sp>
          <p:nvSpPr>
            <p:cNvPr id="967" name="Freeform 9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8" name="TextBox 9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9" name="Group 969"/>
          <p:cNvGrpSpPr/>
          <p:nvPr/>
        </p:nvGrpSpPr>
        <p:grpSpPr>
          <a:xfrm>
            <a:off x="5861919" y="8904612"/>
            <a:ext cx="212507" cy="376548"/>
            <a:chOff x="0" y="0"/>
            <a:chExt cx="74076" cy="131259"/>
          </a:xfrm>
        </p:grpSpPr>
        <p:sp>
          <p:nvSpPr>
            <p:cNvPr id="970" name="Freeform 9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1" name="TextBox 9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2" name="Group 972"/>
          <p:cNvGrpSpPr/>
          <p:nvPr/>
        </p:nvGrpSpPr>
        <p:grpSpPr>
          <a:xfrm>
            <a:off x="6092102" y="8904612"/>
            <a:ext cx="212507" cy="376548"/>
            <a:chOff x="0" y="0"/>
            <a:chExt cx="74076" cy="131259"/>
          </a:xfrm>
        </p:grpSpPr>
        <p:sp>
          <p:nvSpPr>
            <p:cNvPr id="973" name="Freeform 9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4" name="TextBox 9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5" name="Group 975"/>
          <p:cNvGrpSpPr/>
          <p:nvPr/>
        </p:nvGrpSpPr>
        <p:grpSpPr>
          <a:xfrm>
            <a:off x="6322286" y="7977177"/>
            <a:ext cx="212507" cy="376548"/>
            <a:chOff x="0" y="0"/>
            <a:chExt cx="74076" cy="131259"/>
          </a:xfrm>
        </p:grpSpPr>
        <p:sp>
          <p:nvSpPr>
            <p:cNvPr id="976" name="Freeform 9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7" name="TextBox 9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8" name="Group 978"/>
          <p:cNvGrpSpPr/>
          <p:nvPr/>
        </p:nvGrpSpPr>
        <p:grpSpPr>
          <a:xfrm>
            <a:off x="6552469" y="7977177"/>
            <a:ext cx="212507" cy="376548"/>
            <a:chOff x="0" y="0"/>
            <a:chExt cx="74076" cy="131259"/>
          </a:xfrm>
        </p:grpSpPr>
        <p:sp>
          <p:nvSpPr>
            <p:cNvPr id="979" name="Freeform 9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0" name="TextBox 9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1" name="Group 981"/>
          <p:cNvGrpSpPr/>
          <p:nvPr/>
        </p:nvGrpSpPr>
        <p:grpSpPr>
          <a:xfrm>
            <a:off x="6322286" y="8440895"/>
            <a:ext cx="212507" cy="376548"/>
            <a:chOff x="0" y="0"/>
            <a:chExt cx="74076" cy="131259"/>
          </a:xfrm>
        </p:grpSpPr>
        <p:sp>
          <p:nvSpPr>
            <p:cNvPr id="982" name="Freeform 9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3" name="TextBox 9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4" name="Group 984"/>
          <p:cNvGrpSpPr/>
          <p:nvPr/>
        </p:nvGrpSpPr>
        <p:grpSpPr>
          <a:xfrm>
            <a:off x="6552469" y="8440895"/>
            <a:ext cx="212507" cy="376548"/>
            <a:chOff x="0" y="0"/>
            <a:chExt cx="74076" cy="131259"/>
          </a:xfrm>
        </p:grpSpPr>
        <p:sp>
          <p:nvSpPr>
            <p:cNvPr id="985" name="Freeform 9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6" name="TextBox 9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7" name="Group 987"/>
          <p:cNvGrpSpPr/>
          <p:nvPr/>
        </p:nvGrpSpPr>
        <p:grpSpPr>
          <a:xfrm>
            <a:off x="6322286" y="8904612"/>
            <a:ext cx="212507" cy="376548"/>
            <a:chOff x="0" y="0"/>
            <a:chExt cx="74076" cy="131259"/>
          </a:xfrm>
        </p:grpSpPr>
        <p:sp>
          <p:nvSpPr>
            <p:cNvPr id="988" name="Freeform 9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9" name="TextBox 9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0" name="Group 990"/>
          <p:cNvGrpSpPr/>
          <p:nvPr/>
        </p:nvGrpSpPr>
        <p:grpSpPr>
          <a:xfrm>
            <a:off x="6552469" y="8904612"/>
            <a:ext cx="212507" cy="376548"/>
            <a:chOff x="0" y="0"/>
            <a:chExt cx="74076" cy="131259"/>
          </a:xfrm>
        </p:grpSpPr>
        <p:sp>
          <p:nvSpPr>
            <p:cNvPr id="991" name="Freeform 9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2" name="TextBox 9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3" name="Group 993"/>
          <p:cNvGrpSpPr/>
          <p:nvPr/>
        </p:nvGrpSpPr>
        <p:grpSpPr>
          <a:xfrm>
            <a:off x="6782653" y="7977177"/>
            <a:ext cx="212507" cy="376548"/>
            <a:chOff x="0" y="0"/>
            <a:chExt cx="74076" cy="131259"/>
          </a:xfrm>
        </p:grpSpPr>
        <p:sp>
          <p:nvSpPr>
            <p:cNvPr id="994" name="Freeform 9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5" name="TextBox 9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6" name="Group 996"/>
          <p:cNvGrpSpPr/>
          <p:nvPr/>
        </p:nvGrpSpPr>
        <p:grpSpPr>
          <a:xfrm>
            <a:off x="6782653" y="8440895"/>
            <a:ext cx="212507" cy="376548"/>
            <a:chOff x="0" y="0"/>
            <a:chExt cx="74076" cy="131259"/>
          </a:xfrm>
        </p:grpSpPr>
        <p:sp>
          <p:nvSpPr>
            <p:cNvPr id="997" name="Freeform 9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8" name="TextBox 9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9" name="Group 999"/>
          <p:cNvGrpSpPr/>
          <p:nvPr/>
        </p:nvGrpSpPr>
        <p:grpSpPr>
          <a:xfrm>
            <a:off x="6782653" y="8904612"/>
            <a:ext cx="212507" cy="376548"/>
            <a:chOff x="0" y="0"/>
            <a:chExt cx="74076" cy="131259"/>
          </a:xfrm>
        </p:grpSpPr>
        <p:sp>
          <p:nvSpPr>
            <p:cNvPr id="1000" name="Freeform 10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1" name="TextBox 10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2" name="Group 1002"/>
          <p:cNvGrpSpPr/>
          <p:nvPr/>
        </p:nvGrpSpPr>
        <p:grpSpPr>
          <a:xfrm>
            <a:off x="749022" y="7977177"/>
            <a:ext cx="1642467" cy="376548"/>
            <a:chOff x="0" y="0"/>
            <a:chExt cx="572537" cy="131259"/>
          </a:xfrm>
        </p:grpSpPr>
        <p:sp>
          <p:nvSpPr>
            <p:cNvPr id="1003" name="Freeform 100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4" name="TextBox 100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5" name="Group 1005"/>
          <p:cNvGrpSpPr/>
          <p:nvPr/>
        </p:nvGrpSpPr>
        <p:grpSpPr>
          <a:xfrm>
            <a:off x="749022" y="8440895"/>
            <a:ext cx="1642467" cy="376548"/>
            <a:chOff x="0" y="0"/>
            <a:chExt cx="572537" cy="131259"/>
          </a:xfrm>
        </p:grpSpPr>
        <p:sp>
          <p:nvSpPr>
            <p:cNvPr id="1006" name="Freeform 100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7" name="TextBox 100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8" name="Group 1008"/>
          <p:cNvGrpSpPr/>
          <p:nvPr/>
        </p:nvGrpSpPr>
        <p:grpSpPr>
          <a:xfrm>
            <a:off x="749022" y="8904612"/>
            <a:ext cx="1642467" cy="376548"/>
            <a:chOff x="0" y="0"/>
            <a:chExt cx="572537" cy="131259"/>
          </a:xfrm>
        </p:grpSpPr>
        <p:sp>
          <p:nvSpPr>
            <p:cNvPr id="1009" name="Freeform 10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0" name="TextBox 10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1" name="Group 1011"/>
          <p:cNvGrpSpPr/>
          <p:nvPr/>
        </p:nvGrpSpPr>
        <p:grpSpPr>
          <a:xfrm>
            <a:off x="2409165" y="1485132"/>
            <a:ext cx="212507" cy="376548"/>
            <a:chOff x="0" y="0"/>
            <a:chExt cx="74076" cy="131259"/>
          </a:xfrm>
        </p:grpSpPr>
        <p:sp>
          <p:nvSpPr>
            <p:cNvPr id="1012" name="Freeform 10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3" name="TextBox 10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4" name="Group 1014"/>
          <p:cNvGrpSpPr/>
          <p:nvPr/>
        </p:nvGrpSpPr>
        <p:grpSpPr>
          <a:xfrm>
            <a:off x="2639349" y="1485132"/>
            <a:ext cx="212507" cy="376548"/>
            <a:chOff x="0" y="0"/>
            <a:chExt cx="74076" cy="131259"/>
          </a:xfrm>
        </p:grpSpPr>
        <p:sp>
          <p:nvSpPr>
            <p:cNvPr id="1015" name="Freeform 10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6" name="TextBox 10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7" name="Group 1017"/>
          <p:cNvGrpSpPr/>
          <p:nvPr/>
        </p:nvGrpSpPr>
        <p:grpSpPr>
          <a:xfrm>
            <a:off x="2869533" y="1485132"/>
            <a:ext cx="212507" cy="376548"/>
            <a:chOff x="0" y="0"/>
            <a:chExt cx="74076" cy="131259"/>
          </a:xfrm>
        </p:grpSpPr>
        <p:sp>
          <p:nvSpPr>
            <p:cNvPr id="1018" name="Freeform 10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9" name="TextBox 10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0" name="Group 1020"/>
          <p:cNvGrpSpPr/>
          <p:nvPr/>
        </p:nvGrpSpPr>
        <p:grpSpPr>
          <a:xfrm>
            <a:off x="3099716" y="1485132"/>
            <a:ext cx="212507" cy="376548"/>
            <a:chOff x="0" y="0"/>
            <a:chExt cx="74076" cy="131259"/>
          </a:xfrm>
        </p:grpSpPr>
        <p:sp>
          <p:nvSpPr>
            <p:cNvPr id="1021" name="Freeform 10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2" name="TextBox 10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3" name="Group 1023"/>
          <p:cNvGrpSpPr/>
          <p:nvPr/>
        </p:nvGrpSpPr>
        <p:grpSpPr>
          <a:xfrm>
            <a:off x="3329900" y="1485132"/>
            <a:ext cx="212507" cy="376548"/>
            <a:chOff x="0" y="0"/>
            <a:chExt cx="74076" cy="131259"/>
          </a:xfrm>
        </p:grpSpPr>
        <p:sp>
          <p:nvSpPr>
            <p:cNvPr id="1024" name="Freeform 10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5" name="TextBox 10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6" name="Group 1026"/>
          <p:cNvGrpSpPr/>
          <p:nvPr/>
        </p:nvGrpSpPr>
        <p:grpSpPr>
          <a:xfrm>
            <a:off x="3560083" y="1485132"/>
            <a:ext cx="212507" cy="376548"/>
            <a:chOff x="0" y="0"/>
            <a:chExt cx="74076" cy="131259"/>
          </a:xfrm>
        </p:grpSpPr>
        <p:sp>
          <p:nvSpPr>
            <p:cNvPr id="1027" name="Freeform 10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8" name="TextBox 10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9" name="Group 1029"/>
          <p:cNvGrpSpPr/>
          <p:nvPr/>
        </p:nvGrpSpPr>
        <p:grpSpPr>
          <a:xfrm>
            <a:off x="3790267" y="1485132"/>
            <a:ext cx="212507" cy="376548"/>
            <a:chOff x="0" y="0"/>
            <a:chExt cx="74076" cy="131259"/>
          </a:xfrm>
        </p:grpSpPr>
        <p:sp>
          <p:nvSpPr>
            <p:cNvPr id="1030" name="Freeform 10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1" name="TextBox 10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2" name="Group 1032"/>
          <p:cNvGrpSpPr/>
          <p:nvPr/>
        </p:nvGrpSpPr>
        <p:grpSpPr>
          <a:xfrm>
            <a:off x="4020450" y="1485132"/>
            <a:ext cx="212507" cy="376548"/>
            <a:chOff x="0" y="0"/>
            <a:chExt cx="74076" cy="131259"/>
          </a:xfrm>
        </p:grpSpPr>
        <p:sp>
          <p:nvSpPr>
            <p:cNvPr id="1033" name="Freeform 10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4" name="TextBox 10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5" name="Group 1035"/>
          <p:cNvGrpSpPr/>
          <p:nvPr/>
        </p:nvGrpSpPr>
        <p:grpSpPr>
          <a:xfrm>
            <a:off x="4250634" y="1485132"/>
            <a:ext cx="212507" cy="376548"/>
            <a:chOff x="0" y="0"/>
            <a:chExt cx="74076" cy="131259"/>
          </a:xfrm>
        </p:grpSpPr>
        <p:sp>
          <p:nvSpPr>
            <p:cNvPr id="1036" name="Freeform 10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7" name="TextBox 10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8" name="Group 1038"/>
          <p:cNvGrpSpPr/>
          <p:nvPr/>
        </p:nvGrpSpPr>
        <p:grpSpPr>
          <a:xfrm>
            <a:off x="4480817" y="1485132"/>
            <a:ext cx="212507" cy="376548"/>
            <a:chOff x="0" y="0"/>
            <a:chExt cx="74076" cy="131259"/>
          </a:xfrm>
        </p:grpSpPr>
        <p:sp>
          <p:nvSpPr>
            <p:cNvPr id="1039" name="Freeform 10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0" name="TextBox 10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1" name="Group 1041"/>
          <p:cNvGrpSpPr/>
          <p:nvPr/>
        </p:nvGrpSpPr>
        <p:grpSpPr>
          <a:xfrm>
            <a:off x="4711001" y="1485132"/>
            <a:ext cx="212507" cy="376548"/>
            <a:chOff x="0" y="0"/>
            <a:chExt cx="74076" cy="131259"/>
          </a:xfrm>
        </p:grpSpPr>
        <p:sp>
          <p:nvSpPr>
            <p:cNvPr id="1042" name="Freeform 10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3" name="TextBox 10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4" name="Group 1044"/>
          <p:cNvGrpSpPr/>
          <p:nvPr/>
        </p:nvGrpSpPr>
        <p:grpSpPr>
          <a:xfrm>
            <a:off x="4941185" y="1485132"/>
            <a:ext cx="212507" cy="376548"/>
            <a:chOff x="0" y="0"/>
            <a:chExt cx="74076" cy="131259"/>
          </a:xfrm>
        </p:grpSpPr>
        <p:sp>
          <p:nvSpPr>
            <p:cNvPr id="1045" name="Freeform 10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6" name="TextBox 10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7" name="Group 1047"/>
          <p:cNvGrpSpPr/>
          <p:nvPr/>
        </p:nvGrpSpPr>
        <p:grpSpPr>
          <a:xfrm>
            <a:off x="5171368" y="1485132"/>
            <a:ext cx="212507" cy="376548"/>
            <a:chOff x="0" y="0"/>
            <a:chExt cx="74076" cy="131259"/>
          </a:xfrm>
        </p:grpSpPr>
        <p:sp>
          <p:nvSpPr>
            <p:cNvPr id="1048" name="Freeform 10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9" name="TextBox 10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0" name="Group 1050"/>
          <p:cNvGrpSpPr/>
          <p:nvPr/>
        </p:nvGrpSpPr>
        <p:grpSpPr>
          <a:xfrm>
            <a:off x="5401552" y="1485132"/>
            <a:ext cx="212507" cy="376548"/>
            <a:chOff x="0" y="0"/>
            <a:chExt cx="74076" cy="131259"/>
          </a:xfrm>
        </p:grpSpPr>
        <p:sp>
          <p:nvSpPr>
            <p:cNvPr id="1051" name="Freeform 10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2" name="TextBox 10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3" name="Group 1053"/>
          <p:cNvGrpSpPr/>
          <p:nvPr/>
        </p:nvGrpSpPr>
        <p:grpSpPr>
          <a:xfrm>
            <a:off x="5631735" y="1485132"/>
            <a:ext cx="212507" cy="376548"/>
            <a:chOff x="0" y="0"/>
            <a:chExt cx="74076" cy="131259"/>
          </a:xfrm>
        </p:grpSpPr>
        <p:sp>
          <p:nvSpPr>
            <p:cNvPr id="1054" name="Freeform 10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5" name="TextBox 10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6" name="Group 1056"/>
          <p:cNvGrpSpPr/>
          <p:nvPr/>
        </p:nvGrpSpPr>
        <p:grpSpPr>
          <a:xfrm>
            <a:off x="5861919" y="1485132"/>
            <a:ext cx="212507" cy="376548"/>
            <a:chOff x="0" y="0"/>
            <a:chExt cx="74076" cy="131259"/>
          </a:xfrm>
        </p:grpSpPr>
        <p:sp>
          <p:nvSpPr>
            <p:cNvPr id="1057" name="Freeform 10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8" name="TextBox 10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9" name="Group 1059"/>
          <p:cNvGrpSpPr/>
          <p:nvPr/>
        </p:nvGrpSpPr>
        <p:grpSpPr>
          <a:xfrm>
            <a:off x="6092102" y="1485132"/>
            <a:ext cx="212507" cy="376548"/>
            <a:chOff x="0" y="0"/>
            <a:chExt cx="74076" cy="131259"/>
          </a:xfrm>
        </p:grpSpPr>
        <p:sp>
          <p:nvSpPr>
            <p:cNvPr id="1060" name="Freeform 10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1" name="TextBox 10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2" name="Group 1062"/>
          <p:cNvGrpSpPr/>
          <p:nvPr/>
        </p:nvGrpSpPr>
        <p:grpSpPr>
          <a:xfrm>
            <a:off x="6322286" y="1485132"/>
            <a:ext cx="212507" cy="376548"/>
            <a:chOff x="0" y="0"/>
            <a:chExt cx="74076" cy="131259"/>
          </a:xfrm>
        </p:grpSpPr>
        <p:sp>
          <p:nvSpPr>
            <p:cNvPr id="1063" name="Freeform 10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4" name="TextBox 10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5" name="Group 1065"/>
          <p:cNvGrpSpPr/>
          <p:nvPr/>
        </p:nvGrpSpPr>
        <p:grpSpPr>
          <a:xfrm>
            <a:off x="6552469" y="1485132"/>
            <a:ext cx="212507" cy="376548"/>
            <a:chOff x="0" y="0"/>
            <a:chExt cx="74076" cy="131259"/>
          </a:xfrm>
        </p:grpSpPr>
        <p:sp>
          <p:nvSpPr>
            <p:cNvPr id="1066" name="Freeform 10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7" name="TextBox 10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8" name="Group 1068"/>
          <p:cNvGrpSpPr/>
          <p:nvPr/>
        </p:nvGrpSpPr>
        <p:grpSpPr>
          <a:xfrm>
            <a:off x="6782653" y="1485132"/>
            <a:ext cx="212507" cy="376548"/>
            <a:chOff x="0" y="0"/>
            <a:chExt cx="74076" cy="131259"/>
          </a:xfrm>
        </p:grpSpPr>
        <p:sp>
          <p:nvSpPr>
            <p:cNvPr id="1069" name="Freeform 10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0" name="TextBox 10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71" name="Group 1071"/>
          <p:cNvGrpSpPr/>
          <p:nvPr/>
        </p:nvGrpSpPr>
        <p:grpSpPr>
          <a:xfrm>
            <a:off x="749022" y="1485132"/>
            <a:ext cx="1642467" cy="376548"/>
            <a:chOff x="0" y="0"/>
            <a:chExt cx="572537" cy="131259"/>
          </a:xfrm>
        </p:grpSpPr>
        <p:sp>
          <p:nvSpPr>
            <p:cNvPr id="1072" name="Freeform 107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3" name="TextBox 107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1074" name="Freeform 1074"/>
          <p:cNvSpPr/>
          <p:nvPr/>
        </p:nvSpPr>
        <p:spPr>
          <a:xfrm rot="1284859">
            <a:off x="6436924" y="571330"/>
            <a:ext cx="656104" cy="632246"/>
          </a:xfrm>
          <a:custGeom>
            <a:avLst/>
            <a:gdLst/>
            <a:ahLst/>
            <a:cxnLst/>
            <a:rect l="l" t="t" r="r" b="b"/>
            <a:pathLst>
              <a:path w="656104" h="632246">
                <a:moveTo>
                  <a:pt x="0" y="0"/>
                </a:moveTo>
                <a:lnTo>
                  <a:pt x="656105" y="0"/>
                </a:lnTo>
                <a:lnTo>
                  <a:pt x="656105" y="632246"/>
                </a:lnTo>
                <a:lnTo>
                  <a:pt x="0" y="632246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8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5" name="Freeform 1075"/>
          <p:cNvSpPr/>
          <p:nvPr/>
        </p:nvSpPr>
        <p:spPr>
          <a:xfrm flipH="1">
            <a:off x="508817" y="326821"/>
            <a:ext cx="998180" cy="684585"/>
          </a:xfrm>
          <a:custGeom>
            <a:avLst/>
            <a:gdLst/>
            <a:ahLst/>
            <a:cxnLst/>
            <a:rect l="l" t="t" r="r" b="b"/>
            <a:pathLst>
              <a:path w="998180" h="684585">
                <a:moveTo>
                  <a:pt x="998179" y="0"/>
                </a:moveTo>
                <a:lnTo>
                  <a:pt x="0" y="0"/>
                </a:lnTo>
                <a:lnTo>
                  <a:pt x="0" y="684585"/>
                </a:lnTo>
                <a:lnTo>
                  <a:pt x="998179" y="684585"/>
                </a:lnTo>
                <a:lnTo>
                  <a:pt x="998179" y="0"/>
                </a:lnTo>
                <a:close/>
              </a:path>
            </a:pathLst>
          </a:custGeom>
          <a:blipFill>
            <a:blip r:embed="rId5">
              <a:alphaModFix amt="8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6" name="TextBox 1076"/>
          <p:cNvSpPr txBox="1"/>
          <p:nvPr/>
        </p:nvSpPr>
        <p:spPr>
          <a:xfrm>
            <a:off x="812823" y="1474985"/>
            <a:ext cx="390167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Mes:</a:t>
            </a:r>
          </a:p>
        </p:txBody>
      </p:sp>
      <p:sp>
        <p:nvSpPr>
          <p:cNvPr id="1077" name="TextBox 1077"/>
          <p:cNvSpPr txBox="1"/>
          <p:nvPr/>
        </p:nvSpPr>
        <p:spPr>
          <a:xfrm>
            <a:off x="2172794" y="830303"/>
            <a:ext cx="51680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78" name="TextBox 1078"/>
          <p:cNvSpPr txBox="1"/>
          <p:nvPr/>
        </p:nvSpPr>
        <p:spPr>
          <a:xfrm>
            <a:off x="2592014" y="830303"/>
            <a:ext cx="433014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79" name="TextBox 1079"/>
          <p:cNvSpPr txBox="1"/>
          <p:nvPr/>
        </p:nvSpPr>
        <p:spPr>
          <a:xfrm>
            <a:off x="2911641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0" name="TextBox 1080"/>
          <p:cNvSpPr txBox="1"/>
          <p:nvPr/>
        </p:nvSpPr>
        <p:spPr>
          <a:xfrm>
            <a:off x="3102864" y="830303"/>
            <a:ext cx="56381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81" name="TextBox 1081"/>
          <p:cNvSpPr txBox="1"/>
          <p:nvPr/>
        </p:nvSpPr>
        <p:spPr>
          <a:xfrm>
            <a:off x="3468298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1082" name="TextBox 1082"/>
          <p:cNvSpPr txBox="1"/>
          <p:nvPr/>
        </p:nvSpPr>
        <p:spPr>
          <a:xfrm>
            <a:off x="3778303" y="830303"/>
            <a:ext cx="391355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1083" name="TextBox 1083"/>
          <p:cNvSpPr txBox="1"/>
          <p:nvPr/>
        </p:nvSpPr>
        <p:spPr>
          <a:xfrm>
            <a:off x="4144286" y="830303"/>
            <a:ext cx="492023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1084" name="TextBox 1084"/>
          <p:cNvSpPr txBox="1"/>
          <p:nvPr/>
        </p:nvSpPr>
        <p:spPr>
          <a:xfrm>
            <a:off x="4602797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1085" name="TextBox 1085"/>
          <p:cNvSpPr txBox="1"/>
          <p:nvPr/>
        </p:nvSpPr>
        <p:spPr>
          <a:xfrm>
            <a:off x="4909435" y="830303"/>
            <a:ext cx="370210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6" name="TextBox 1086"/>
          <p:cNvSpPr txBox="1"/>
          <p:nvPr/>
        </p:nvSpPr>
        <p:spPr>
          <a:xfrm>
            <a:off x="5184082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87" name="TextBox 1087"/>
          <p:cNvSpPr txBox="1"/>
          <p:nvPr/>
        </p:nvSpPr>
        <p:spPr>
          <a:xfrm>
            <a:off x="1715095" y="478066"/>
            <a:ext cx="1402594" cy="53334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25"/>
              </a:lnSpc>
            </a:pPr>
            <a:r>
              <a:rPr lang="en-US" sz="3089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lista de</a:t>
            </a:r>
          </a:p>
        </p:txBody>
      </p:sp>
      <p:sp>
        <p:nvSpPr>
          <p:cNvPr id="1088" name="TextBox 1088"/>
          <p:cNvSpPr txBox="1"/>
          <p:nvPr/>
        </p:nvSpPr>
        <p:spPr>
          <a:xfrm>
            <a:off x="2455355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89" name="TextBox 1089"/>
          <p:cNvSpPr txBox="1"/>
          <p:nvPr/>
        </p:nvSpPr>
        <p:spPr>
          <a:xfrm>
            <a:off x="265514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0" name="TextBox 1090"/>
          <p:cNvSpPr txBox="1"/>
          <p:nvPr/>
        </p:nvSpPr>
        <p:spPr>
          <a:xfrm>
            <a:off x="288532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1" name="TextBox 1091"/>
          <p:cNvSpPr txBox="1"/>
          <p:nvPr/>
        </p:nvSpPr>
        <p:spPr>
          <a:xfrm>
            <a:off x="311550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2" name="TextBox 1092"/>
          <p:cNvSpPr txBox="1"/>
          <p:nvPr/>
        </p:nvSpPr>
        <p:spPr>
          <a:xfrm>
            <a:off x="334569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3" name="TextBox 1093"/>
          <p:cNvSpPr txBox="1"/>
          <p:nvPr/>
        </p:nvSpPr>
        <p:spPr>
          <a:xfrm>
            <a:off x="3609082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4" name="TextBox 1094"/>
          <p:cNvSpPr txBox="1"/>
          <p:nvPr/>
        </p:nvSpPr>
        <p:spPr>
          <a:xfrm>
            <a:off x="379573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5" name="TextBox 1095"/>
          <p:cNvSpPr txBox="1"/>
          <p:nvPr/>
        </p:nvSpPr>
        <p:spPr>
          <a:xfrm>
            <a:off x="4036243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6" name="TextBox 1096"/>
          <p:cNvSpPr txBox="1"/>
          <p:nvPr/>
        </p:nvSpPr>
        <p:spPr>
          <a:xfrm>
            <a:off x="426642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7" name="TextBox 1097"/>
          <p:cNvSpPr txBox="1"/>
          <p:nvPr/>
        </p:nvSpPr>
        <p:spPr>
          <a:xfrm>
            <a:off x="4496610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8" name="TextBox 1098"/>
          <p:cNvSpPr txBox="1"/>
          <p:nvPr/>
        </p:nvSpPr>
        <p:spPr>
          <a:xfrm>
            <a:off x="4757190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9" name="TextBox 1099"/>
          <p:cNvSpPr txBox="1"/>
          <p:nvPr/>
        </p:nvSpPr>
        <p:spPr>
          <a:xfrm>
            <a:off x="495697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0" name="TextBox 1100"/>
          <p:cNvSpPr txBox="1"/>
          <p:nvPr/>
        </p:nvSpPr>
        <p:spPr>
          <a:xfrm>
            <a:off x="5187161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1" name="TextBox 1101"/>
          <p:cNvSpPr txBox="1"/>
          <p:nvPr/>
        </p:nvSpPr>
        <p:spPr>
          <a:xfrm>
            <a:off x="5417344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2" name="TextBox 1102"/>
          <p:cNvSpPr txBox="1"/>
          <p:nvPr/>
        </p:nvSpPr>
        <p:spPr>
          <a:xfrm>
            <a:off x="5647528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103" name="TextBox 1103"/>
          <p:cNvSpPr txBox="1"/>
          <p:nvPr/>
        </p:nvSpPr>
        <p:spPr>
          <a:xfrm>
            <a:off x="5908108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104" name="TextBox 1104"/>
          <p:cNvSpPr txBox="1"/>
          <p:nvPr/>
        </p:nvSpPr>
        <p:spPr>
          <a:xfrm>
            <a:off x="610789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5" name="TextBox 1105"/>
          <p:cNvSpPr txBox="1"/>
          <p:nvPr/>
        </p:nvSpPr>
        <p:spPr>
          <a:xfrm>
            <a:off x="633807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6" name="TextBox 1106"/>
          <p:cNvSpPr txBox="1"/>
          <p:nvPr/>
        </p:nvSpPr>
        <p:spPr>
          <a:xfrm>
            <a:off x="656826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7" name="TextBox 1107"/>
          <p:cNvSpPr txBox="1"/>
          <p:nvPr/>
        </p:nvSpPr>
        <p:spPr>
          <a:xfrm>
            <a:off x="6798446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2409165" y="1948850"/>
            <a:ext cx="212507" cy="376548"/>
            <a:chOff x="0" y="0"/>
            <a:chExt cx="740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639349" y="1948850"/>
            <a:ext cx="212507" cy="376548"/>
            <a:chOff x="0" y="0"/>
            <a:chExt cx="74076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749022" y="2412567"/>
            <a:ext cx="1642467" cy="376548"/>
            <a:chOff x="0" y="0"/>
            <a:chExt cx="572537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2409165" y="2412567"/>
            <a:ext cx="212507" cy="376548"/>
            <a:chOff x="0" y="0"/>
            <a:chExt cx="740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2639349" y="2412567"/>
            <a:ext cx="212507" cy="376548"/>
            <a:chOff x="0" y="0"/>
            <a:chExt cx="74076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749022" y="2876285"/>
            <a:ext cx="1642467" cy="376548"/>
            <a:chOff x="0" y="0"/>
            <a:chExt cx="572537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2409165" y="2876285"/>
            <a:ext cx="212507" cy="376548"/>
            <a:chOff x="0" y="0"/>
            <a:chExt cx="740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639349" y="2876285"/>
            <a:ext cx="212507" cy="376548"/>
            <a:chOff x="0" y="0"/>
            <a:chExt cx="74076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749022" y="3340002"/>
            <a:ext cx="1642467" cy="376548"/>
            <a:chOff x="0" y="0"/>
            <a:chExt cx="572537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2409165" y="3340002"/>
            <a:ext cx="212507" cy="376548"/>
            <a:chOff x="0" y="0"/>
            <a:chExt cx="740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2639349" y="3340002"/>
            <a:ext cx="212507" cy="376548"/>
            <a:chOff x="0" y="0"/>
            <a:chExt cx="74076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749022" y="3803720"/>
            <a:ext cx="1642467" cy="376548"/>
            <a:chOff x="0" y="0"/>
            <a:chExt cx="572537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2409165" y="3803720"/>
            <a:ext cx="212507" cy="376548"/>
            <a:chOff x="0" y="0"/>
            <a:chExt cx="740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639349" y="3803720"/>
            <a:ext cx="212507" cy="376548"/>
            <a:chOff x="0" y="0"/>
            <a:chExt cx="74076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749022" y="4267437"/>
            <a:ext cx="1642467" cy="376548"/>
            <a:chOff x="0" y="0"/>
            <a:chExt cx="572537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2409165" y="4267437"/>
            <a:ext cx="212507" cy="376548"/>
            <a:chOff x="0" y="0"/>
            <a:chExt cx="740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2639349" y="4267437"/>
            <a:ext cx="212507" cy="376548"/>
            <a:chOff x="0" y="0"/>
            <a:chExt cx="74076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749022" y="4731155"/>
            <a:ext cx="1642467" cy="376548"/>
            <a:chOff x="0" y="0"/>
            <a:chExt cx="572537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2409165" y="4731155"/>
            <a:ext cx="212507" cy="376548"/>
            <a:chOff x="0" y="0"/>
            <a:chExt cx="740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639349" y="4731155"/>
            <a:ext cx="212507" cy="376548"/>
            <a:chOff x="0" y="0"/>
            <a:chExt cx="74076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749022" y="5194872"/>
            <a:ext cx="1642467" cy="376548"/>
            <a:chOff x="0" y="0"/>
            <a:chExt cx="572537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2409165" y="5194872"/>
            <a:ext cx="212507" cy="376548"/>
            <a:chOff x="0" y="0"/>
            <a:chExt cx="740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2639349" y="5194872"/>
            <a:ext cx="212507" cy="376548"/>
            <a:chOff x="0" y="0"/>
            <a:chExt cx="74076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749022" y="5658590"/>
            <a:ext cx="1642467" cy="376548"/>
            <a:chOff x="0" y="0"/>
            <a:chExt cx="572537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2409165" y="5658590"/>
            <a:ext cx="212507" cy="376548"/>
            <a:chOff x="0" y="0"/>
            <a:chExt cx="740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2639349" y="5658590"/>
            <a:ext cx="212507" cy="376548"/>
            <a:chOff x="0" y="0"/>
            <a:chExt cx="74076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749022" y="6122307"/>
            <a:ext cx="1642467" cy="376548"/>
            <a:chOff x="0" y="0"/>
            <a:chExt cx="572537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2409165" y="6122307"/>
            <a:ext cx="212507" cy="376548"/>
            <a:chOff x="0" y="0"/>
            <a:chExt cx="740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2639349" y="6122307"/>
            <a:ext cx="212507" cy="376548"/>
            <a:chOff x="0" y="0"/>
            <a:chExt cx="74076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749022" y="6586025"/>
            <a:ext cx="1642467" cy="376548"/>
            <a:chOff x="0" y="0"/>
            <a:chExt cx="572537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2409165" y="6586025"/>
            <a:ext cx="212507" cy="376548"/>
            <a:chOff x="0" y="0"/>
            <a:chExt cx="740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2639349" y="6586025"/>
            <a:ext cx="212507" cy="376548"/>
            <a:chOff x="0" y="0"/>
            <a:chExt cx="74076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749022" y="7049742"/>
            <a:ext cx="1642467" cy="376548"/>
            <a:chOff x="0" y="0"/>
            <a:chExt cx="572537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2409165" y="7049742"/>
            <a:ext cx="212507" cy="376548"/>
            <a:chOff x="0" y="0"/>
            <a:chExt cx="740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2639349" y="7049742"/>
            <a:ext cx="212507" cy="376548"/>
            <a:chOff x="0" y="0"/>
            <a:chExt cx="74076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749022" y="7513460"/>
            <a:ext cx="1642467" cy="376548"/>
            <a:chOff x="0" y="0"/>
            <a:chExt cx="572537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2409165" y="7513460"/>
            <a:ext cx="212507" cy="376548"/>
            <a:chOff x="0" y="0"/>
            <a:chExt cx="740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2639349" y="7513460"/>
            <a:ext cx="212507" cy="376548"/>
            <a:chOff x="0" y="0"/>
            <a:chExt cx="74076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2869533" y="1948850"/>
            <a:ext cx="212507" cy="376548"/>
            <a:chOff x="0" y="0"/>
            <a:chExt cx="74076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3099716" y="1948850"/>
            <a:ext cx="212507" cy="376548"/>
            <a:chOff x="0" y="0"/>
            <a:chExt cx="740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2869533" y="2412567"/>
            <a:ext cx="212507" cy="376548"/>
            <a:chOff x="0" y="0"/>
            <a:chExt cx="74076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3099716" y="2412567"/>
            <a:ext cx="212507" cy="376548"/>
            <a:chOff x="0" y="0"/>
            <a:chExt cx="74076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2869533" y="2876285"/>
            <a:ext cx="212507" cy="376548"/>
            <a:chOff x="0" y="0"/>
            <a:chExt cx="74076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3099716" y="2876285"/>
            <a:ext cx="212507" cy="376548"/>
            <a:chOff x="0" y="0"/>
            <a:chExt cx="74076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2869533" y="3340002"/>
            <a:ext cx="212507" cy="376548"/>
            <a:chOff x="0" y="0"/>
            <a:chExt cx="74076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3099716" y="3340002"/>
            <a:ext cx="212507" cy="376548"/>
            <a:chOff x="0" y="0"/>
            <a:chExt cx="74076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2869533" y="3803720"/>
            <a:ext cx="212507" cy="376548"/>
            <a:chOff x="0" y="0"/>
            <a:chExt cx="74076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3099716" y="3803720"/>
            <a:ext cx="212507" cy="376548"/>
            <a:chOff x="0" y="0"/>
            <a:chExt cx="74076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2869533" y="4267437"/>
            <a:ext cx="212507" cy="376548"/>
            <a:chOff x="0" y="0"/>
            <a:chExt cx="74076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3099716" y="4267437"/>
            <a:ext cx="212507" cy="376548"/>
            <a:chOff x="0" y="0"/>
            <a:chExt cx="74076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2869533" y="4731155"/>
            <a:ext cx="212507" cy="376548"/>
            <a:chOff x="0" y="0"/>
            <a:chExt cx="74076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3099716" y="4731155"/>
            <a:ext cx="212507" cy="376548"/>
            <a:chOff x="0" y="0"/>
            <a:chExt cx="74076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2869533" y="5194872"/>
            <a:ext cx="212507" cy="376548"/>
            <a:chOff x="0" y="0"/>
            <a:chExt cx="74076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3099716" y="5194872"/>
            <a:ext cx="212507" cy="376548"/>
            <a:chOff x="0" y="0"/>
            <a:chExt cx="74076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2869533" y="5658590"/>
            <a:ext cx="212507" cy="376548"/>
            <a:chOff x="0" y="0"/>
            <a:chExt cx="74076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3099716" y="5658590"/>
            <a:ext cx="212507" cy="376548"/>
            <a:chOff x="0" y="0"/>
            <a:chExt cx="74076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2869533" y="6122307"/>
            <a:ext cx="212507" cy="376548"/>
            <a:chOff x="0" y="0"/>
            <a:chExt cx="74076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3099716" y="6122307"/>
            <a:ext cx="212507" cy="376548"/>
            <a:chOff x="0" y="0"/>
            <a:chExt cx="74076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2869533" y="6586025"/>
            <a:ext cx="212507" cy="376548"/>
            <a:chOff x="0" y="0"/>
            <a:chExt cx="74076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3099716" y="6586025"/>
            <a:ext cx="212507" cy="376548"/>
            <a:chOff x="0" y="0"/>
            <a:chExt cx="74076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2869533" y="7049742"/>
            <a:ext cx="212507" cy="376548"/>
            <a:chOff x="0" y="0"/>
            <a:chExt cx="74076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3099716" y="7049742"/>
            <a:ext cx="212507" cy="376548"/>
            <a:chOff x="0" y="0"/>
            <a:chExt cx="74076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2869533" y="7513460"/>
            <a:ext cx="212507" cy="376548"/>
            <a:chOff x="0" y="0"/>
            <a:chExt cx="74076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3099716" y="7513460"/>
            <a:ext cx="212507" cy="376548"/>
            <a:chOff x="0" y="0"/>
            <a:chExt cx="74076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3329900" y="1948850"/>
            <a:ext cx="212507" cy="376548"/>
            <a:chOff x="0" y="0"/>
            <a:chExt cx="74076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3329900" y="2412567"/>
            <a:ext cx="212507" cy="376548"/>
            <a:chOff x="0" y="0"/>
            <a:chExt cx="74076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3329900" y="2876285"/>
            <a:ext cx="212507" cy="376548"/>
            <a:chOff x="0" y="0"/>
            <a:chExt cx="74076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3329900" y="3340002"/>
            <a:ext cx="212507" cy="376548"/>
            <a:chOff x="0" y="0"/>
            <a:chExt cx="74076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3329900" y="3803720"/>
            <a:ext cx="212507" cy="376548"/>
            <a:chOff x="0" y="0"/>
            <a:chExt cx="74076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3329900" y="4267437"/>
            <a:ext cx="212507" cy="376548"/>
            <a:chOff x="0" y="0"/>
            <a:chExt cx="74076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3329900" y="4731155"/>
            <a:ext cx="212507" cy="376548"/>
            <a:chOff x="0" y="0"/>
            <a:chExt cx="740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329900" y="5194872"/>
            <a:ext cx="212507" cy="376548"/>
            <a:chOff x="0" y="0"/>
            <a:chExt cx="74076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3329900" y="5658590"/>
            <a:ext cx="212507" cy="376548"/>
            <a:chOff x="0" y="0"/>
            <a:chExt cx="74076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3329900" y="6122307"/>
            <a:ext cx="212507" cy="376548"/>
            <a:chOff x="0" y="0"/>
            <a:chExt cx="74076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3329900" y="6586025"/>
            <a:ext cx="212507" cy="376548"/>
            <a:chOff x="0" y="0"/>
            <a:chExt cx="74076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3329900" y="7049742"/>
            <a:ext cx="212507" cy="376548"/>
            <a:chOff x="0" y="0"/>
            <a:chExt cx="740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329900" y="7513460"/>
            <a:ext cx="212507" cy="376548"/>
            <a:chOff x="0" y="0"/>
            <a:chExt cx="74076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3560083" y="1948850"/>
            <a:ext cx="212507" cy="376548"/>
            <a:chOff x="0" y="0"/>
            <a:chExt cx="74076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3790267" y="1948850"/>
            <a:ext cx="212507" cy="376548"/>
            <a:chOff x="0" y="0"/>
            <a:chExt cx="74076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3560083" y="2412567"/>
            <a:ext cx="212507" cy="376548"/>
            <a:chOff x="0" y="0"/>
            <a:chExt cx="74076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3" name="Group 243"/>
          <p:cNvGrpSpPr/>
          <p:nvPr/>
        </p:nvGrpSpPr>
        <p:grpSpPr>
          <a:xfrm>
            <a:off x="3790267" y="2412567"/>
            <a:ext cx="212507" cy="376548"/>
            <a:chOff x="0" y="0"/>
            <a:chExt cx="74076" cy="131259"/>
          </a:xfrm>
        </p:grpSpPr>
        <p:sp>
          <p:nvSpPr>
            <p:cNvPr id="244" name="Freeform 2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5" name="TextBox 2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6" name="Group 246"/>
          <p:cNvGrpSpPr/>
          <p:nvPr/>
        </p:nvGrpSpPr>
        <p:grpSpPr>
          <a:xfrm>
            <a:off x="3560083" y="2876285"/>
            <a:ext cx="212507" cy="376548"/>
            <a:chOff x="0" y="0"/>
            <a:chExt cx="74076" cy="131259"/>
          </a:xfrm>
        </p:grpSpPr>
        <p:sp>
          <p:nvSpPr>
            <p:cNvPr id="247" name="Freeform 2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8" name="TextBox 2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9" name="Group 249"/>
          <p:cNvGrpSpPr/>
          <p:nvPr/>
        </p:nvGrpSpPr>
        <p:grpSpPr>
          <a:xfrm>
            <a:off x="3790267" y="2876285"/>
            <a:ext cx="212507" cy="376548"/>
            <a:chOff x="0" y="0"/>
            <a:chExt cx="74076" cy="131259"/>
          </a:xfrm>
        </p:grpSpPr>
        <p:sp>
          <p:nvSpPr>
            <p:cNvPr id="250" name="Freeform 2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1" name="TextBox 2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2" name="Group 252"/>
          <p:cNvGrpSpPr/>
          <p:nvPr/>
        </p:nvGrpSpPr>
        <p:grpSpPr>
          <a:xfrm>
            <a:off x="3560083" y="3340002"/>
            <a:ext cx="212507" cy="376548"/>
            <a:chOff x="0" y="0"/>
            <a:chExt cx="74076" cy="131259"/>
          </a:xfrm>
        </p:grpSpPr>
        <p:sp>
          <p:nvSpPr>
            <p:cNvPr id="253" name="Freeform 2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4" name="TextBox 2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5" name="Group 255"/>
          <p:cNvGrpSpPr/>
          <p:nvPr/>
        </p:nvGrpSpPr>
        <p:grpSpPr>
          <a:xfrm>
            <a:off x="3790267" y="3340002"/>
            <a:ext cx="212507" cy="376548"/>
            <a:chOff x="0" y="0"/>
            <a:chExt cx="74076" cy="131259"/>
          </a:xfrm>
        </p:grpSpPr>
        <p:sp>
          <p:nvSpPr>
            <p:cNvPr id="256" name="Freeform 2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7" name="TextBox 2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8" name="Group 258"/>
          <p:cNvGrpSpPr/>
          <p:nvPr/>
        </p:nvGrpSpPr>
        <p:grpSpPr>
          <a:xfrm>
            <a:off x="3560083" y="3803720"/>
            <a:ext cx="212507" cy="376548"/>
            <a:chOff x="0" y="0"/>
            <a:chExt cx="74076" cy="131259"/>
          </a:xfrm>
        </p:grpSpPr>
        <p:sp>
          <p:nvSpPr>
            <p:cNvPr id="259" name="Freeform 2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0" name="TextBox 2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1" name="Group 261"/>
          <p:cNvGrpSpPr/>
          <p:nvPr/>
        </p:nvGrpSpPr>
        <p:grpSpPr>
          <a:xfrm>
            <a:off x="3790267" y="3803720"/>
            <a:ext cx="212507" cy="376548"/>
            <a:chOff x="0" y="0"/>
            <a:chExt cx="74076" cy="131259"/>
          </a:xfrm>
        </p:grpSpPr>
        <p:sp>
          <p:nvSpPr>
            <p:cNvPr id="262" name="Freeform 2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3" name="TextBox 2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4" name="Group 264"/>
          <p:cNvGrpSpPr/>
          <p:nvPr/>
        </p:nvGrpSpPr>
        <p:grpSpPr>
          <a:xfrm>
            <a:off x="3560083" y="4267437"/>
            <a:ext cx="212507" cy="376548"/>
            <a:chOff x="0" y="0"/>
            <a:chExt cx="74076" cy="131259"/>
          </a:xfrm>
        </p:grpSpPr>
        <p:sp>
          <p:nvSpPr>
            <p:cNvPr id="265" name="Freeform 2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6" name="TextBox 2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7" name="Group 267"/>
          <p:cNvGrpSpPr/>
          <p:nvPr/>
        </p:nvGrpSpPr>
        <p:grpSpPr>
          <a:xfrm>
            <a:off x="3790267" y="4267437"/>
            <a:ext cx="212507" cy="376548"/>
            <a:chOff x="0" y="0"/>
            <a:chExt cx="74076" cy="131259"/>
          </a:xfrm>
        </p:grpSpPr>
        <p:sp>
          <p:nvSpPr>
            <p:cNvPr id="268" name="Freeform 2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9" name="TextBox 2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0" name="Group 270"/>
          <p:cNvGrpSpPr/>
          <p:nvPr/>
        </p:nvGrpSpPr>
        <p:grpSpPr>
          <a:xfrm>
            <a:off x="3560083" y="4731155"/>
            <a:ext cx="212507" cy="376548"/>
            <a:chOff x="0" y="0"/>
            <a:chExt cx="74076" cy="131259"/>
          </a:xfrm>
        </p:grpSpPr>
        <p:sp>
          <p:nvSpPr>
            <p:cNvPr id="271" name="Freeform 2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2" name="TextBox 2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3" name="Group 273"/>
          <p:cNvGrpSpPr/>
          <p:nvPr/>
        </p:nvGrpSpPr>
        <p:grpSpPr>
          <a:xfrm>
            <a:off x="3790267" y="4731155"/>
            <a:ext cx="212507" cy="376548"/>
            <a:chOff x="0" y="0"/>
            <a:chExt cx="74076" cy="131259"/>
          </a:xfrm>
        </p:grpSpPr>
        <p:sp>
          <p:nvSpPr>
            <p:cNvPr id="274" name="Freeform 2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5" name="TextBox 2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6" name="Group 276"/>
          <p:cNvGrpSpPr/>
          <p:nvPr/>
        </p:nvGrpSpPr>
        <p:grpSpPr>
          <a:xfrm>
            <a:off x="3560083" y="5194872"/>
            <a:ext cx="212507" cy="376548"/>
            <a:chOff x="0" y="0"/>
            <a:chExt cx="74076" cy="131259"/>
          </a:xfrm>
        </p:grpSpPr>
        <p:sp>
          <p:nvSpPr>
            <p:cNvPr id="277" name="Freeform 2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8" name="TextBox 2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9" name="Group 279"/>
          <p:cNvGrpSpPr/>
          <p:nvPr/>
        </p:nvGrpSpPr>
        <p:grpSpPr>
          <a:xfrm>
            <a:off x="3790267" y="5194872"/>
            <a:ext cx="212507" cy="376548"/>
            <a:chOff x="0" y="0"/>
            <a:chExt cx="74076" cy="131259"/>
          </a:xfrm>
        </p:grpSpPr>
        <p:sp>
          <p:nvSpPr>
            <p:cNvPr id="280" name="Freeform 2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1" name="TextBox 2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2" name="Group 282"/>
          <p:cNvGrpSpPr/>
          <p:nvPr/>
        </p:nvGrpSpPr>
        <p:grpSpPr>
          <a:xfrm>
            <a:off x="3560083" y="5658590"/>
            <a:ext cx="212507" cy="376548"/>
            <a:chOff x="0" y="0"/>
            <a:chExt cx="74076" cy="131259"/>
          </a:xfrm>
        </p:grpSpPr>
        <p:sp>
          <p:nvSpPr>
            <p:cNvPr id="283" name="Freeform 2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4" name="TextBox 2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5" name="Group 285"/>
          <p:cNvGrpSpPr/>
          <p:nvPr/>
        </p:nvGrpSpPr>
        <p:grpSpPr>
          <a:xfrm>
            <a:off x="3790267" y="5658590"/>
            <a:ext cx="212507" cy="376548"/>
            <a:chOff x="0" y="0"/>
            <a:chExt cx="74076" cy="131259"/>
          </a:xfrm>
        </p:grpSpPr>
        <p:sp>
          <p:nvSpPr>
            <p:cNvPr id="286" name="Freeform 2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7" name="TextBox 2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8" name="Group 288"/>
          <p:cNvGrpSpPr/>
          <p:nvPr/>
        </p:nvGrpSpPr>
        <p:grpSpPr>
          <a:xfrm>
            <a:off x="3560083" y="6122307"/>
            <a:ext cx="212507" cy="376548"/>
            <a:chOff x="0" y="0"/>
            <a:chExt cx="74076" cy="131259"/>
          </a:xfrm>
        </p:grpSpPr>
        <p:sp>
          <p:nvSpPr>
            <p:cNvPr id="289" name="Freeform 2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0" name="TextBox 2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1" name="Group 291"/>
          <p:cNvGrpSpPr/>
          <p:nvPr/>
        </p:nvGrpSpPr>
        <p:grpSpPr>
          <a:xfrm>
            <a:off x="3790267" y="6122307"/>
            <a:ext cx="212507" cy="376548"/>
            <a:chOff x="0" y="0"/>
            <a:chExt cx="74076" cy="131259"/>
          </a:xfrm>
        </p:grpSpPr>
        <p:sp>
          <p:nvSpPr>
            <p:cNvPr id="292" name="Freeform 2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3" name="TextBox 2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4" name="Group 294"/>
          <p:cNvGrpSpPr/>
          <p:nvPr/>
        </p:nvGrpSpPr>
        <p:grpSpPr>
          <a:xfrm>
            <a:off x="3560083" y="6586025"/>
            <a:ext cx="212507" cy="376548"/>
            <a:chOff x="0" y="0"/>
            <a:chExt cx="74076" cy="131259"/>
          </a:xfrm>
        </p:grpSpPr>
        <p:sp>
          <p:nvSpPr>
            <p:cNvPr id="295" name="Freeform 2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6" name="TextBox 2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7" name="Group 297"/>
          <p:cNvGrpSpPr/>
          <p:nvPr/>
        </p:nvGrpSpPr>
        <p:grpSpPr>
          <a:xfrm>
            <a:off x="3790267" y="6586025"/>
            <a:ext cx="212507" cy="376548"/>
            <a:chOff x="0" y="0"/>
            <a:chExt cx="74076" cy="131259"/>
          </a:xfrm>
        </p:grpSpPr>
        <p:sp>
          <p:nvSpPr>
            <p:cNvPr id="298" name="Freeform 2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9" name="TextBox 2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0" name="Group 300"/>
          <p:cNvGrpSpPr/>
          <p:nvPr/>
        </p:nvGrpSpPr>
        <p:grpSpPr>
          <a:xfrm>
            <a:off x="3560083" y="7049742"/>
            <a:ext cx="212507" cy="376548"/>
            <a:chOff x="0" y="0"/>
            <a:chExt cx="74076" cy="131259"/>
          </a:xfrm>
        </p:grpSpPr>
        <p:sp>
          <p:nvSpPr>
            <p:cNvPr id="301" name="Freeform 3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2" name="TextBox 3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3" name="Group 303"/>
          <p:cNvGrpSpPr/>
          <p:nvPr/>
        </p:nvGrpSpPr>
        <p:grpSpPr>
          <a:xfrm>
            <a:off x="3790267" y="7049742"/>
            <a:ext cx="212507" cy="376548"/>
            <a:chOff x="0" y="0"/>
            <a:chExt cx="74076" cy="131259"/>
          </a:xfrm>
        </p:grpSpPr>
        <p:sp>
          <p:nvSpPr>
            <p:cNvPr id="304" name="Freeform 3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5" name="TextBox 3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6" name="Group 306"/>
          <p:cNvGrpSpPr/>
          <p:nvPr/>
        </p:nvGrpSpPr>
        <p:grpSpPr>
          <a:xfrm>
            <a:off x="3560083" y="7513460"/>
            <a:ext cx="212507" cy="376548"/>
            <a:chOff x="0" y="0"/>
            <a:chExt cx="74076" cy="131259"/>
          </a:xfrm>
        </p:grpSpPr>
        <p:sp>
          <p:nvSpPr>
            <p:cNvPr id="307" name="Freeform 3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8" name="TextBox 3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9" name="Group 309"/>
          <p:cNvGrpSpPr/>
          <p:nvPr/>
        </p:nvGrpSpPr>
        <p:grpSpPr>
          <a:xfrm>
            <a:off x="3790267" y="7513460"/>
            <a:ext cx="212507" cy="376548"/>
            <a:chOff x="0" y="0"/>
            <a:chExt cx="74076" cy="131259"/>
          </a:xfrm>
        </p:grpSpPr>
        <p:sp>
          <p:nvSpPr>
            <p:cNvPr id="310" name="Freeform 3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1" name="TextBox 3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2" name="Group 312"/>
          <p:cNvGrpSpPr/>
          <p:nvPr/>
        </p:nvGrpSpPr>
        <p:grpSpPr>
          <a:xfrm>
            <a:off x="4020450" y="1948850"/>
            <a:ext cx="212507" cy="376548"/>
            <a:chOff x="0" y="0"/>
            <a:chExt cx="74076" cy="131259"/>
          </a:xfrm>
        </p:grpSpPr>
        <p:sp>
          <p:nvSpPr>
            <p:cNvPr id="313" name="Freeform 3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4" name="TextBox 3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5" name="Group 315"/>
          <p:cNvGrpSpPr/>
          <p:nvPr/>
        </p:nvGrpSpPr>
        <p:grpSpPr>
          <a:xfrm>
            <a:off x="4250634" y="1948850"/>
            <a:ext cx="212507" cy="376548"/>
            <a:chOff x="0" y="0"/>
            <a:chExt cx="74076" cy="131259"/>
          </a:xfrm>
        </p:grpSpPr>
        <p:sp>
          <p:nvSpPr>
            <p:cNvPr id="316" name="Freeform 3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7" name="TextBox 3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8" name="Group 318"/>
          <p:cNvGrpSpPr/>
          <p:nvPr/>
        </p:nvGrpSpPr>
        <p:grpSpPr>
          <a:xfrm>
            <a:off x="4020450" y="2412567"/>
            <a:ext cx="212507" cy="376548"/>
            <a:chOff x="0" y="0"/>
            <a:chExt cx="74076" cy="131259"/>
          </a:xfrm>
        </p:grpSpPr>
        <p:sp>
          <p:nvSpPr>
            <p:cNvPr id="319" name="Freeform 3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0" name="TextBox 3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1" name="Group 321"/>
          <p:cNvGrpSpPr/>
          <p:nvPr/>
        </p:nvGrpSpPr>
        <p:grpSpPr>
          <a:xfrm>
            <a:off x="4250634" y="2412567"/>
            <a:ext cx="212507" cy="376548"/>
            <a:chOff x="0" y="0"/>
            <a:chExt cx="74076" cy="131259"/>
          </a:xfrm>
        </p:grpSpPr>
        <p:sp>
          <p:nvSpPr>
            <p:cNvPr id="322" name="Freeform 3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3" name="TextBox 3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4" name="Group 324"/>
          <p:cNvGrpSpPr/>
          <p:nvPr/>
        </p:nvGrpSpPr>
        <p:grpSpPr>
          <a:xfrm>
            <a:off x="4020450" y="2876285"/>
            <a:ext cx="212507" cy="376548"/>
            <a:chOff x="0" y="0"/>
            <a:chExt cx="74076" cy="131259"/>
          </a:xfrm>
        </p:grpSpPr>
        <p:sp>
          <p:nvSpPr>
            <p:cNvPr id="325" name="Freeform 3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6" name="TextBox 3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7" name="Group 327"/>
          <p:cNvGrpSpPr/>
          <p:nvPr/>
        </p:nvGrpSpPr>
        <p:grpSpPr>
          <a:xfrm>
            <a:off x="4250634" y="2876285"/>
            <a:ext cx="212507" cy="376548"/>
            <a:chOff x="0" y="0"/>
            <a:chExt cx="74076" cy="131259"/>
          </a:xfrm>
        </p:grpSpPr>
        <p:sp>
          <p:nvSpPr>
            <p:cNvPr id="328" name="Freeform 3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9" name="TextBox 3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0" name="Group 330"/>
          <p:cNvGrpSpPr/>
          <p:nvPr/>
        </p:nvGrpSpPr>
        <p:grpSpPr>
          <a:xfrm>
            <a:off x="4020450" y="3340002"/>
            <a:ext cx="212507" cy="376548"/>
            <a:chOff x="0" y="0"/>
            <a:chExt cx="74076" cy="131259"/>
          </a:xfrm>
        </p:grpSpPr>
        <p:sp>
          <p:nvSpPr>
            <p:cNvPr id="331" name="Freeform 3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2" name="TextBox 3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3" name="Group 333"/>
          <p:cNvGrpSpPr/>
          <p:nvPr/>
        </p:nvGrpSpPr>
        <p:grpSpPr>
          <a:xfrm>
            <a:off x="4250634" y="3340002"/>
            <a:ext cx="212507" cy="376548"/>
            <a:chOff x="0" y="0"/>
            <a:chExt cx="74076" cy="131259"/>
          </a:xfrm>
        </p:grpSpPr>
        <p:sp>
          <p:nvSpPr>
            <p:cNvPr id="334" name="Freeform 3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5" name="TextBox 3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6" name="Group 336"/>
          <p:cNvGrpSpPr/>
          <p:nvPr/>
        </p:nvGrpSpPr>
        <p:grpSpPr>
          <a:xfrm>
            <a:off x="4020450" y="3803720"/>
            <a:ext cx="212507" cy="376548"/>
            <a:chOff x="0" y="0"/>
            <a:chExt cx="74076" cy="131259"/>
          </a:xfrm>
        </p:grpSpPr>
        <p:sp>
          <p:nvSpPr>
            <p:cNvPr id="337" name="Freeform 3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8" name="TextBox 3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9" name="Group 339"/>
          <p:cNvGrpSpPr/>
          <p:nvPr/>
        </p:nvGrpSpPr>
        <p:grpSpPr>
          <a:xfrm>
            <a:off x="4250634" y="3803720"/>
            <a:ext cx="212507" cy="376548"/>
            <a:chOff x="0" y="0"/>
            <a:chExt cx="74076" cy="131259"/>
          </a:xfrm>
        </p:grpSpPr>
        <p:sp>
          <p:nvSpPr>
            <p:cNvPr id="340" name="Freeform 3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1" name="TextBox 3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2" name="Group 342"/>
          <p:cNvGrpSpPr/>
          <p:nvPr/>
        </p:nvGrpSpPr>
        <p:grpSpPr>
          <a:xfrm>
            <a:off x="4020450" y="4267437"/>
            <a:ext cx="212507" cy="376548"/>
            <a:chOff x="0" y="0"/>
            <a:chExt cx="74076" cy="131259"/>
          </a:xfrm>
        </p:grpSpPr>
        <p:sp>
          <p:nvSpPr>
            <p:cNvPr id="343" name="Freeform 3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4" name="TextBox 3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5" name="Group 345"/>
          <p:cNvGrpSpPr/>
          <p:nvPr/>
        </p:nvGrpSpPr>
        <p:grpSpPr>
          <a:xfrm>
            <a:off x="4250634" y="4267437"/>
            <a:ext cx="212507" cy="376548"/>
            <a:chOff x="0" y="0"/>
            <a:chExt cx="74076" cy="131259"/>
          </a:xfrm>
        </p:grpSpPr>
        <p:sp>
          <p:nvSpPr>
            <p:cNvPr id="346" name="Freeform 3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7" name="TextBox 3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8" name="Group 348"/>
          <p:cNvGrpSpPr/>
          <p:nvPr/>
        </p:nvGrpSpPr>
        <p:grpSpPr>
          <a:xfrm>
            <a:off x="4020450" y="4731155"/>
            <a:ext cx="212507" cy="376548"/>
            <a:chOff x="0" y="0"/>
            <a:chExt cx="74076" cy="131259"/>
          </a:xfrm>
        </p:grpSpPr>
        <p:sp>
          <p:nvSpPr>
            <p:cNvPr id="349" name="Freeform 3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0" name="TextBox 3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1" name="Group 351"/>
          <p:cNvGrpSpPr/>
          <p:nvPr/>
        </p:nvGrpSpPr>
        <p:grpSpPr>
          <a:xfrm>
            <a:off x="4250634" y="4731155"/>
            <a:ext cx="212507" cy="376548"/>
            <a:chOff x="0" y="0"/>
            <a:chExt cx="74076" cy="131259"/>
          </a:xfrm>
        </p:grpSpPr>
        <p:sp>
          <p:nvSpPr>
            <p:cNvPr id="352" name="Freeform 3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3" name="TextBox 3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4" name="Group 354"/>
          <p:cNvGrpSpPr/>
          <p:nvPr/>
        </p:nvGrpSpPr>
        <p:grpSpPr>
          <a:xfrm>
            <a:off x="4020450" y="5194872"/>
            <a:ext cx="212507" cy="376548"/>
            <a:chOff x="0" y="0"/>
            <a:chExt cx="74076" cy="131259"/>
          </a:xfrm>
        </p:grpSpPr>
        <p:sp>
          <p:nvSpPr>
            <p:cNvPr id="355" name="Freeform 3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6" name="TextBox 3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7" name="Group 357"/>
          <p:cNvGrpSpPr/>
          <p:nvPr/>
        </p:nvGrpSpPr>
        <p:grpSpPr>
          <a:xfrm>
            <a:off x="4250634" y="5194872"/>
            <a:ext cx="212507" cy="376548"/>
            <a:chOff x="0" y="0"/>
            <a:chExt cx="74076" cy="131259"/>
          </a:xfrm>
        </p:grpSpPr>
        <p:sp>
          <p:nvSpPr>
            <p:cNvPr id="358" name="Freeform 3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9" name="TextBox 3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0" name="Group 360"/>
          <p:cNvGrpSpPr/>
          <p:nvPr/>
        </p:nvGrpSpPr>
        <p:grpSpPr>
          <a:xfrm>
            <a:off x="4020450" y="5658590"/>
            <a:ext cx="212507" cy="376548"/>
            <a:chOff x="0" y="0"/>
            <a:chExt cx="74076" cy="131259"/>
          </a:xfrm>
        </p:grpSpPr>
        <p:sp>
          <p:nvSpPr>
            <p:cNvPr id="361" name="Freeform 3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2" name="TextBox 3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3" name="Group 363"/>
          <p:cNvGrpSpPr/>
          <p:nvPr/>
        </p:nvGrpSpPr>
        <p:grpSpPr>
          <a:xfrm>
            <a:off x="4250634" y="5658590"/>
            <a:ext cx="212507" cy="376548"/>
            <a:chOff x="0" y="0"/>
            <a:chExt cx="74076" cy="131259"/>
          </a:xfrm>
        </p:grpSpPr>
        <p:sp>
          <p:nvSpPr>
            <p:cNvPr id="364" name="Freeform 3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5" name="TextBox 3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6" name="Group 366"/>
          <p:cNvGrpSpPr/>
          <p:nvPr/>
        </p:nvGrpSpPr>
        <p:grpSpPr>
          <a:xfrm>
            <a:off x="4020450" y="6122307"/>
            <a:ext cx="212507" cy="376548"/>
            <a:chOff x="0" y="0"/>
            <a:chExt cx="74076" cy="131259"/>
          </a:xfrm>
        </p:grpSpPr>
        <p:sp>
          <p:nvSpPr>
            <p:cNvPr id="367" name="Freeform 3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8" name="TextBox 3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9" name="Group 369"/>
          <p:cNvGrpSpPr/>
          <p:nvPr/>
        </p:nvGrpSpPr>
        <p:grpSpPr>
          <a:xfrm>
            <a:off x="4250634" y="6122307"/>
            <a:ext cx="212507" cy="376548"/>
            <a:chOff x="0" y="0"/>
            <a:chExt cx="74076" cy="131259"/>
          </a:xfrm>
        </p:grpSpPr>
        <p:sp>
          <p:nvSpPr>
            <p:cNvPr id="370" name="Freeform 3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1" name="TextBox 3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2" name="Group 372"/>
          <p:cNvGrpSpPr/>
          <p:nvPr/>
        </p:nvGrpSpPr>
        <p:grpSpPr>
          <a:xfrm>
            <a:off x="4020450" y="6586025"/>
            <a:ext cx="212507" cy="376548"/>
            <a:chOff x="0" y="0"/>
            <a:chExt cx="74076" cy="131259"/>
          </a:xfrm>
        </p:grpSpPr>
        <p:sp>
          <p:nvSpPr>
            <p:cNvPr id="373" name="Freeform 3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4" name="TextBox 3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5" name="Group 375"/>
          <p:cNvGrpSpPr/>
          <p:nvPr/>
        </p:nvGrpSpPr>
        <p:grpSpPr>
          <a:xfrm>
            <a:off x="4250634" y="6586025"/>
            <a:ext cx="212507" cy="376548"/>
            <a:chOff x="0" y="0"/>
            <a:chExt cx="74076" cy="131259"/>
          </a:xfrm>
        </p:grpSpPr>
        <p:sp>
          <p:nvSpPr>
            <p:cNvPr id="376" name="Freeform 3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7" name="TextBox 3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8" name="Group 378"/>
          <p:cNvGrpSpPr/>
          <p:nvPr/>
        </p:nvGrpSpPr>
        <p:grpSpPr>
          <a:xfrm>
            <a:off x="4020450" y="7049742"/>
            <a:ext cx="212507" cy="376548"/>
            <a:chOff x="0" y="0"/>
            <a:chExt cx="74076" cy="131259"/>
          </a:xfrm>
        </p:grpSpPr>
        <p:sp>
          <p:nvSpPr>
            <p:cNvPr id="379" name="Freeform 3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0" name="TextBox 3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1" name="Group 381"/>
          <p:cNvGrpSpPr/>
          <p:nvPr/>
        </p:nvGrpSpPr>
        <p:grpSpPr>
          <a:xfrm>
            <a:off x="4250634" y="7049742"/>
            <a:ext cx="212507" cy="376548"/>
            <a:chOff x="0" y="0"/>
            <a:chExt cx="74076" cy="131259"/>
          </a:xfrm>
        </p:grpSpPr>
        <p:sp>
          <p:nvSpPr>
            <p:cNvPr id="382" name="Freeform 3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3" name="TextBox 3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4" name="Group 384"/>
          <p:cNvGrpSpPr/>
          <p:nvPr/>
        </p:nvGrpSpPr>
        <p:grpSpPr>
          <a:xfrm>
            <a:off x="4020450" y="7513460"/>
            <a:ext cx="212507" cy="376548"/>
            <a:chOff x="0" y="0"/>
            <a:chExt cx="74076" cy="131259"/>
          </a:xfrm>
        </p:grpSpPr>
        <p:sp>
          <p:nvSpPr>
            <p:cNvPr id="385" name="Freeform 3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6" name="TextBox 3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7" name="Group 387"/>
          <p:cNvGrpSpPr/>
          <p:nvPr/>
        </p:nvGrpSpPr>
        <p:grpSpPr>
          <a:xfrm>
            <a:off x="4250634" y="7513460"/>
            <a:ext cx="212507" cy="376548"/>
            <a:chOff x="0" y="0"/>
            <a:chExt cx="74076" cy="131259"/>
          </a:xfrm>
        </p:grpSpPr>
        <p:sp>
          <p:nvSpPr>
            <p:cNvPr id="388" name="Freeform 3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9" name="TextBox 3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0" name="Group 390"/>
          <p:cNvGrpSpPr/>
          <p:nvPr/>
        </p:nvGrpSpPr>
        <p:grpSpPr>
          <a:xfrm>
            <a:off x="4480817" y="1948850"/>
            <a:ext cx="212507" cy="376548"/>
            <a:chOff x="0" y="0"/>
            <a:chExt cx="74076" cy="131259"/>
          </a:xfrm>
        </p:grpSpPr>
        <p:sp>
          <p:nvSpPr>
            <p:cNvPr id="391" name="Freeform 3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2" name="TextBox 3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3" name="Group 393"/>
          <p:cNvGrpSpPr/>
          <p:nvPr/>
        </p:nvGrpSpPr>
        <p:grpSpPr>
          <a:xfrm>
            <a:off x="4480817" y="2412567"/>
            <a:ext cx="212507" cy="376548"/>
            <a:chOff x="0" y="0"/>
            <a:chExt cx="74076" cy="131259"/>
          </a:xfrm>
        </p:grpSpPr>
        <p:sp>
          <p:nvSpPr>
            <p:cNvPr id="394" name="Freeform 3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5" name="TextBox 3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6" name="Group 396"/>
          <p:cNvGrpSpPr/>
          <p:nvPr/>
        </p:nvGrpSpPr>
        <p:grpSpPr>
          <a:xfrm>
            <a:off x="4480817" y="2876285"/>
            <a:ext cx="212507" cy="376548"/>
            <a:chOff x="0" y="0"/>
            <a:chExt cx="74076" cy="131259"/>
          </a:xfrm>
        </p:grpSpPr>
        <p:sp>
          <p:nvSpPr>
            <p:cNvPr id="397" name="Freeform 3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8" name="TextBox 3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9" name="Group 399"/>
          <p:cNvGrpSpPr/>
          <p:nvPr/>
        </p:nvGrpSpPr>
        <p:grpSpPr>
          <a:xfrm>
            <a:off x="4480817" y="3340002"/>
            <a:ext cx="212507" cy="376548"/>
            <a:chOff x="0" y="0"/>
            <a:chExt cx="74076" cy="131259"/>
          </a:xfrm>
        </p:grpSpPr>
        <p:sp>
          <p:nvSpPr>
            <p:cNvPr id="400" name="Freeform 4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1" name="TextBox 4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2" name="Group 402"/>
          <p:cNvGrpSpPr/>
          <p:nvPr/>
        </p:nvGrpSpPr>
        <p:grpSpPr>
          <a:xfrm>
            <a:off x="4480817" y="3803720"/>
            <a:ext cx="212507" cy="376548"/>
            <a:chOff x="0" y="0"/>
            <a:chExt cx="74076" cy="131259"/>
          </a:xfrm>
        </p:grpSpPr>
        <p:sp>
          <p:nvSpPr>
            <p:cNvPr id="403" name="Freeform 4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4" name="TextBox 4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5" name="Group 405"/>
          <p:cNvGrpSpPr/>
          <p:nvPr/>
        </p:nvGrpSpPr>
        <p:grpSpPr>
          <a:xfrm>
            <a:off x="4480817" y="4267437"/>
            <a:ext cx="212507" cy="376548"/>
            <a:chOff x="0" y="0"/>
            <a:chExt cx="74076" cy="131259"/>
          </a:xfrm>
        </p:grpSpPr>
        <p:sp>
          <p:nvSpPr>
            <p:cNvPr id="406" name="Freeform 4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7" name="TextBox 4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8" name="Group 408"/>
          <p:cNvGrpSpPr/>
          <p:nvPr/>
        </p:nvGrpSpPr>
        <p:grpSpPr>
          <a:xfrm>
            <a:off x="4480817" y="4731155"/>
            <a:ext cx="212507" cy="376548"/>
            <a:chOff x="0" y="0"/>
            <a:chExt cx="74076" cy="131259"/>
          </a:xfrm>
        </p:grpSpPr>
        <p:sp>
          <p:nvSpPr>
            <p:cNvPr id="409" name="Freeform 4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0" name="TextBox 4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1" name="Group 411"/>
          <p:cNvGrpSpPr/>
          <p:nvPr/>
        </p:nvGrpSpPr>
        <p:grpSpPr>
          <a:xfrm>
            <a:off x="4480817" y="5194872"/>
            <a:ext cx="212507" cy="376548"/>
            <a:chOff x="0" y="0"/>
            <a:chExt cx="74076" cy="131259"/>
          </a:xfrm>
        </p:grpSpPr>
        <p:sp>
          <p:nvSpPr>
            <p:cNvPr id="412" name="Freeform 4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3" name="TextBox 4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4" name="Group 414"/>
          <p:cNvGrpSpPr/>
          <p:nvPr/>
        </p:nvGrpSpPr>
        <p:grpSpPr>
          <a:xfrm>
            <a:off x="4480817" y="5658590"/>
            <a:ext cx="212507" cy="376548"/>
            <a:chOff x="0" y="0"/>
            <a:chExt cx="74076" cy="131259"/>
          </a:xfrm>
        </p:grpSpPr>
        <p:sp>
          <p:nvSpPr>
            <p:cNvPr id="415" name="Freeform 4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6" name="TextBox 4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7" name="Group 417"/>
          <p:cNvGrpSpPr/>
          <p:nvPr/>
        </p:nvGrpSpPr>
        <p:grpSpPr>
          <a:xfrm>
            <a:off x="4480817" y="6122307"/>
            <a:ext cx="212507" cy="376548"/>
            <a:chOff x="0" y="0"/>
            <a:chExt cx="74076" cy="131259"/>
          </a:xfrm>
        </p:grpSpPr>
        <p:sp>
          <p:nvSpPr>
            <p:cNvPr id="418" name="Freeform 4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9" name="TextBox 4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0" name="Group 420"/>
          <p:cNvGrpSpPr/>
          <p:nvPr/>
        </p:nvGrpSpPr>
        <p:grpSpPr>
          <a:xfrm>
            <a:off x="4480817" y="6586025"/>
            <a:ext cx="212507" cy="376548"/>
            <a:chOff x="0" y="0"/>
            <a:chExt cx="74076" cy="131259"/>
          </a:xfrm>
        </p:grpSpPr>
        <p:sp>
          <p:nvSpPr>
            <p:cNvPr id="421" name="Freeform 4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2" name="TextBox 4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3" name="Group 423"/>
          <p:cNvGrpSpPr/>
          <p:nvPr/>
        </p:nvGrpSpPr>
        <p:grpSpPr>
          <a:xfrm>
            <a:off x="4480817" y="7049742"/>
            <a:ext cx="212507" cy="376548"/>
            <a:chOff x="0" y="0"/>
            <a:chExt cx="74076" cy="131259"/>
          </a:xfrm>
        </p:grpSpPr>
        <p:sp>
          <p:nvSpPr>
            <p:cNvPr id="424" name="Freeform 4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5" name="TextBox 4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6" name="Group 426"/>
          <p:cNvGrpSpPr/>
          <p:nvPr/>
        </p:nvGrpSpPr>
        <p:grpSpPr>
          <a:xfrm>
            <a:off x="4480817" y="7513460"/>
            <a:ext cx="212507" cy="376548"/>
            <a:chOff x="0" y="0"/>
            <a:chExt cx="74076" cy="131259"/>
          </a:xfrm>
        </p:grpSpPr>
        <p:sp>
          <p:nvSpPr>
            <p:cNvPr id="427" name="Freeform 4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8" name="TextBox 4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9" name="Group 429"/>
          <p:cNvGrpSpPr/>
          <p:nvPr/>
        </p:nvGrpSpPr>
        <p:grpSpPr>
          <a:xfrm>
            <a:off x="4711001" y="1948850"/>
            <a:ext cx="212507" cy="376548"/>
            <a:chOff x="0" y="0"/>
            <a:chExt cx="74076" cy="131259"/>
          </a:xfrm>
        </p:grpSpPr>
        <p:sp>
          <p:nvSpPr>
            <p:cNvPr id="430" name="Freeform 4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1" name="TextBox 4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2" name="Group 432"/>
          <p:cNvGrpSpPr/>
          <p:nvPr/>
        </p:nvGrpSpPr>
        <p:grpSpPr>
          <a:xfrm>
            <a:off x="4941185" y="1948850"/>
            <a:ext cx="212507" cy="376548"/>
            <a:chOff x="0" y="0"/>
            <a:chExt cx="74076" cy="131259"/>
          </a:xfrm>
        </p:grpSpPr>
        <p:sp>
          <p:nvSpPr>
            <p:cNvPr id="433" name="Freeform 4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4" name="TextBox 4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5" name="Group 435"/>
          <p:cNvGrpSpPr/>
          <p:nvPr/>
        </p:nvGrpSpPr>
        <p:grpSpPr>
          <a:xfrm>
            <a:off x="4711001" y="2412567"/>
            <a:ext cx="212507" cy="376548"/>
            <a:chOff x="0" y="0"/>
            <a:chExt cx="74076" cy="131259"/>
          </a:xfrm>
        </p:grpSpPr>
        <p:sp>
          <p:nvSpPr>
            <p:cNvPr id="436" name="Freeform 4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7" name="TextBox 4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8" name="Group 438"/>
          <p:cNvGrpSpPr/>
          <p:nvPr/>
        </p:nvGrpSpPr>
        <p:grpSpPr>
          <a:xfrm>
            <a:off x="4941185" y="2412567"/>
            <a:ext cx="212507" cy="376548"/>
            <a:chOff x="0" y="0"/>
            <a:chExt cx="74076" cy="131259"/>
          </a:xfrm>
        </p:grpSpPr>
        <p:sp>
          <p:nvSpPr>
            <p:cNvPr id="439" name="Freeform 4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0" name="TextBox 4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1" name="Group 441"/>
          <p:cNvGrpSpPr/>
          <p:nvPr/>
        </p:nvGrpSpPr>
        <p:grpSpPr>
          <a:xfrm>
            <a:off x="4711001" y="2876285"/>
            <a:ext cx="212507" cy="376548"/>
            <a:chOff x="0" y="0"/>
            <a:chExt cx="74076" cy="131259"/>
          </a:xfrm>
        </p:grpSpPr>
        <p:sp>
          <p:nvSpPr>
            <p:cNvPr id="442" name="Freeform 4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3" name="TextBox 4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4" name="Group 444"/>
          <p:cNvGrpSpPr/>
          <p:nvPr/>
        </p:nvGrpSpPr>
        <p:grpSpPr>
          <a:xfrm>
            <a:off x="4941185" y="2876285"/>
            <a:ext cx="212507" cy="376548"/>
            <a:chOff x="0" y="0"/>
            <a:chExt cx="74076" cy="131259"/>
          </a:xfrm>
        </p:grpSpPr>
        <p:sp>
          <p:nvSpPr>
            <p:cNvPr id="445" name="Freeform 4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6" name="TextBox 4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7" name="Group 447"/>
          <p:cNvGrpSpPr/>
          <p:nvPr/>
        </p:nvGrpSpPr>
        <p:grpSpPr>
          <a:xfrm>
            <a:off x="4711001" y="3340002"/>
            <a:ext cx="212507" cy="376548"/>
            <a:chOff x="0" y="0"/>
            <a:chExt cx="74076" cy="131259"/>
          </a:xfrm>
        </p:grpSpPr>
        <p:sp>
          <p:nvSpPr>
            <p:cNvPr id="448" name="Freeform 4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9" name="TextBox 4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0" name="Group 450"/>
          <p:cNvGrpSpPr/>
          <p:nvPr/>
        </p:nvGrpSpPr>
        <p:grpSpPr>
          <a:xfrm>
            <a:off x="4941185" y="3340002"/>
            <a:ext cx="212507" cy="376548"/>
            <a:chOff x="0" y="0"/>
            <a:chExt cx="74076" cy="131259"/>
          </a:xfrm>
        </p:grpSpPr>
        <p:sp>
          <p:nvSpPr>
            <p:cNvPr id="451" name="Freeform 4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2" name="TextBox 4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3" name="Group 453"/>
          <p:cNvGrpSpPr/>
          <p:nvPr/>
        </p:nvGrpSpPr>
        <p:grpSpPr>
          <a:xfrm>
            <a:off x="4711001" y="3803720"/>
            <a:ext cx="212507" cy="376548"/>
            <a:chOff x="0" y="0"/>
            <a:chExt cx="74076" cy="131259"/>
          </a:xfrm>
        </p:grpSpPr>
        <p:sp>
          <p:nvSpPr>
            <p:cNvPr id="454" name="Freeform 4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5" name="TextBox 4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6" name="Group 456"/>
          <p:cNvGrpSpPr/>
          <p:nvPr/>
        </p:nvGrpSpPr>
        <p:grpSpPr>
          <a:xfrm>
            <a:off x="4941185" y="3803720"/>
            <a:ext cx="212507" cy="376548"/>
            <a:chOff x="0" y="0"/>
            <a:chExt cx="74076" cy="131259"/>
          </a:xfrm>
        </p:grpSpPr>
        <p:sp>
          <p:nvSpPr>
            <p:cNvPr id="457" name="Freeform 4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8" name="TextBox 4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9" name="Group 459"/>
          <p:cNvGrpSpPr/>
          <p:nvPr/>
        </p:nvGrpSpPr>
        <p:grpSpPr>
          <a:xfrm>
            <a:off x="4711001" y="4267437"/>
            <a:ext cx="212507" cy="376548"/>
            <a:chOff x="0" y="0"/>
            <a:chExt cx="74076" cy="131259"/>
          </a:xfrm>
        </p:grpSpPr>
        <p:sp>
          <p:nvSpPr>
            <p:cNvPr id="460" name="Freeform 4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1" name="TextBox 4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2" name="Group 462"/>
          <p:cNvGrpSpPr/>
          <p:nvPr/>
        </p:nvGrpSpPr>
        <p:grpSpPr>
          <a:xfrm>
            <a:off x="4941185" y="4267437"/>
            <a:ext cx="212507" cy="376548"/>
            <a:chOff x="0" y="0"/>
            <a:chExt cx="74076" cy="131259"/>
          </a:xfrm>
        </p:grpSpPr>
        <p:sp>
          <p:nvSpPr>
            <p:cNvPr id="463" name="Freeform 4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4" name="TextBox 4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5" name="Group 465"/>
          <p:cNvGrpSpPr/>
          <p:nvPr/>
        </p:nvGrpSpPr>
        <p:grpSpPr>
          <a:xfrm>
            <a:off x="4711001" y="4731155"/>
            <a:ext cx="212507" cy="376548"/>
            <a:chOff x="0" y="0"/>
            <a:chExt cx="74076" cy="131259"/>
          </a:xfrm>
        </p:grpSpPr>
        <p:sp>
          <p:nvSpPr>
            <p:cNvPr id="466" name="Freeform 4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7" name="TextBox 4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8" name="Group 468"/>
          <p:cNvGrpSpPr/>
          <p:nvPr/>
        </p:nvGrpSpPr>
        <p:grpSpPr>
          <a:xfrm>
            <a:off x="4941185" y="4731155"/>
            <a:ext cx="212507" cy="376548"/>
            <a:chOff x="0" y="0"/>
            <a:chExt cx="74076" cy="131259"/>
          </a:xfrm>
        </p:grpSpPr>
        <p:sp>
          <p:nvSpPr>
            <p:cNvPr id="469" name="Freeform 4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0" name="TextBox 4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1" name="Group 471"/>
          <p:cNvGrpSpPr/>
          <p:nvPr/>
        </p:nvGrpSpPr>
        <p:grpSpPr>
          <a:xfrm>
            <a:off x="4711001" y="5194872"/>
            <a:ext cx="212507" cy="376548"/>
            <a:chOff x="0" y="0"/>
            <a:chExt cx="74076" cy="131259"/>
          </a:xfrm>
        </p:grpSpPr>
        <p:sp>
          <p:nvSpPr>
            <p:cNvPr id="472" name="Freeform 4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3" name="TextBox 4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4" name="Group 474"/>
          <p:cNvGrpSpPr/>
          <p:nvPr/>
        </p:nvGrpSpPr>
        <p:grpSpPr>
          <a:xfrm>
            <a:off x="4941185" y="5194872"/>
            <a:ext cx="212507" cy="376548"/>
            <a:chOff x="0" y="0"/>
            <a:chExt cx="74076" cy="131259"/>
          </a:xfrm>
        </p:grpSpPr>
        <p:sp>
          <p:nvSpPr>
            <p:cNvPr id="475" name="Freeform 4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6" name="TextBox 4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7" name="Group 477"/>
          <p:cNvGrpSpPr/>
          <p:nvPr/>
        </p:nvGrpSpPr>
        <p:grpSpPr>
          <a:xfrm>
            <a:off x="4711001" y="5658590"/>
            <a:ext cx="212507" cy="376548"/>
            <a:chOff x="0" y="0"/>
            <a:chExt cx="74076" cy="131259"/>
          </a:xfrm>
        </p:grpSpPr>
        <p:sp>
          <p:nvSpPr>
            <p:cNvPr id="478" name="Freeform 4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9" name="TextBox 4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0" name="Group 480"/>
          <p:cNvGrpSpPr/>
          <p:nvPr/>
        </p:nvGrpSpPr>
        <p:grpSpPr>
          <a:xfrm>
            <a:off x="4941185" y="5658590"/>
            <a:ext cx="212507" cy="376548"/>
            <a:chOff x="0" y="0"/>
            <a:chExt cx="74076" cy="131259"/>
          </a:xfrm>
        </p:grpSpPr>
        <p:sp>
          <p:nvSpPr>
            <p:cNvPr id="481" name="Freeform 4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2" name="TextBox 4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3" name="Group 483"/>
          <p:cNvGrpSpPr/>
          <p:nvPr/>
        </p:nvGrpSpPr>
        <p:grpSpPr>
          <a:xfrm>
            <a:off x="4711001" y="6122307"/>
            <a:ext cx="212507" cy="376548"/>
            <a:chOff x="0" y="0"/>
            <a:chExt cx="74076" cy="131259"/>
          </a:xfrm>
        </p:grpSpPr>
        <p:sp>
          <p:nvSpPr>
            <p:cNvPr id="484" name="Freeform 4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5" name="TextBox 4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6" name="Group 486"/>
          <p:cNvGrpSpPr/>
          <p:nvPr/>
        </p:nvGrpSpPr>
        <p:grpSpPr>
          <a:xfrm>
            <a:off x="4941185" y="6122307"/>
            <a:ext cx="212507" cy="376548"/>
            <a:chOff x="0" y="0"/>
            <a:chExt cx="74076" cy="131259"/>
          </a:xfrm>
        </p:grpSpPr>
        <p:sp>
          <p:nvSpPr>
            <p:cNvPr id="487" name="Freeform 4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8" name="TextBox 4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9" name="Group 489"/>
          <p:cNvGrpSpPr/>
          <p:nvPr/>
        </p:nvGrpSpPr>
        <p:grpSpPr>
          <a:xfrm>
            <a:off x="4711001" y="6586025"/>
            <a:ext cx="212507" cy="376548"/>
            <a:chOff x="0" y="0"/>
            <a:chExt cx="74076" cy="131259"/>
          </a:xfrm>
        </p:grpSpPr>
        <p:sp>
          <p:nvSpPr>
            <p:cNvPr id="490" name="Freeform 4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1" name="TextBox 4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2" name="Group 492"/>
          <p:cNvGrpSpPr/>
          <p:nvPr/>
        </p:nvGrpSpPr>
        <p:grpSpPr>
          <a:xfrm>
            <a:off x="4941185" y="6586025"/>
            <a:ext cx="212507" cy="376548"/>
            <a:chOff x="0" y="0"/>
            <a:chExt cx="74076" cy="131259"/>
          </a:xfrm>
        </p:grpSpPr>
        <p:sp>
          <p:nvSpPr>
            <p:cNvPr id="493" name="Freeform 4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4" name="TextBox 4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5" name="Group 495"/>
          <p:cNvGrpSpPr/>
          <p:nvPr/>
        </p:nvGrpSpPr>
        <p:grpSpPr>
          <a:xfrm>
            <a:off x="4711001" y="7049742"/>
            <a:ext cx="212507" cy="376548"/>
            <a:chOff x="0" y="0"/>
            <a:chExt cx="74076" cy="131259"/>
          </a:xfrm>
        </p:grpSpPr>
        <p:sp>
          <p:nvSpPr>
            <p:cNvPr id="496" name="Freeform 4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7" name="TextBox 4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8" name="Group 498"/>
          <p:cNvGrpSpPr/>
          <p:nvPr/>
        </p:nvGrpSpPr>
        <p:grpSpPr>
          <a:xfrm>
            <a:off x="4941185" y="7049742"/>
            <a:ext cx="212507" cy="376548"/>
            <a:chOff x="0" y="0"/>
            <a:chExt cx="74076" cy="131259"/>
          </a:xfrm>
        </p:grpSpPr>
        <p:sp>
          <p:nvSpPr>
            <p:cNvPr id="499" name="Freeform 4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0" name="TextBox 5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1" name="Group 501"/>
          <p:cNvGrpSpPr/>
          <p:nvPr/>
        </p:nvGrpSpPr>
        <p:grpSpPr>
          <a:xfrm>
            <a:off x="4711001" y="7513460"/>
            <a:ext cx="212507" cy="376548"/>
            <a:chOff x="0" y="0"/>
            <a:chExt cx="74076" cy="131259"/>
          </a:xfrm>
        </p:grpSpPr>
        <p:sp>
          <p:nvSpPr>
            <p:cNvPr id="502" name="Freeform 5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3" name="TextBox 5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4" name="Group 504"/>
          <p:cNvGrpSpPr/>
          <p:nvPr/>
        </p:nvGrpSpPr>
        <p:grpSpPr>
          <a:xfrm>
            <a:off x="4941185" y="7513460"/>
            <a:ext cx="212507" cy="376548"/>
            <a:chOff x="0" y="0"/>
            <a:chExt cx="74076" cy="131259"/>
          </a:xfrm>
        </p:grpSpPr>
        <p:sp>
          <p:nvSpPr>
            <p:cNvPr id="505" name="Freeform 5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6" name="TextBox 5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7" name="Group 507"/>
          <p:cNvGrpSpPr/>
          <p:nvPr/>
        </p:nvGrpSpPr>
        <p:grpSpPr>
          <a:xfrm>
            <a:off x="5171368" y="1948850"/>
            <a:ext cx="212507" cy="376548"/>
            <a:chOff x="0" y="0"/>
            <a:chExt cx="74076" cy="131259"/>
          </a:xfrm>
        </p:grpSpPr>
        <p:sp>
          <p:nvSpPr>
            <p:cNvPr id="508" name="Freeform 5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9" name="TextBox 5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0" name="Group 510"/>
          <p:cNvGrpSpPr/>
          <p:nvPr/>
        </p:nvGrpSpPr>
        <p:grpSpPr>
          <a:xfrm>
            <a:off x="5401552" y="1948850"/>
            <a:ext cx="212507" cy="376548"/>
            <a:chOff x="0" y="0"/>
            <a:chExt cx="74076" cy="131259"/>
          </a:xfrm>
        </p:grpSpPr>
        <p:sp>
          <p:nvSpPr>
            <p:cNvPr id="511" name="Freeform 5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2" name="TextBox 5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3" name="Group 513"/>
          <p:cNvGrpSpPr/>
          <p:nvPr/>
        </p:nvGrpSpPr>
        <p:grpSpPr>
          <a:xfrm>
            <a:off x="5171368" y="2412567"/>
            <a:ext cx="212507" cy="376548"/>
            <a:chOff x="0" y="0"/>
            <a:chExt cx="74076" cy="131259"/>
          </a:xfrm>
        </p:grpSpPr>
        <p:sp>
          <p:nvSpPr>
            <p:cNvPr id="514" name="Freeform 5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5" name="TextBox 5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6" name="Group 516"/>
          <p:cNvGrpSpPr/>
          <p:nvPr/>
        </p:nvGrpSpPr>
        <p:grpSpPr>
          <a:xfrm>
            <a:off x="5401552" y="2412567"/>
            <a:ext cx="212507" cy="376548"/>
            <a:chOff x="0" y="0"/>
            <a:chExt cx="74076" cy="131259"/>
          </a:xfrm>
        </p:grpSpPr>
        <p:sp>
          <p:nvSpPr>
            <p:cNvPr id="517" name="Freeform 5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8" name="TextBox 5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9" name="Group 519"/>
          <p:cNvGrpSpPr/>
          <p:nvPr/>
        </p:nvGrpSpPr>
        <p:grpSpPr>
          <a:xfrm>
            <a:off x="5171368" y="2876285"/>
            <a:ext cx="212507" cy="376548"/>
            <a:chOff x="0" y="0"/>
            <a:chExt cx="74076" cy="131259"/>
          </a:xfrm>
        </p:grpSpPr>
        <p:sp>
          <p:nvSpPr>
            <p:cNvPr id="520" name="Freeform 5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1" name="TextBox 5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2" name="Group 522"/>
          <p:cNvGrpSpPr/>
          <p:nvPr/>
        </p:nvGrpSpPr>
        <p:grpSpPr>
          <a:xfrm>
            <a:off x="5401552" y="2876285"/>
            <a:ext cx="212507" cy="376548"/>
            <a:chOff x="0" y="0"/>
            <a:chExt cx="74076" cy="131259"/>
          </a:xfrm>
        </p:grpSpPr>
        <p:sp>
          <p:nvSpPr>
            <p:cNvPr id="523" name="Freeform 5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4" name="TextBox 5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5" name="Group 525"/>
          <p:cNvGrpSpPr/>
          <p:nvPr/>
        </p:nvGrpSpPr>
        <p:grpSpPr>
          <a:xfrm>
            <a:off x="5171368" y="3340002"/>
            <a:ext cx="212507" cy="376548"/>
            <a:chOff x="0" y="0"/>
            <a:chExt cx="74076" cy="131259"/>
          </a:xfrm>
        </p:grpSpPr>
        <p:sp>
          <p:nvSpPr>
            <p:cNvPr id="526" name="Freeform 5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7" name="TextBox 5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8" name="Group 528"/>
          <p:cNvGrpSpPr/>
          <p:nvPr/>
        </p:nvGrpSpPr>
        <p:grpSpPr>
          <a:xfrm>
            <a:off x="5401552" y="3340002"/>
            <a:ext cx="212507" cy="376548"/>
            <a:chOff x="0" y="0"/>
            <a:chExt cx="74076" cy="131259"/>
          </a:xfrm>
        </p:grpSpPr>
        <p:sp>
          <p:nvSpPr>
            <p:cNvPr id="529" name="Freeform 5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0" name="TextBox 5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1" name="Group 531"/>
          <p:cNvGrpSpPr/>
          <p:nvPr/>
        </p:nvGrpSpPr>
        <p:grpSpPr>
          <a:xfrm>
            <a:off x="5171368" y="3803720"/>
            <a:ext cx="212507" cy="376548"/>
            <a:chOff x="0" y="0"/>
            <a:chExt cx="74076" cy="131259"/>
          </a:xfrm>
        </p:grpSpPr>
        <p:sp>
          <p:nvSpPr>
            <p:cNvPr id="532" name="Freeform 5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3" name="TextBox 5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4" name="Group 534"/>
          <p:cNvGrpSpPr/>
          <p:nvPr/>
        </p:nvGrpSpPr>
        <p:grpSpPr>
          <a:xfrm>
            <a:off x="5401552" y="3803720"/>
            <a:ext cx="212507" cy="376548"/>
            <a:chOff x="0" y="0"/>
            <a:chExt cx="74076" cy="131259"/>
          </a:xfrm>
        </p:grpSpPr>
        <p:sp>
          <p:nvSpPr>
            <p:cNvPr id="535" name="Freeform 5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6" name="TextBox 5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7" name="Group 537"/>
          <p:cNvGrpSpPr/>
          <p:nvPr/>
        </p:nvGrpSpPr>
        <p:grpSpPr>
          <a:xfrm>
            <a:off x="5171368" y="4267437"/>
            <a:ext cx="212507" cy="376548"/>
            <a:chOff x="0" y="0"/>
            <a:chExt cx="74076" cy="131259"/>
          </a:xfrm>
        </p:grpSpPr>
        <p:sp>
          <p:nvSpPr>
            <p:cNvPr id="538" name="Freeform 5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9" name="TextBox 5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0" name="Group 540"/>
          <p:cNvGrpSpPr/>
          <p:nvPr/>
        </p:nvGrpSpPr>
        <p:grpSpPr>
          <a:xfrm>
            <a:off x="5401552" y="4267437"/>
            <a:ext cx="212507" cy="376548"/>
            <a:chOff x="0" y="0"/>
            <a:chExt cx="74076" cy="131259"/>
          </a:xfrm>
        </p:grpSpPr>
        <p:sp>
          <p:nvSpPr>
            <p:cNvPr id="541" name="Freeform 5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2" name="TextBox 5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3" name="Group 543"/>
          <p:cNvGrpSpPr/>
          <p:nvPr/>
        </p:nvGrpSpPr>
        <p:grpSpPr>
          <a:xfrm>
            <a:off x="5171368" y="4731155"/>
            <a:ext cx="212507" cy="376548"/>
            <a:chOff x="0" y="0"/>
            <a:chExt cx="74076" cy="131259"/>
          </a:xfrm>
        </p:grpSpPr>
        <p:sp>
          <p:nvSpPr>
            <p:cNvPr id="544" name="Freeform 5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5" name="TextBox 5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6" name="Group 546"/>
          <p:cNvGrpSpPr/>
          <p:nvPr/>
        </p:nvGrpSpPr>
        <p:grpSpPr>
          <a:xfrm>
            <a:off x="5401552" y="4731155"/>
            <a:ext cx="212507" cy="376548"/>
            <a:chOff x="0" y="0"/>
            <a:chExt cx="74076" cy="131259"/>
          </a:xfrm>
        </p:grpSpPr>
        <p:sp>
          <p:nvSpPr>
            <p:cNvPr id="547" name="Freeform 5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8" name="TextBox 5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9" name="Group 549"/>
          <p:cNvGrpSpPr/>
          <p:nvPr/>
        </p:nvGrpSpPr>
        <p:grpSpPr>
          <a:xfrm>
            <a:off x="5171368" y="5194872"/>
            <a:ext cx="212507" cy="376548"/>
            <a:chOff x="0" y="0"/>
            <a:chExt cx="74076" cy="131259"/>
          </a:xfrm>
        </p:grpSpPr>
        <p:sp>
          <p:nvSpPr>
            <p:cNvPr id="550" name="Freeform 5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1" name="TextBox 5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2" name="Group 552"/>
          <p:cNvGrpSpPr/>
          <p:nvPr/>
        </p:nvGrpSpPr>
        <p:grpSpPr>
          <a:xfrm>
            <a:off x="5401552" y="5194872"/>
            <a:ext cx="212507" cy="376548"/>
            <a:chOff x="0" y="0"/>
            <a:chExt cx="74076" cy="131259"/>
          </a:xfrm>
        </p:grpSpPr>
        <p:sp>
          <p:nvSpPr>
            <p:cNvPr id="553" name="Freeform 5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4" name="TextBox 5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5" name="Group 555"/>
          <p:cNvGrpSpPr/>
          <p:nvPr/>
        </p:nvGrpSpPr>
        <p:grpSpPr>
          <a:xfrm>
            <a:off x="5171368" y="5658590"/>
            <a:ext cx="212507" cy="376548"/>
            <a:chOff x="0" y="0"/>
            <a:chExt cx="74076" cy="131259"/>
          </a:xfrm>
        </p:grpSpPr>
        <p:sp>
          <p:nvSpPr>
            <p:cNvPr id="556" name="Freeform 5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7" name="TextBox 5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8" name="Group 558"/>
          <p:cNvGrpSpPr/>
          <p:nvPr/>
        </p:nvGrpSpPr>
        <p:grpSpPr>
          <a:xfrm>
            <a:off x="5401552" y="5658590"/>
            <a:ext cx="212507" cy="376548"/>
            <a:chOff x="0" y="0"/>
            <a:chExt cx="74076" cy="131259"/>
          </a:xfrm>
        </p:grpSpPr>
        <p:sp>
          <p:nvSpPr>
            <p:cNvPr id="559" name="Freeform 5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0" name="TextBox 5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1" name="Group 561"/>
          <p:cNvGrpSpPr/>
          <p:nvPr/>
        </p:nvGrpSpPr>
        <p:grpSpPr>
          <a:xfrm>
            <a:off x="5171368" y="6122307"/>
            <a:ext cx="212507" cy="376548"/>
            <a:chOff x="0" y="0"/>
            <a:chExt cx="74076" cy="131259"/>
          </a:xfrm>
        </p:grpSpPr>
        <p:sp>
          <p:nvSpPr>
            <p:cNvPr id="562" name="Freeform 5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3" name="TextBox 5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4" name="Group 564"/>
          <p:cNvGrpSpPr/>
          <p:nvPr/>
        </p:nvGrpSpPr>
        <p:grpSpPr>
          <a:xfrm>
            <a:off x="5401552" y="6122307"/>
            <a:ext cx="212507" cy="376548"/>
            <a:chOff x="0" y="0"/>
            <a:chExt cx="74076" cy="131259"/>
          </a:xfrm>
        </p:grpSpPr>
        <p:sp>
          <p:nvSpPr>
            <p:cNvPr id="565" name="Freeform 5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6" name="TextBox 5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7" name="Group 567"/>
          <p:cNvGrpSpPr/>
          <p:nvPr/>
        </p:nvGrpSpPr>
        <p:grpSpPr>
          <a:xfrm>
            <a:off x="5171368" y="6586025"/>
            <a:ext cx="212507" cy="376548"/>
            <a:chOff x="0" y="0"/>
            <a:chExt cx="74076" cy="131259"/>
          </a:xfrm>
        </p:grpSpPr>
        <p:sp>
          <p:nvSpPr>
            <p:cNvPr id="568" name="Freeform 5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9" name="TextBox 5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0" name="Group 570"/>
          <p:cNvGrpSpPr/>
          <p:nvPr/>
        </p:nvGrpSpPr>
        <p:grpSpPr>
          <a:xfrm>
            <a:off x="5401552" y="6586025"/>
            <a:ext cx="212507" cy="376548"/>
            <a:chOff x="0" y="0"/>
            <a:chExt cx="74076" cy="131259"/>
          </a:xfrm>
        </p:grpSpPr>
        <p:sp>
          <p:nvSpPr>
            <p:cNvPr id="571" name="Freeform 5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2" name="TextBox 5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3" name="Group 573"/>
          <p:cNvGrpSpPr/>
          <p:nvPr/>
        </p:nvGrpSpPr>
        <p:grpSpPr>
          <a:xfrm>
            <a:off x="5171368" y="7049742"/>
            <a:ext cx="212507" cy="376548"/>
            <a:chOff x="0" y="0"/>
            <a:chExt cx="74076" cy="131259"/>
          </a:xfrm>
        </p:grpSpPr>
        <p:sp>
          <p:nvSpPr>
            <p:cNvPr id="574" name="Freeform 5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5" name="TextBox 5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6" name="Group 576"/>
          <p:cNvGrpSpPr/>
          <p:nvPr/>
        </p:nvGrpSpPr>
        <p:grpSpPr>
          <a:xfrm>
            <a:off x="5401552" y="7049742"/>
            <a:ext cx="212507" cy="376548"/>
            <a:chOff x="0" y="0"/>
            <a:chExt cx="74076" cy="131259"/>
          </a:xfrm>
        </p:grpSpPr>
        <p:sp>
          <p:nvSpPr>
            <p:cNvPr id="577" name="Freeform 5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8" name="TextBox 5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9" name="Group 579"/>
          <p:cNvGrpSpPr/>
          <p:nvPr/>
        </p:nvGrpSpPr>
        <p:grpSpPr>
          <a:xfrm>
            <a:off x="5171368" y="7513460"/>
            <a:ext cx="212507" cy="376548"/>
            <a:chOff x="0" y="0"/>
            <a:chExt cx="74076" cy="131259"/>
          </a:xfrm>
        </p:grpSpPr>
        <p:sp>
          <p:nvSpPr>
            <p:cNvPr id="580" name="Freeform 5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1" name="TextBox 5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2" name="Group 582"/>
          <p:cNvGrpSpPr/>
          <p:nvPr/>
        </p:nvGrpSpPr>
        <p:grpSpPr>
          <a:xfrm>
            <a:off x="5401552" y="7513460"/>
            <a:ext cx="212507" cy="376548"/>
            <a:chOff x="0" y="0"/>
            <a:chExt cx="74076" cy="131259"/>
          </a:xfrm>
        </p:grpSpPr>
        <p:sp>
          <p:nvSpPr>
            <p:cNvPr id="583" name="Freeform 5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4" name="TextBox 5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5" name="Group 585"/>
          <p:cNvGrpSpPr/>
          <p:nvPr/>
        </p:nvGrpSpPr>
        <p:grpSpPr>
          <a:xfrm>
            <a:off x="5631735" y="1948850"/>
            <a:ext cx="212507" cy="376548"/>
            <a:chOff x="0" y="0"/>
            <a:chExt cx="74076" cy="131259"/>
          </a:xfrm>
        </p:grpSpPr>
        <p:sp>
          <p:nvSpPr>
            <p:cNvPr id="586" name="Freeform 5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7" name="TextBox 5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8" name="Group 588"/>
          <p:cNvGrpSpPr/>
          <p:nvPr/>
        </p:nvGrpSpPr>
        <p:grpSpPr>
          <a:xfrm>
            <a:off x="5631735" y="2412567"/>
            <a:ext cx="212507" cy="376548"/>
            <a:chOff x="0" y="0"/>
            <a:chExt cx="74076" cy="131259"/>
          </a:xfrm>
        </p:grpSpPr>
        <p:sp>
          <p:nvSpPr>
            <p:cNvPr id="589" name="Freeform 5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0" name="TextBox 5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1" name="Group 591"/>
          <p:cNvGrpSpPr/>
          <p:nvPr/>
        </p:nvGrpSpPr>
        <p:grpSpPr>
          <a:xfrm>
            <a:off x="5631735" y="2876285"/>
            <a:ext cx="212507" cy="376548"/>
            <a:chOff x="0" y="0"/>
            <a:chExt cx="74076" cy="131259"/>
          </a:xfrm>
        </p:grpSpPr>
        <p:sp>
          <p:nvSpPr>
            <p:cNvPr id="592" name="Freeform 5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3" name="TextBox 5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4" name="Group 594"/>
          <p:cNvGrpSpPr/>
          <p:nvPr/>
        </p:nvGrpSpPr>
        <p:grpSpPr>
          <a:xfrm>
            <a:off x="5631735" y="3340002"/>
            <a:ext cx="212507" cy="376548"/>
            <a:chOff x="0" y="0"/>
            <a:chExt cx="74076" cy="131259"/>
          </a:xfrm>
        </p:grpSpPr>
        <p:sp>
          <p:nvSpPr>
            <p:cNvPr id="595" name="Freeform 5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6" name="TextBox 5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7" name="Group 597"/>
          <p:cNvGrpSpPr/>
          <p:nvPr/>
        </p:nvGrpSpPr>
        <p:grpSpPr>
          <a:xfrm>
            <a:off x="5631735" y="3803720"/>
            <a:ext cx="212507" cy="376548"/>
            <a:chOff x="0" y="0"/>
            <a:chExt cx="74076" cy="131259"/>
          </a:xfrm>
        </p:grpSpPr>
        <p:sp>
          <p:nvSpPr>
            <p:cNvPr id="598" name="Freeform 5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9" name="TextBox 5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0" name="Group 600"/>
          <p:cNvGrpSpPr/>
          <p:nvPr/>
        </p:nvGrpSpPr>
        <p:grpSpPr>
          <a:xfrm>
            <a:off x="5631735" y="4267437"/>
            <a:ext cx="212507" cy="376548"/>
            <a:chOff x="0" y="0"/>
            <a:chExt cx="74076" cy="131259"/>
          </a:xfrm>
        </p:grpSpPr>
        <p:sp>
          <p:nvSpPr>
            <p:cNvPr id="601" name="Freeform 6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2" name="TextBox 6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3" name="Group 603"/>
          <p:cNvGrpSpPr/>
          <p:nvPr/>
        </p:nvGrpSpPr>
        <p:grpSpPr>
          <a:xfrm>
            <a:off x="5631735" y="4731155"/>
            <a:ext cx="212507" cy="376548"/>
            <a:chOff x="0" y="0"/>
            <a:chExt cx="74076" cy="131259"/>
          </a:xfrm>
        </p:grpSpPr>
        <p:sp>
          <p:nvSpPr>
            <p:cNvPr id="604" name="Freeform 6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5" name="TextBox 6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6" name="Group 606"/>
          <p:cNvGrpSpPr/>
          <p:nvPr/>
        </p:nvGrpSpPr>
        <p:grpSpPr>
          <a:xfrm>
            <a:off x="5631735" y="5194872"/>
            <a:ext cx="212507" cy="376548"/>
            <a:chOff x="0" y="0"/>
            <a:chExt cx="74076" cy="131259"/>
          </a:xfrm>
        </p:grpSpPr>
        <p:sp>
          <p:nvSpPr>
            <p:cNvPr id="607" name="Freeform 6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8" name="TextBox 6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9" name="Group 609"/>
          <p:cNvGrpSpPr/>
          <p:nvPr/>
        </p:nvGrpSpPr>
        <p:grpSpPr>
          <a:xfrm>
            <a:off x="5631735" y="5658590"/>
            <a:ext cx="212507" cy="376548"/>
            <a:chOff x="0" y="0"/>
            <a:chExt cx="74076" cy="131259"/>
          </a:xfrm>
        </p:grpSpPr>
        <p:sp>
          <p:nvSpPr>
            <p:cNvPr id="610" name="Freeform 6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1" name="TextBox 6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2" name="Group 612"/>
          <p:cNvGrpSpPr/>
          <p:nvPr/>
        </p:nvGrpSpPr>
        <p:grpSpPr>
          <a:xfrm>
            <a:off x="5631735" y="6122307"/>
            <a:ext cx="212507" cy="376548"/>
            <a:chOff x="0" y="0"/>
            <a:chExt cx="74076" cy="131259"/>
          </a:xfrm>
        </p:grpSpPr>
        <p:sp>
          <p:nvSpPr>
            <p:cNvPr id="613" name="Freeform 6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4" name="TextBox 6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5" name="Group 615"/>
          <p:cNvGrpSpPr/>
          <p:nvPr/>
        </p:nvGrpSpPr>
        <p:grpSpPr>
          <a:xfrm>
            <a:off x="5631735" y="6586025"/>
            <a:ext cx="212507" cy="376548"/>
            <a:chOff x="0" y="0"/>
            <a:chExt cx="74076" cy="131259"/>
          </a:xfrm>
        </p:grpSpPr>
        <p:sp>
          <p:nvSpPr>
            <p:cNvPr id="616" name="Freeform 6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7" name="TextBox 6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8" name="Group 618"/>
          <p:cNvGrpSpPr/>
          <p:nvPr/>
        </p:nvGrpSpPr>
        <p:grpSpPr>
          <a:xfrm>
            <a:off x="5631735" y="7049742"/>
            <a:ext cx="212507" cy="376548"/>
            <a:chOff x="0" y="0"/>
            <a:chExt cx="74076" cy="131259"/>
          </a:xfrm>
        </p:grpSpPr>
        <p:sp>
          <p:nvSpPr>
            <p:cNvPr id="619" name="Freeform 6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0" name="TextBox 6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1" name="Group 621"/>
          <p:cNvGrpSpPr/>
          <p:nvPr/>
        </p:nvGrpSpPr>
        <p:grpSpPr>
          <a:xfrm>
            <a:off x="5631735" y="7513460"/>
            <a:ext cx="212507" cy="376548"/>
            <a:chOff x="0" y="0"/>
            <a:chExt cx="74076" cy="131259"/>
          </a:xfrm>
        </p:grpSpPr>
        <p:sp>
          <p:nvSpPr>
            <p:cNvPr id="622" name="Freeform 6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3" name="TextBox 6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4" name="Group 624"/>
          <p:cNvGrpSpPr/>
          <p:nvPr/>
        </p:nvGrpSpPr>
        <p:grpSpPr>
          <a:xfrm>
            <a:off x="5861919" y="1948850"/>
            <a:ext cx="212507" cy="376548"/>
            <a:chOff x="0" y="0"/>
            <a:chExt cx="74076" cy="131259"/>
          </a:xfrm>
        </p:grpSpPr>
        <p:sp>
          <p:nvSpPr>
            <p:cNvPr id="625" name="Freeform 6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6" name="TextBox 6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7" name="Group 627"/>
          <p:cNvGrpSpPr/>
          <p:nvPr/>
        </p:nvGrpSpPr>
        <p:grpSpPr>
          <a:xfrm>
            <a:off x="6092102" y="1948850"/>
            <a:ext cx="212507" cy="376548"/>
            <a:chOff x="0" y="0"/>
            <a:chExt cx="74076" cy="131259"/>
          </a:xfrm>
        </p:grpSpPr>
        <p:sp>
          <p:nvSpPr>
            <p:cNvPr id="628" name="Freeform 6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9" name="TextBox 6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0" name="Group 630"/>
          <p:cNvGrpSpPr/>
          <p:nvPr/>
        </p:nvGrpSpPr>
        <p:grpSpPr>
          <a:xfrm>
            <a:off x="5861919" y="2412567"/>
            <a:ext cx="212507" cy="376548"/>
            <a:chOff x="0" y="0"/>
            <a:chExt cx="74076" cy="131259"/>
          </a:xfrm>
        </p:grpSpPr>
        <p:sp>
          <p:nvSpPr>
            <p:cNvPr id="631" name="Freeform 6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2" name="TextBox 6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3" name="Group 633"/>
          <p:cNvGrpSpPr/>
          <p:nvPr/>
        </p:nvGrpSpPr>
        <p:grpSpPr>
          <a:xfrm>
            <a:off x="6092102" y="2412567"/>
            <a:ext cx="212507" cy="376548"/>
            <a:chOff x="0" y="0"/>
            <a:chExt cx="74076" cy="131259"/>
          </a:xfrm>
        </p:grpSpPr>
        <p:sp>
          <p:nvSpPr>
            <p:cNvPr id="634" name="Freeform 6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5" name="TextBox 6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6" name="Group 636"/>
          <p:cNvGrpSpPr/>
          <p:nvPr/>
        </p:nvGrpSpPr>
        <p:grpSpPr>
          <a:xfrm>
            <a:off x="5861919" y="2876285"/>
            <a:ext cx="212507" cy="376548"/>
            <a:chOff x="0" y="0"/>
            <a:chExt cx="74076" cy="131259"/>
          </a:xfrm>
        </p:grpSpPr>
        <p:sp>
          <p:nvSpPr>
            <p:cNvPr id="637" name="Freeform 6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8" name="TextBox 6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9" name="Group 639"/>
          <p:cNvGrpSpPr/>
          <p:nvPr/>
        </p:nvGrpSpPr>
        <p:grpSpPr>
          <a:xfrm>
            <a:off x="6092102" y="2876285"/>
            <a:ext cx="212507" cy="376548"/>
            <a:chOff x="0" y="0"/>
            <a:chExt cx="74076" cy="131259"/>
          </a:xfrm>
        </p:grpSpPr>
        <p:sp>
          <p:nvSpPr>
            <p:cNvPr id="640" name="Freeform 6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1" name="TextBox 6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2" name="Group 642"/>
          <p:cNvGrpSpPr/>
          <p:nvPr/>
        </p:nvGrpSpPr>
        <p:grpSpPr>
          <a:xfrm>
            <a:off x="5861919" y="3340002"/>
            <a:ext cx="212507" cy="376548"/>
            <a:chOff x="0" y="0"/>
            <a:chExt cx="74076" cy="131259"/>
          </a:xfrm>
        </p:grpSpPr>
        <p:sp>
          <p:nvSpPr>
            <p:cNvPr id="643" name="Freeform 6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4" name="TextBox 6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5" name="Group 645"/>
          <p:cNvGrpSpPr/>
          <p:nvPr/>
        </p:nvGrpSpPr>
        <p:grpSpPr>
          <a:xfrm>
            <a:off x="6092102" y="3340002"/>
            <a:ext cx="212507" cy="376548"/>
            <a:chOff x="0" y="0"/>
            <a:chExt cx="74076" cy="131259"/>
          </a:xfrm>
        </p:grpSpPr>
        <p:sp>
          <p:nvSpPr>
            <p:cNvPr id="646" name="Freeform 6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7" name="TextBox 6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8" name="Group 648"/>
          <p:cNvGrpSpPr/>
          <p:nvPr/>
        </p:nvGrpSpPr>
        <p:grpSpPr>
          <a:xfrm>
            <a:off x="5861919" y="3803720"/>
            <a:ext cx="212507" cy="376548"/>
            <a:chOff x="0" y="0"/>
            <a:chExt cx="74076" cy="131259"/>
          </a:xfrm>
        </p:grpSpPr>
        <p:sp>
          <p:nvSpPr>
            <p:cNvPr id="649" name="Freeform 6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0" name="TextBox 6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1" name="Group 651"/>
          <p:cNvGrpSpPr/>
          <p:nvPr/>
        </p:nvGrpSpPr>
        <p:grpSpPr>
          <a:xfrm>
            <a:off x="6092102" y="3803720"/>
            <a:ext cx="212507" cy="376548"/>
            <a:chOff x="0" y="0"/>
            <a:chExt cx="74076" cy="131259"/>
          </a:xfrm>
        </p:grpSpPr>
        <p:sp>
          <p:nvSpPr>
            <p:cNvPr id="652" name="Freeform 6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3" name="TextBox 6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4" name="Group 654"/>
          <p:cNvGrpSpPr/>
          <p:nvPr/>
        </p:nvGrpSpPr>
        <p:grpSpPr>
          <a:xfrm>
            <a:off x="5861919" y="4267437"/>
            <a:ext cx="212507" cy="376548"/>
            <a:chOff x="0" y="0"/>
            <a:chExt cx="74076" cy="131259"/>
          </a:xfrm>
        </p:grpSpPr>
        <p:sp>
          <p:nvSpPr>
            <p:cNvPr id="655" name="Freeform 6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6" name="TextBox 6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7" name="Group 657"/>
          <p:cNvGrpSpPr/>
          <p:nvPr/>
        </p:nvGrpSpPr>
        <p:grpSpPr>
          <a:xfrm>
            <a:off x="6092102" y="4267437"/>
            <a:ext cx="212507" cy="376548"/>
            <a:chOff x="0" y="0"/>
            <a:chExt cx="74076" cy="131259"/>
          </a:xfrm>
        </p:grpSpPr>
        <p:sp>
          <p:nvSpPr>
            <p:cNvPr id="658" name="Freeform 6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9" name="TextBox 6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0" name="Group 660"/>
          <p:cNvGrpSpPr/>
          <p:nvPr/>
        </p:nvGrpSpPr>
        <p:grpSpPr>
          <a:xfrm>
            <a:off x="5861919" y="4731155"/>
            <a:ext cx="212507" cy="376548"/>
            <a:chOff x="0" y="0"/>
            <a:chExt cx="74076" cy="131259"/>
          </a:xfrm>
        </p:grpSpPr>
        <p:sp>
          <p:nvSpPr>
            <p:cNvPr id="661" name="Freeform 6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2" name="TextBox 6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3" name="Group 663"/>
          <p:cNvGrpSpPr/>
          <p:nvPr/>
        </p:nvGrpSpPr>
        <p:grpSpPr>
          <a:xfrm>
            <a:off x="6092102" y="4731155"/>
            <a:ext cx="212507" cy="376548"/>
            <a:chOff x="0" y="0"/>
            <a:chExt cx="74076" cy="131259"/>
          </a:xfrm>
        </p:grpSpPr>
        <p:sp>
          <p:nvSpPr>
            <p:cNvPr id="664" name="Freeform 6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5" name="TextBox 6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6" name="Group 666"/>
          <p:cNvGrpSpPr/>
          <p:nvPr/>
        </p:nvGrpSpPr>
        <p:grpSpPr>
          <a:xfrm>
            <a:off x="5861919" y="5194872"/>
            <a:ext cx="212507" cy="376548"/>
            <a:chOff x="0" y="0"/>
            <a:chExt cx="74076" cy="131259"/>
          </a:xfrm>
        </p:grpSpPr>
        <p:sp>
          <p:nvSpPr>
            <p:cNvPr id="667" name="Freeform 6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8" name="TextBox 6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9" name="Group 669"/>
          <p:cNvGrpSpPr/>
          <p:nvPr/>
        </p:nvGrpSpPr>
        <p:grpSpPr>
          <a:xfrm>
            <a:off x="6092102" y="5194872"/>
            <a:ext cx="212507" cy="376548"/>
            <a:chOff x="0" y="0"/>
            <a:chExt cx="74076" cy="131259"/>
          </a:xfrm>
        </p:grpSpPr>
        <p:sp>
          <p:nvSpPr>
            <p:cNvPr id="670" name="Freeform 6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1" name="TextBox 6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2" name="Group 672"/>
          <p:cNvGrpSpPr/>
          <p:nvPr/>
        </p:nvGrpSpPr>
        <p:grpSpPr>
          <a:xfrm>
            <a:off x="5861919" y="5658590"/>
            <a:ext cx="212507" cy="376548"/>
            <a:chOff x="0" y="0"/>
            <a:chExt cx="74076" cy="131259"/>
          </a:xfrm>
        </p:grpSpPr>
        <p:sp>
          <p:nvSpPr>
            <p:cNvPr id="673" name="Freeform 6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4" name="TextBox 6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5" name="Group 675"/>
          <p:cNvGrpSpPr/>
          <p:nvPr/>
        </p:nvGrpSpPr>
        <p:grpSpPr>
          <a:xfrm>
            <a:off x="6092102" y="5658590"/>
            <a:ext cx="212507" cy="376548"/>
            <a:chOff x="0" y="0"/>
            <a:chExt cx="74076" cy="131259"/>
          </a:xfrm>
        </p:grpSpPr>
        <p:sp>
          <p:nvSpPr>
            <p:cNvPr id="676" name="Freeform 6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7" name="TextBox 6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8" name="Group 678"/>
          <p:cNvGrpSpPr/>
          <p:nvPr/>
        </p:nvGrpSpPr>
        <p:grpSpPr>
          <a:xfrm>
            <a:off x="5861919" y="6122307"/>
            <a:ext cx="212507" cy="376548"/>
            <a:chOff x="0" y="0"/>
            <a:chExt cx="74076" cy="131259"/>
          </a:xfrm>
        </p:grpSpPr>
        <p:sp>
          <p:nvSpPr>
            <p:cNvPr id="679" name="Freeform 6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0" name="TextBox 6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1" name="Group 681"/>
          <p:cNvGrpSpPr/>
          <p:nvPr/>
        </p:nvGrpSpPr>
        <p:grpSpPr>
          <a:xfrm>
            <a:off x="6092102" y="6122307"/>
            <a:ext cx="212507" cy="376548"/>
            <a:chOff x="0" y="0"/>
            <a:chExt cx="74076" cy="131259"/>
          </a:xfrm>
        </p:grpSpPr>
        <p:sp>
          <p:nvSpPr>
            <p:cNvPr id="682" name="Freeform 6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3" name="TextBox 6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4" name="Group 684"/>
          <p:cNvGrpSpPr/>
          <p:nvPr/>
        </p:nvGrpSpPr>
        <p:grpSpPr>
          <a:xfrm>
            <a:off x="5861919" y="6586025"/>
            <a:ext cx="212507" cy="376548"/>
            <a:chOff x="0" y="0"/>
            <a:chExt cx="74076" cy="131259"/>
          </a:xfrm>
        </p:grpSpPr>
        <p:sp>
          <p:nvSpPr>
            <p:cNvPr id="685" name="Freeform 6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6" name="TextBox 6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7" name="Group 687"/>
          <p:cNvGrpSpPr/>
          <p:nvPr/>
        </p:nvGrpSpPr>
        <p:grpSpPr>
          <a:xfrm>
            <a:off x="6092102" y="6586025"/>
            <a:ext cx="212507" cy="376548"/>
            <a:chOff x="0" y="0"/>
            <a:chExt cx="74076" cy="131259"/>
          </a:xfrm>
        </p:grpSpPr>
        <p:sp>
          <p:nvSpPr>
            <p:cNvPr id="688" name="Freeform 6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9" name="TextBox 6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0" name="Group 690"/>
          <p:cNvGrpSpPr/>
          <p:nvPr/>
        </p:nvGrpSpPr>
        <p:grpSpPr>
          <a:xfrm>
            <a:off x="5861919" y="7049742"/>
            <a:ext cx="212507" cy="376548"/>
            <a:chOff x="0" y="0"/>
            <a:chExt cx="74076" cy="131259"/>
          </a:xfrm>
        </p:grpSpPr>
        <p:sp>
          <p:nvSpPr>
            <p:cNvPr id="691" name="Freeform 6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2" name="TextBox 6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3" name="Group 693"/>
          <p:cNvGrpSpPr/>
          <p:nvPr/>
        </p:nvGrpSpPr>
        <p:grpSpPr>
          <a:xfrm>
            <a:off x="6092102" y="7049742"/>
            <a:ext cx="212507" cy="376548"/>
            <a:chOff x="0" y="0"/>
            <a:chExt cx="74076" cy="131259"/>
          </a:xfrm>
        </p:grpSpPr>
        <p:sp>
          <p:nvSpPr>
            <p:cNvPr id="694" name="Freeform 6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5" name="TextBox 6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6" name="Group 696"/>
          <p:cNvGrpSpPr/>
          <p:nvPr/>
        </p:nvGrpSpPr>
        <p:grpSpPr>
          <a:xfrm>
            <a:off x="5861919" y="7513460"/>
            <a:ext cx="212507" cy="376548"/>
            <a:chOff x="0" y="0"/>
            <a:chExt cx="74076" cy="131259"/>
          </a:xfrm>
        </p:grpSpPr>
        <p:sp>
          <p:nvSpPr>
            <p:cNvPr id="697" name="Freeform 6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8" name="TextBox 6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9" name="Group 699"/>
          <p:cNvGrpSpPr/>
          <p:nvPr/>
        </p:nvGrpSpPr>
        <p:grpSpPr>
          <a:xfrm>
            <a:off x="6092102" y="7513460"/>
            <a:ext cx="212507" cy="376548"/>
            <a:chOff x="0" y="0"/>
            <a:chExt cx="74076" cy="131259"/>
          </a:xfrm>
        </p:grpSpPr>
        <p:sp>
          <p:nvSpPr>
            <p:cNvPr id="700" name="Freeform 7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1" name="TextBox 7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2" name="Group 702"/>
          <p:cNvGrpSpPr/>
          <p:nvPr/>
        </p:nvGrpSpPr>
        <p:grpSpPr>
          <a:xfrm>
            <a:off x="6322286" y="1948850"/>
            <a:ext cx="212507" cy="376548"/>
            <a:chOff x="0" y="0"/>
            <a:chExt cx="74076" cy="131259"/>
          </a:xfrm>
        </p:grpSpPr>
        <p:sp>
          <p:nvSpPr>
            <p:cNvPr id="703" name="Freeform 7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4" name="TextBox 7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5" name="Group 705"/>
          <p:cNvGrpSpPr/>
          <p:nvPr/>
        </p:nvGrpSpPr>
        <p:grpSpPr>
          <a:xfrm>
            <a:off x="6552469" y="1948850"/>
            <a:ext cx="212507" cy="376548"/>
            <a:chOff x="0" y="0"/>
            <a:chExt cx="74076" cy="131259"/>
          </a:xfrm>
        </p:grpSpPr>
        <p:sp>
          <p:nvSpPr>
            <p:cNvPr id="706" name="Freeform 7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7" name="TextBox 7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8" name="Group 708"/>
          <p:cNvGrpSpPr/>
          <p:nvPr/>
        </p:nvGrpSpPr>
        <p:grpSpPr>
          <a:xfrm>
            <a:off x="6322286" y="2412567"/>
            <a:ext cx="212507" cy="376548"/>
            <a:chOff x="0" y="0"/>
            <a:chExt cx="74076" cy="131259"/>
          </a:xfrm>
        </p:grpSpPr>
        <p:sp>
          <p:nvSpPr>
            <p:cNvPr id="709" name="Freeform 7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0" name="TextBox 7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1" name="Group 711"/>
          <p:cNvGrpSpPr/>
          <p:nvPr/>
        </p:nvGrpSpPr>
        <p:grpSpPr>
          <a:xfrm>
            <a:off x="6552469" y="2412567"/>
            <a:ext cx="212507" cy="376548"/>
            <a:chOff x="0" y="0"/>
            <a:chExt cx="74076" cy="131259"/>
          </a:xfrm>
        </p:grpSpPr>
        <p:sp>
          <p:nvSpPr>
            <p:cNvPr id="712" name="Freeform 7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3" name="TextBox 7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4" name="Group 714"/>
          <p:cNvGrpSpPr/>
          <p:nvPr/>
        </p:nvGrpSpPr>
        <p:grpSpPr>
          <a:xfrm>
            <a:off x="6322286" y="2876285"/>
            <a:ext cx="212507" cy="376548"/>
            <a:chOff x="0" y="0"/>
            <a:chExt cx="74076" cy="131259"/>
          </a:xfrm>
        </p:grpSpPr>
        <p:sp>
          <p:nvSpPr>
            <p:cNvPr id="715" name="Freeform 7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6" name="TextBox 7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7" name="Group 717"/>
          <p:cNvGrpSpPr/>
          <p:nvPr/>
        </p:nvGrpSpPr>
        <p:grpSpPr>
          <a:xfrm>
            <a:off x="6552469" y="2876285"/>
            <a:ext cx="212507" cy="376548"/>
            <a:chOff x="0" y="0"/>
            <a:chExt cx="74076" cy="131259"/>
          </a:xfrm>
        </p:grpSpPr>
        <p:sp>
          <p:nvSpPr>
            <p:cNvPr id="718" name="Freeform 7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9" name="TextBox 7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0" name="Group 720"/>
          <p:cNvGrpSpPr/>
          <p:nvPr/>
        </p:nvGrpSpPr>
        <p:grpSpPr>
          <a:xfrm>
            <a:off x="6322286" y="3340002"/>
            <a:ext cx="212507" cy="376548"/>
            <a:chOff x="0" y="0"/>
            <a:chExt cx="74076" cy="131259"/>
          </a:xfrm>
        </p:grpSpPr>
        <p:sp>
          <p:nvSpPr>
            <p:cNvPr id="721" name="Freeform 7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2" name="TextBox 7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3" name="Group 723"/>
          <p:cNvGrpSpPr/>
          <p:nvPr/>
        </p:nvGrpSpPr>
        <p:grpSpPr>
          <a:xfrm>
            <a:off x="6552469" y="3340002"/>
            <a:ext cx="212507" cy="376548"/>
            <a:chOff x="0" y="0"/>
            <a:chExt cx="74076" cy="131259"/>
          </a:xfrm>
        </p:grpSpPr>
        <p:sp>
          <p:nvSpPr>
            <p:cNvPr id="724" name="Freeform 7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5" name="TextBox 7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6" name="Group 726"/>
          <p:cNvGrpSpPr/>
          <p:nvPr/>
        </p:nvGrpSpPr>
        <p:grpSpPr>
          <a:xfrm>
            <a:off x="6322286" y="3803720"/>
            <a:ext cx="212507" cy="376548"/>
            <a:chOff x="0" y="0"/>
            <a:chExt cx="74076" cy="131259"/>
          </a:xfrm>
        </p:grpSpPr>
        <p:sp>
          <p:nvSpPr>
            <p:cNvPr id="727" name="Freeform 7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8" name="TextBox 7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9" name="Group 729"/>
          <p:cNvGrpSpPr/>
          <p:nvPr/>
        </p:nvGrpSpPr>
        <p:grpSpPr>
          <a:xfrm>
            <a:off x="6552469" y="3803720"/>
            <a:ext cx="212507" cy="376548"/>
            <a:chOff x="0" y="0"/>
            <a:chExt cx="74076" cy="131259"/>
          </a:xfrm>
        </p:grpSpPr>
        <p:sp>
          <p:nvSpPr>
            <p:cNvPr id="730" name="Freeform 7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1" name="TextBox 7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2" name="Group 732"/>
          <p:cNvGrpSpPr/>
          <p:nvPr/>
        </p:nvGrpSpPr>
        <p:grpSpPr>
          <a:xfrm>
            <a:off x="6322286" y="4267437"/>
            <a:ext cx="212507" cy="376548"/>
            <a:chOff x="0" y="0"/>
            <a:chExt cx="74076" cy="131259"/>
          </a:xfrm>
        </p:grpSpPr>
        <p:sp>
          <p:nvSpPr>
            <p:cNvPr id="733" name="Freeform 7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4" name="TextBox 7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5" name="Group 735"/>
          <p:cNvGrpSpPr/>
          <p:nvPr/>
        </p:nvGrpSpPr>
        <p:grpSpPr>
          <a:xfrm>
            <a:off x="6552469" y="4267437"/>
            <a:ext cx="212507" cy="376548"/>
            <a:chOff x="0" y="0"/>
            <a:chExt cx="74076" cy="131259"/>
          </a:xfrm>
        </p:grpSpPr>
        <p:sp>
          <p:nvSpPr>
            <p:cNvPr id="736" name="Freeform 7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7" name="TextBox 7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8" name="Group 738"/>
          <p:cNvGrpSpPr/>
          <p:nvPr/>
        </p:nvGrpSpPr>
        <p:grpSpPr>
          <a:xfrm>
            <a:off x="6322286" y="4731155"/>
            <a:ext cx="212507" cy="376548"/>
            <a:chOff x="0" y="0"/>
            <a:chExt cx="74076" cy="131259"/>
          </a:xfrm>
        </p:grpSpPr>
        <p:sp>
          <p:nvSpPr>
            <p:cNvPr id="739" name="Freeform 7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0" name="TextBox 7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1" name="Group 741"/>
          <p:cNvGrpSpPr/>
          <p:nvPr/>
        </p:nvGrpSpPr>
        <p:grpSpPr>
          <a:xfrm>
            <a:off x="6552469" y="4731155"/>
            <a:ext cx="212507" cy="376548"/>
            <a:chOff x="0" y="0"/>
            <a:chExt cx="74076" cy="131259"/>
          </a:xfrm>
        </p:grpSpPr>
        <p:sp>
          <p:nvSpPr>
            <p:cNvPr id="742" name="Freeform 7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3" name="TextBox 7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4" name="Group 744"/>
          <p:cNvGrpSpPr/>
          <p:nvPr/>
        </p:nvGrpSpPr>
        <p:grpSpPr>
          <a:xfrm>
            <a:off x="6322286" y="5194872"/>
            <a:ext cx="212507" cy="376548"/>
            <a:chOff x="0" y="0"/>
            <a:chExt cx="74076" cy="131259"/>
          </a:xfrm>
        </p:grpSpPr>
        <p:sp>
          <p:nvSpPr>
            <p:cNvPr id="745" name="Freeform 7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6" name="TextBox 7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7" name="Group 747"/>
          <p:cNvGrpSpPr/>
          <p:nvPr/>
        </p:nvGrpSpPr>
        <p:grpSpPr>
          <a:xfrm>
            <a:off x="6552469" y="5194872"/>
            <a:ext cx="212507" cy="376548"/>
            <a:chOff x="0" y="0"/>
            <a:chExt cx="74076" cy="131259"/>
          </a:xfrm>
        </p:grpSpPr>
        <p:sp>
          <p:nvSpPr>
            <p:cNvPr id="748" name="Freeform 7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9" name="TextBox 7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0" name="Group 750"/>
          <p:cNvGrpSpPr/>
          <p:nvPr/>
        </p:nvGrpSpPr>
        <p:grpSpPr>
          <a:xfrm>
            <a:off x="6322286" y="5658590"/>
            <a:ext cx="212507" cy="376548"/>
            <a:chOff x="0" y="0"/>
            <a:chExt cx="74076" cy="131259"/>
          </a:xfrm>
        </p:grpSpPr>
        <p:sp>
          <p:nvSpPr>
            <p:cNvPr id="751" name="Freeform 7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2" name="TextBox 7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3" name="Group 753"/>
          <p:cNvGrpSpPr/>
          <p:nvPr/>
        </p:nvGrpSpPr>
        <p:grpSpPr>
          <a:xfrm>
            <a:off x="6552469" y="5658590"/>
            <a:ext cx="212507" cy="376548"/>
            <a:chOff x="0" y="0"/>
            <a:chExt cx="74076" cy="131259"/>
          </a:xfrm>
        </p:grpSpPr>
        <p:sp>
          <p:nvSpPr>
            <p:cNvPr id="754" name="Freeform 7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5" name="TextBox 7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6" name="Group 756"/>
          <p:cNvGrpSpPr/>
          <p:nvPr/>
        </p:nvGrpSpPr>
        <p:grpSpPr>
          <a:xfrm>
            <a:off x="6322286" y="6122307"/>
            <a:ext cx="212507" cy="376548"/>
            <a:chOff x="0" y="0"/>
            <a:chExt cx="74076" cy="131259"/>
          </a:xfrm>
        </p:grpSpPr>
        <p:sp>
          <p:nvSpPr>
            <p:cNvPr id="757" name="Freeform 7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8" name="TextBox 7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9" name="Group 759"/>
          <p:cNvGrpSpPr/>
          <p:nvPr/>
        </p:nvGrpSpPr>
        <p:grpSpPr>
          <a:xfrm>
            <a:off x="6552469" y="6122307"/>
            <a:ext cx="212507" cy="376548"/>
            <a:chOff x="0" y="0"/>
            <a:chExt cx="74076" cy="131259"/>
          </a:xfrm>
        </p:grpSpPr>
        <p:sp>
          <p:nvSpPr>
            <p:cNvPr id="760" name="Freeform 7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1" name="TextBox 7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2" name="Group 762"/>
          <p:cNvGrpSpPr/>
          <p:nvPr/>
        </p:nvGrpSpPr>
        <p:grpSpPr>
          <a:xfrm>
            <a:off x="6322286" y="6586025"/>
            <a:ext cx="212507" cy="376548"/>
            <a:chOff x="0" y="0"/>
            <a:chExt cx="74076" cy="131259"/>
          </a:xfrm>
        </p:grpSpPr>
        <p:sp>
          <p:nvSpPr>
            <p:cNvPr id="763" name="Freeform 7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4" name="TextBox 7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5" name="Group 765"/>
          <p:cNvGrpSpPr/>
          <p:nvPr/>
        </p:nvGrpSpPr>
        <p:grpSpPr>
          <a:xfrm>
            <a:off x="6552469" y="6586025"/>
            <a:ext cx="212507" cy="376548"/>
            <a:chOff x="0" y="0"/>
            <a:chExt cx="74076" cy="131259"/>
          </a:xfrm>
        </p:grpSpPr>
        <p:sp>
          <p:nvSpPr>
            <p:cNvPr id="766" name="Freeform 7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7" name="TextBox 7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8" name="Group 768"/>
          <p:cNvGrpSpPr/>
          <p:nvPr/>
        </p:nvGrpSpPr>
        <p:grpSpPr>
          <a:xfrm>
            <a:off x="6322286" y="7049742"/>
            <a:ext cx="212507" cy="376548"/>
            <a:chOff x="0" y="0"/>
            <a:chExt cx="74076" cy="131259"/>
          </a:xfrm>
        </p:grpSpPr>
        <p:sp>
          <p:nvSpPr>
            <p:cNvPr id="769" name="Freeform 7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0" name="TextBox 7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1" name="Group 771"/>
          <p:cNvGrpSpPr/>
          <p:nvPr/>
        </p:nvGrpSpPr>
        <p:grpSpPr>
          <a:xfrm>
            <a:off x="6552469" y="7049742"/>
            <a:ext cx="212507" cy="376548"/>
            <a:chOff x="0" y="0"/>
            <a:chExt cx="74076" cy="131259"/>
          </a:xfrm>
        </p:grpSpPr>
        <p:sp>
          <p:nvSpPr>
            <p:cNvPr id="772" name="Freeform 7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3" name="TextBox 7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4" name="Group 774"/>
          <p:cNvGrpSpPr/>
          <p:nvPr/>
        </p:nvGrpSpPr>
        <p:grpSpPr>
          <a:xfrm>
            <a:off x="6322286" y="7513460"/>
            <a:ext cx="212507" cy="376548"/>
            <a:chOff x="0" y="0"/>
            <a:chExt cx="74076" cy="131259"/>
          </a:xfrm>
        </p:grpSpPr>
        <p:sp>
          <p:nvSpPr>
            <p:cNvPr id="775" name="Freeform 7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6" name="TextBox 7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7" name="Group 777"/>
          <p:cNvGrpSpPr/>
          <p:nvPr/>
        </p:nvGrpSpPr>
        <p:grpSpPr>
          <a:xfrm>
            <a:off x="6552469" y="7513460"/>
            <a:ext cx="212507" cy="376548"/>
            <a:chOff x="0" y="0"/>
            <a:chExt cx="74076" cy="131259"/>
          </a:xfrm>
        </p:grpSpPr>
        <p:sp>
          <p:nvSpPr>
            <p:cNvPr id="778" name="Freeform 7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9" name="TextBox 7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0" name="Group 780"/>
          <p:cNvGrpSpPr/>
          <p:nvPr/>
        </p:nvGrpSpPr>
        <p:grpSpPr>
          <a:xfrm>
            <a:off x="6782653" y="1948850"/>
            <a:ext cx="212507" cy="376548"/>
            <a:chOff x="0" y="0"/>
            <a:chExt cx="74076" cy="131259"/>
          </a:xfrm>
        </p:grpSpPr>
        <p:sp>
          <p:nvSpPr>
            <p:cNvPr id="781" name="Freeform 7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2" name="TextBox 7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3" name="Group 783"/>
          <p:cNvGrpSpPr/>
          <p:nvPr/>
        </p:nvGrpSpPr>
        <p:grpSpPr>
          <a:xfrm>
            <a:off x="6782653" y="2412567"/>
            <a:ext cx="212507" cy="376548"/>
            <a:chOff x="0" y="0"/>
            <a:chExt cx="74076" cy="131259"/>
          </a:xfrm>
        </p:grpSpPr>
        <p:sp>
          <p:nvSpPr>
            <p:cNvPr id="784" name="Freeform 7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5" name="TextBox 7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6" name="Group 786"/>
          <p:cNvGrpSpPr/>
          <p:nvPr/>
        </p:nvGrpSpPr>
        <p:grpSpPr>
          <a:xfrm>
            <a:off x="6782653" y="2876285"/>
            <a:ext cx="212507" cy="376548"/>
            <a:chOff x="0" y="0"/>
            <a:chExt cx="74076" cy="131259"/>
          </a:xfrm>
        </p:grpSpPr>
        <p:sp>
          <p:nvSpPr>
            <p:cNvPr id="787" name="Freeform 7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8" name="TextBox 7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9" name="Group 789"/>
          <p:cNvGrpSpPr/>
          <p:nvPr/>
        </p:nvGrpSpPr>
        <p:grpSpPr>
          <a:xfrm>
            <a:off x="6782653" y="3340002"/>
            <a:ext cx="212507" cy="376548"/>
            <a:chOff x="0" y="0"/>
            <a:chExt cx="74076" cy="131259"/>
          </a:xfrm>
        </p:grpSpPr>
        <p:sp>
          <p:nvSpPr>
            <p:cNvPr id="790" name="Freeform 7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1" name="TextBox 7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2" name="Group 792"/>
          <p:cNvGrpSpPr/>
          <p:nvPr/>
        </p:nvGrpSpPr>
        <p:grpSpPr>
          <a:xfrm>
            <a:off x="6782653" y="3803720"/>
            <a:ext cx="212507" cy="376548"/>
            <a:chOff x="0" y="0"/>
            <a:chExt cx="74076" cy="131259"/>
          </a:xfrm>
        </p:grpSpPr>
        <p:sp>
          <p:nvSpPr>
            <p:cNvPr id="793" name="Freeform 7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4" name="TextBox 7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5" name="Group 795"/>
          <p:cNvGrpSpPr/>
          <p:nvPr/>
        </p:nvGrpSpPr>
        <p:grpSpPr>
          <a:xfrm>
            <a:off x="6782653" y="4267437"/>
            <a:ext cx="212507" cy="376548"/>
            <a:chOff x="0" y="0"/>
            <a:chExt cx="74076" cy="131259"/>
          </a:xfrm>
        </p:grpSpPr>
        <p:sp>
          <p:nvSpPr>
            <p:cNvPr id="796" name="Freeform 7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7" name="TextBox 7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8" name="Group 798"/>
          <p:cNvGrpSpPr/>
          <p:nvPr/>
        </p:nvGrpSpPr>
        <p:grpSpPr>
          <a:xfrm>
            <a:off x="6782653" y="4731155"/>
            <a:ext cx="212507" cy="376548"/>
            <a:chOff x="0" y="0"/>
            <a:chExt cx="74076" cy="131259"/>
          </a:xfrm>
        </p:grpSpPr>
        <p:sp>
          <p:nvSpPr>
            <p:cNvPr id="799" name="Freeform 7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0" name="TextBox 8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1" name="Group 801"/>
          <p:cNvGrpSpPr/>
          <p:nvPr/>
        </p:nvGrpSpPr>
        <p:grpSpPr>
          <a:xfrm>
            <a:off x="6782653" y="5194872"/>
            <a:ext cx="212507" cy="376548"/>
            <a:chOff x="0" y="0"/>
            <a:chExt cx="74076" cy="131259"/>
          </a:xfrm>
        </p:grpSpPr>
        <p:sp>
          <p:nvSpPr>
            <p:cNvPr id="802" name="Freeform 8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3" name="TextBox 8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4" name="Group 804"/>
          <p:cNvGrpSpPr/>
          <p:nvPr/>
        </p:nvGrpSpPr>
        <p:grpSpPr>
          <a:xfrm>
            <a:off x="6782653" y="5658590"/>
            <a:ext cx="212507" cy="376548"/>
            <a:chOff x="0" y="0"/>
            <a:chExt cx="74076" cy="131259"/>
          </a:xfrm>
        </p:grpSpPr>
        <p:sp>
          <p:nvSpPr>
            <p:cNvPr id="805" name="Freeform 8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6" name="TextBox 8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7" name="Group 807"/>
          <p:cNvGrpSpPr/>
          <p:nvPr/>
        </p:nvGrpSpPr>
        <p:grpSpPr>
          <a:xfrm>
            <a:off x="6782653" y="6122307"/>
            <a:ext cx="212507" cy="376548"/>
            <a:chOff x="0" y="0"/>
            <a:chExt cx="74076" cy="131259"/>
          </a:xfrm>
        </p:grpSpPr>
        <p:sp>
          <p:nvSpPr>
            <p:cNvPr id="808" name="Freeform 8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9" name="TextBox 8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0" name="Group 810"/>
          <p:cNvGrpSpPr/>
          <p:nvPr/>
        </p:nvGrpSpPr>
        <p:grpSpPr>
          <a:xfrm>
            <a:off x="6782653" y="6586025"/>
            <a:ext cx="212507" cy="376548"/>
            <a:chOff x="0" y="0"/>
            <a:chExt cx="74076" cy="131259"/>
          </a:xfrm>
        </p:grpSpPr>
        <p:sp>
          <p:nvSpPr>
            <p:cNvPr id="811" name="Freeform 8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2" name="TextBox 8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3" name="Group 813"/>
          <p:cNvGrpSpPr/>
          <p:nvPr/>
        </p:nvGrpSpPr>
        <p:grpSpPr>
          <a:xfrm>
            <a:off x="6782653" y="7049742"/>
            <a:ext cx="212507" cy="376548"/>
            <a:chOff x="0" y="0"/>
            <a:chExt cx="74076" cy="131259"/>
          </a:xfrm>
        </p:grpSpPr>
        <p:sp>
          <p:nvSpPr>
            <p:cNvPr id="814" name="Freeform 8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5" name="TextBox 8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6" name="Group 816"/>
          <p:cNvGrpSpPr/>
          <p:nvPr/>
        </p:nvGrpSpPr>
        <p:grpSpPr>
          <a:xfrm>
            <a:off x="6782653" y="7513460"/>
            <a:ext cx="212507" cy="376548"/>
            <a:chOff x="0" y="0"/>
            <a:chExt cx="74076" cy="131259"/>
          </a:xfrm>
        </p:grpSpPr>
        <p:sp>
          <p:nvSpPr>
            <p:cNvPr id="817" name="Freeform 8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8" name="TextBox 8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9" name="Group 819"/>
          <p:cNvGrpSpPr/>
          <p:nvPr/>
        </p:nvGrpSpPr>
        <p:grpSpPr>
          <a:xfrm>
            <a:off x="749022" y="1948850"/>
            <a:ext cx="1642467" cy="376548"/>
            <a:chOff x="0" y="0"/>
            <a:chExt cx="572537" cy="131259"/>
          </a:xfrm>
        </p:grpSpPr>
        <p:sp>
          <p:nvSpPr>
            <p:cNvPr id="820" name="Freeform 82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1" name="TextBox 82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2" name="Group 822"/>
          <p:cNvGrpSpPr/>
          <p:nvPr/>
        </p:nvGrpSpPr>
        <p:grpSpPr>
          <a:xfrm>
            <a:off x="2409165" y="7977177"/>
            <a:ext cx="212507" cy="376548"/>
            <a:chOff x="0" y="0"/>
            <a:chExt cx="74076" cy="131259"/>
          </a:xfrm>
        </p:grpSpPr>
        <p:sp>
          <p:nvSpPr>
            <p:cNvPr id="823" name="Freeform 8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4" name="TextBox 8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5" name="Group 825"/>
          <p:cNvGrpSpPr/>
          <p:nvPr/>
        </p:nvGrpSpPr>
        <p:grpSpPr>
          <a:xfrm>
            <a:off x="2639349" y="7977177"/>
            <a:ext cx="212507" cy="376548"/>
            <a:chOff x="0" y="0"/>
            <a:chExt cx="74076" cy="131259"/>
          </a:xfrm>
        </p:grpSpPr>
        <p:sp>
          <p:nvSpPr>
            <p:cNvPr id="826" name="Freeform 8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7" name="TextBox 8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8" name="Group 828"/>
          <p:cNvGrpSpPr/>
          <p:nvPr/>
        </p:nvGrpSpPr>
        <p:grpSpPr>
          <a:xfrm>
            <a:off x="2409165" y="8440895"/>
            <a:ext cx="212507" cy="376548"/>
            <a:chOff x="0" y="0"/>
            <a:chExt cx="74076" cy="131259"/>
          </a:xfrm>
        </p:grpSpPr>
        <p:sp>
          <p:nvSpPr>
            <p:cNvPr id="829" name="Freeform 8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0" name="TextBox 8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1" name="Group 831"/>
          <p:cNvGrpSpPr/>
          <p:nvPr/>
        </p:nvGrpSpPr>
        <p:grpSpPr>
          <a:xfrm>
            <a:off x="2639349" y="8440895"/>
            <a:ext cx="212507" cy="376548"/>
            <a:chOff x="0" y="0"/>
            <a:chExt cx="74076" cy="131259"/>
          </a:xfrm>
        </p:grpSpPr>
        <p:sp>
          <p:nvSpPr>
            <p:cNvPr id="832" name="Freeform 8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3" name="TextBox 8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4" name="Group 834"/>
          <p:cNvGrpSpPr/>
          <p:nvPr/>
        </p:nvGrpSpPr>
        <p:grpSpPr>
          <a:xfrm>
            <a:off x="2409165" y="8904612"/>
            <a:ext cx="212507" cy="376548"/>
            <a:chOff x="0" y="0"/>
            <a:chExt cx="74076" cy="131259"/>
          </a:xfrm>
        </p:grpSpPr>
        <p:sp>
          <p:nvSpPr>
            <p:cNvPr id="835" name="Freeform 8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6" name="TextBox 8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7" name="Group 837"/>
          <p:cNvGrpSpPr/>
          <p:nvPr/>
        </p:nvGrpSpPr>
        <p:grpSpPr>
          <a:xfrm>
            <a:off x="2639349" y="8904612"/>
            <a:ext cx="212507" cy="376548"/>
            <a:chOff x="0" y="0"/>
            <a:chExt cx="74076" cy="131259"/>
          </a:xfrm>
        </p:grpSpPr>
        <p:sp>
          <p:nvSpPr>
            <p:cNvPr id="838" name="Freeform 8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9" name="TextBox 8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0" name="Group 840"/>
          <p:cNvGrpSpPr/>
          <p:nvPr/>
        </p:nvGrpSpPr>
        <p:grpSpPr>
          <a:xfrm>
            <a:off x="2869533" y="7977177"/>
            <a:ext cx="212507" cy="376548"/>
            <a:chOff x="0" y="0"/>
            <a:chExt cx="74076" cy="131259"/>
          </a:xfrm>
        </p:grpSpPr>
        <p:sp>
          <p:nvSpPr>
            <p:cNvPr id="841" name="Freeform 8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2" name="TextBox 8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3" name="Group 843"/>
          <p:cNvGrpSpPr/>
          <p:nvPr/>
        </p:nvGrpSpPr>
        <p:grpSpPr>
          <a:xfrm>
            <a:off x="3099716" y="7977177"/>
            <a:ext cx="212507" cy="376548"/>
            <a:chOff x="0" y="0"/>
            <a:chExt cx="74076" cy="131259"/>
          </a:xfrm>
        </p:grpSpPr>
        <p:sp>
          <p:nvSpPr>
            <p:cNvPr id="844" name="Freeform 8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5" name="TextBox 8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6" name="Group 846"/>
          <p:cNvGrpSpPr/>
          <p:nvPr/>
        </p:nvGrpSpPr>
        <p:grpSpPr>
          <a:xfrm>
            <a:off x="2869533" y="8440895"/>
            <a:ext cx="212507" cy="376548"/>
            <a:chOff x="0" y="0"/>
            <a:chExt cx="74076" cy="131259"/>
          </a:xfrm>
        </p:grpSpPr>
        <p:sp>
          <p:nvSpPr>
            <p:cNvPr id="847" name="Freeform 8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8" name="TextBox 8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9" name="Group 849"/>
          <p:cNvGrpSpPr/>
          <p:nvPr/>
        </p:nvGrpSpPr>
        <p:grpSpPr>
          <a:xfrm>
            <a:off x="3099716" y="8440895"/>
            <a:ext cx="212507" cy="376548"/>
            <a:chOff x="0" y="0"/>
            <a:chExt cx="74076" cy="131259"/>
          </a:xfrm>
        </p:grpSpPr>
        <p:sp>
          <p:nvSpPr>
            <p:cNvPr id="850" name="Freeform 8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1" name="TextBox 8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2" name="Group 852"/>
          <p:cNvGrpSpPr/>
          <p:nvPr/>
        </p:nvGrpSpPr>
        <p:grpSpPr>
          <a:xfrm>
            <a:off x="2869533" y="8904612"/>
            <a:ext cx="212507" cy="376548"/>
            <a:chOff x="0" y="0"/>
            <a:chExt cx="74076" cy="131259"/>
          </a:xfrm>
        </p:grpSpPr>
        <p:sp>
          <p:nvSpPr>
            <p:cNvPr id="853" name="Freeform 8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4" name="TextBox 8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5" name="Group 855"/>
          <p:cNvGrpSpPr/>
          <p:nvPr/>
        </p:nvGrpSpPr>
        <p:grpSpPr>
          <a:xfrm>
            <a:off x="3099716" y="8904612"/>
            <a:ext cx="212507" cy="376548"/>
            <a:chOff x="0" y="0"/>
            <a:chExt cx="74076" cy="131259"/>
          </a:xfrm>
        </p:grpSpPr>
        <p:sp>
          <p:nvSpPr>
            <p:cNvPr id="856" name="Freeform 8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7" name="TextBox 8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8" name="Group 858"/>
          <p:cNvGrpSpPr/>
          <p:nvPr/>
        </p:nvGrpSpPr>
        <p:grpSpPr>
          <a:xfrm>
            <a:off x="3329900" y="7977177"/>
            <a:ext cx="212507" cy="376548"/>
            <a:chOff x="0" y="0"/>
            <a:chExt cx="74076" cy="131259"/>
          </a:xfrm>
        </p:grpSpPr>
        <p:sp>
          <p:nvSpPr>
            <p:cNvPr id="859" name="Freeform 8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0" name="TextBox 8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1" name="Group 861"/>
          <p:cNvGrpSpPr/>
          <p:nvPr/>
        </p:nvGrpSpPr>
        <p:grpSpPr>
          <a:xfrm>
            <a:off x="3329900" y="8440895"/>
            <a:ext cx="212507" cy="376548"/>
            <a:chOff x="0" y="0"/>
            <a:chExt cx="74076" cy="131259"/>
          </a:xfrm>
        </p:grpSpPr>
        <p:sp>
          <p:nvSpPr>
            <p:cNvPr id="862" name="Freeform 8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3" name="TextBox 8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4" name="Group 864"/>
          <p:cNvGrpSpPr/>
          <p:nvPr/>
        </p:nvGrpSpPr>
        <p:grpSpPr>
          <a:xfrm>
            <a:off x="3329900" y="8904612"/>
            <a:ext cx="212507" cy="376548"/>
            <a:chOff x="0" y="0"/>
            <a:chExt cx="74076" cy="131259"/>
          </a:xfrm>
        </p:grpSpPr>
        <p:sp>
          <p:nvSpPr>
            <p:cNvPr id="865" name="Freeform 8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6" name="TextBox 8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7" name="Group 867"/>
          <p:cNvGrpSpPr/>
          <p:nvPr/>
        </p:nvGrpSpPr>
        <p:grpSpPr>
          <a:xfrm>
            <a:off x="3560083" y="7977177"/>
            <a:ext cx="212507" cy="376548"/>
            <a:chOff x="0" y="0"/>
            <a:chExt cx="74076" cy="131259"/>
          </a:xfrm>
        </p:grpSpPr>
        <p:sp>
          <p:nvSpPr>
            <p:cNvPr id="868" name="Freeform 8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9" name="TextBox 8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0" name="Group 870"/>
          <p:cNvGrpSpPr/>
          <p:nvPr/>
        </p:nvGrpSpPr>
        <p:grpSpPr>
          <a:xfrm>
            <a:off x="3790267" y="7977177"/>
            <a:ext cx="212507" cy="376548"/>
            <a:chOff x="0" y="0"/>
            <a:chExt cx="74076" cy="131259"/>
          </a:xfrm>
        </p:grpSpPr>
        <p:sp>
          <p:nvSpPr>
            <p:cNvPr id="871" name="Freeform 8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2" name="TextBox 8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3" name="Group 873"/>
          <p:cNvGrpSpPr/>
          <p:nvPr/>
        </p:nvGrpSpPr>
        <p:grpSpPr>
          <a:xfrm>
            <a:off x="3560083" y="8440895"/>
            <a:ext cx="212507" cy="376548"/>
            <a:chOff x="0" y="0"/>
            <a:chExt cx="74076" cy="131259"/>
          </a:xfrm>
        </p:grpSpPr>
        <p:sp>
          <p:nvSpPr>
            <p:cNvPr id="874" name="Freeform 8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5" name="TextBox 8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6" name="Group 876"/>
          <p:cNvGrpSpPr/>
          <p:nvPr/>
        </p:nvGrpSpPr>
        <p:grpSpPr>
          <a:xfrm>
            <a:off x="3790267" y="8440895"/>
            <a:ext cx="212507" cy="376548"/>
            <a:chOff x="0" y="0"/>
            <a:chExt cx="74076" cy="131259"/>
          </a:xfrm>
        </p:grpSpPr>
        <p:sp>
          <p:nvSpPr>
            <p:cNvPr id="877" name="Freeform 8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8" name="TextBox 8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9" name="Group 879"/>
          <p:cNvGrpSpPr/>
          <p:nvPr/>
        </p:nvGrpSpPr>
        <p:grpSpPr>
          <a:xfrm>
            <a:off x="3560083" y="8904612"/>
            <a:ext cx="212507" cy="376548"/>
            <a:chOff x="0" y="0"/>
            <a:chExt cx="74076" cy="131259"/>
          </a:xfrm>
        </p:grpSpPr>
        <p:sp>
          <p:nvSpPr>
            <p:cNvPr id="880" name="Freeform 8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1" name="TextBox 8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2" name="Group 882"/>
          <p:cNvGrpSpPr/>
          <p:nvPr/>
        </p:nvGrpSpPr>
        <p:grpSpPr>
          <a:xfrm>
            <a:off x="3790267" y="8904612"/>
            <a:ext cx="212507" cy="376548"/>
            <a:chOff x="0" y="0"/>
            <a:chExt cx="74076" cy="131259"/>
          </a:xfrm>
        </p:grpSpPr>
        <p:sp>
          <p:nvSpPr>
            <p:cNvPr id="883" name="Freeform 8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4" name="TextBox 8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5" name="Group 885"/>
          <p:cNvGrpSpPr/>
          <p:nvPr/>
        </p:nvGrpSpPr>
        <p:grpSpPr>
          <a:xfrm>
            <a:off x="4020450" y="7977177"/>
            <a:ext cx="212507" cy="376548"/>
            <a:chOff x="0" y="0"/>
            <a:chExt cx="74076" cy="131259"/>
          </a:xfrm>
        </p:grpSpPr>
        <p:sp>
          <p:nvSpPr>
            <p:cNvPr id="886" name="Freeform 8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7" name="TextBox 8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8" name="Group 888"/>
          <p:cNvGrpSpPr/>
          <p:nvPr/>
        </p:nvGrpSpPr>
        <p:grpSpPr>
          <a:xfrm>
            <a:off x="4250634" y="7977177"/>
            <a:ext cx="212507" cy="376548"/>
            <a:chOff x="0" y="0"/>
            <a:chExt cx="74076" cy="131259"/>
          </a:xfrm>
        </p:grpSpPr>
        <p:sp>
          <p:nvSpPr>
            <p:cNvPr id="889" name="Freeform 8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0" name="TextBox 8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1" name="Group 891"/>
          <p:cNvGrpSpPr/>
          <p:nvPr/>
        </p:nvGrpSpPr>
        <p:grpSpPr>
          <a:xfrm>
            <a:off x="4020450" y="8440895"/>
            <a:ext cx="212507" cy="376548"/>
            <a:chOff x="0" y="0"/>
            <a:chExt cx="74076" cy="131259"/>
          </a:xfrm>
        </p:grpSpPr>
        <p:sp>
          <p:nvSpPr>
            <p:cNvPr id="892" name="Freeform 8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3" name="TextBox 8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4" name="Group 894"/>
          <p:cNvGrpSpPr/>
          <p:nvPr/>
        </p:nvGrpSpPr>
        <p:grpSpPr>
          <a:xfrm>
            <a:off x="4250634" y="8440895"/>
            <a:ext cx="212507" cy="376548"/>
            <a:chOff x="0" y="0"/>
            <a:chExt cx="74076" cy="131259"/>
          </a:xfrm>
        </p:grpSpPr>
        <p:sp>
          <p:nvSpPr>
            <p:cNvPr id="895" name="Freeform 8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6" name="TextBox 8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7" name="Group 897"/>
          <p:cNvGrpSpPr/>
          <p:nvPr/>
        </p:nvGrpSpPr>
        <p:grpSpPr>
          <a:xfrm>
            <a:off x="4020450" y="8904612"/>
            <a:ext cx="212507" cy="376548"/>
            <a:chOff x="0" y="0"/>
            <a:chExt cx="74076" cy="131259"/>
          </a:xfrm>
        </p:grpSpPr>
        <p:sp>
          <p:nvSpPr>
            <p:cNvPr id="898" name="Freeform 8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9" name="TextBox 8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0" name="Group 900"/>
          <p:cNvGrpSpPr/>
          <p:nvPr/>
        </p:nvGrpSpPr>
        <p:grpSpPr>
          <a:xfrm>
            <a:off x="4250634" y="8904612"/>
            <a:ext cx="212507" cy="376548"/>
            <a:chOff x="0" y="0"/>
            <a:chExt cx="74076" cy="131259"/>
          </a:xfrm>
        </p:grpSpPr>
        <p:sp>
          <p:nvSpPr>
            <p:cNvPr id="901" name="Freeform 9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2" name="TextBox 9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3" name="Group 903"/>
          <p:cNvGrpSpPr/>
          <p:nvPr/>
        </p:nvGrpSpPr>
        <p:grpSpPr>
          <a:xfrm>
            <a:off x="4480817" y="7977177"/>
            <a:ext cx="212507" cy="376548"/>
            <a:chOff x="0" y="0"/>
            <a:chExt cx="74076" cy="131259"/>
          </a:xfrm>
        </p:grpSpPr>
        <p:sp>
          <p:nvSpPr>
            <p:cNvPr id="904" name="Freeform 9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5" name="TextBox 9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6" name="Group 906"/>
          <p:cNvGrpSpPr/>
          <p:nvPr/>
        </p:nvGrpSpPr>
        <p:grpSpPr>
          <a:xfrm>
            <a:off x="4480817" y="8440895"/>
            <a:ext cx="212507" cy="376548"/>
            <a:chOff x="0" y="0"/>
            <a:chExt cx="74076" cy="131259"/>
          </a:xfrm>
        </p:grpSpPr>
        <p:sp>
          <p:nvSpPr>
            <p:cNvPr id="907" name="Freeform 9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8" name="TextBox 9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9" name="Group 909"/>
          <p:cNvGrpSpPr/>
          <p:nvPr/>
        </p:nvGrpSpPr>
        <p:grpSpPr>
          <a:xfrm>
            <a:off x="4480817" y="8904612"/>
            <a:ext cx="212507" cy="376548"/>
            <a:chOff x="0" y="0"/>
            <a:chExt cx="74076" cy="131259"/>
          </a:xfrm>
        </p:grpSpPr>
        <p:sp>
          <p:nvSpPr>
            <p:cNvPr id="910" name="Freeform 9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1" name="TextBox 9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2" name="Group 912"/>
          <p:cNvGrpSpPr/>
          <p:nvPr/>
        </p:nvGrpSpPr>
        <p:grpSpPr>
          <a:xfrm>
            <a:off x="4711001" y="7977177"/>
            <a:ext cx="212507" cy="376548"/>
            <a:chOff x="0" y="0"/>
            <a:chExt cx="74076" cy="131259"/>
          </a:xfrm>
        </p:grpSpPr>
        <p:sp>
          <p:nvSpPr>
            <p:cNvPr id="913" name="Freeform 9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4" name="TextBox 9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5" name="Group 915"/>
          <p:cNvGrpSpPr/>
          <p:nvPr/>
        </p:nvGrpSpPr>
        <p:grpSpPr>
          <a:xfrm>
            <a:off x="4941185" y="7977177"/>
            <a:ext cx="212507" cy="376548"/>
            <a:chOff x="0" y="0"/>
            <a:chExt cx="74076" cy="131259"/>
          </a:xfrm>
        </p:grpSpPr>
        <p:sp>
          <p:nvSpPr>
            <p:cNvPr id="916" name="Freeform 9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7" name="TextBox 9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8" name="Group 918"/>
          <p:cNvGrpSpPr/>
          <p:nvPr/>
        </p:nvGrpSpPr>
        <p:grpSpPr>
          <a:xfrm>
            <a:off x="4711001" y="8440895"/>
            <a:ext cx="212507" cy="376548"/>
            <a:chOff x="0" y="0"/>
            <a:chExt cx="74076" cy="131259"/>
          </a:xfrm>
        </p:grpSpPr>
        <p:sp>
          <p:nvSpPr>
            <p:cNvPr id="919" name="Freeform 9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0" name="TextBox 9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1" name="Group 921"/>
          <p:cNvGrpSpPr/>
          <p:nvPr/>
        </p:nvGrpSpPr>
        <p:grpSpPr>
          <a:xfrm>
            <a:off x="4941185" y="8440895"/>
            <a:ext cx="212507" cy="376548"/>
            <a:chOff x="0" y="0"/>
            <a:chExt cx="74076" cy="131259"/>
          </a:xfrm>
        </p:grpSpPr>
        <p:sp>
          <p:nvSpPr>
            <p:cNvPr id="922" name="Freeform 9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3" name="TextBox 9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4" name="Group 924"/>
          <p:cNvGrpSpPr/>
          <p:nvPr/>
        </p:nvGrpSpPr>
        <p:grpSpPr>
          <a:xfrm>
            <a:off x="4711001" y="8904612"/>
            <a:ext cx="212507" cy="376548"/>
            <a:chOff x="0" y="0"/>
            <a:chExt cx="74076" cy="131259"/>
          </a:xfrm>
        </p:grpSpPr>
        <p:sp>
          <p:nvSpPr>
            <p:cNvPr id="925" name="Freeform 9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6" name="TextBox 9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7" name="Group 927"/>
          <p:cNvGrpSpPr/>
          <p:nvPr/>
        </p:nvGrpSpPr>
        <p:grpSpPr>
          <a:xfrm>
            <a:off x="4941185" y="8904612"/>
            <a:ext cx="212507" cy="376548"/>
            <a:chOff x="0" y="0"/>
            <a:chExt cx="74076" cy="131259"/>
          </a:xfrm>
        </p:grpSpPr>
        <p:sp>
          <p:nvSpPr>
            <p:cNvPr id="928" name="Freeform 9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9" name="TextBox 9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0" name="Group 930"/>
          <p:cNvGrpSpPr/>
          <p:nvPr/>
        </p:nvGrpSpPr>
        <p:grpSpPr>
          <a:xfrm>
            <a:off x="5171368" y="7977177"/>
            <a:ext cx="212507" cy="376548"/>
            <a:chOff x="0" y="0"/>
            <a:chExt cx="74076" cy="131259"/>
          </a:xfrm>
        </p:grpSpPr>
        <p:sp>
          <p:nvSpPr>
            <p:cNvPr id="931" name="Freeform 9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2" name="TextBox 9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3" name="Group 933"/>
          <p:cNvGrpSpPr/>
          <p:nvPr/>
        </p:nvGrpSpPr>
        <p:grpSpPr>
          <a:xfrm>
            <a:off x="5401552" y="7977177"/>
            <a:ext cx="212507" cy="376548"/>
            <a:chOff x="0" y="0"/>
            <a:chExt cx="74076" cy="131259"/>
          </a:xfrm>
        </p:grpSpPr>
        <p:sp>
          <p:nvSpPr>
            <p:cNvPr id="934" name="Freeform 9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5" name="TextBox 9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6" name="Group 936"/>
          <p:cNvGrpSpPr/>
          <p:nvPr/>
        </p:nvGrpSpPr>
        <p:grpSpPr>
          <a:xfrm>
            <a:off x="5171368" y="8440895"/>
            <a:ext cx="212507" cy="376548"/>
            <a:chOff x="0" y="0"/>
            <a:chExt cx="74076" cy="131259"/>
          </a:xfrm>
        </p:grpSpPr>
        <p:sp>
          <p:nvSpPr>
            <p:cNvPr id="937" name="Freeform 9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8" name="TextBox 9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9" name="Group 939"/>
          <p:cNvGrpSpPr/>
          <p:nvPr/>
        </p:nvGrpSpPr>
        <p:grpSpPr>
          <a:xfrm>
            <a:off x="5401552" y="8440895"/>
            <a:ext cx="212507" cy="376548"/>
            <a:chOff x="0" y="0"/>
            <a:chExt cx="74076" cy="131259"/>
          </a:xfrm>
        </p:grpSpPr>
        <p:sp>
          <p:nvSpPr>
            <p:cNvPr id="940" name="Freeform 9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1" name="TextBox 9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2" name="Group 942"/>
          <p:cNvGrpSpPr/>
          <p:nvPr/>
        </p:nvGrpSpPr>
        <p:grpSpPr>
          <a:xfrm>
            <a:off x="5171368" y="8904612"/>
            <a:ext cx="212507" cy="376548"/>
            <a:chOff x="0" y="0"/>
            <a:chExt cx="74076" cy="131259"/>
          </a:xfrm>
        </p:grpSpPr>
        <p:sp>
          <p:nvSpPr>
            <p:cNvPr id="943" name="Freeform 9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4" name="TextBox 9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5" name="Group 945"/>
          <p:cNvGrpSpPr/>
          <p:nvPr/>
        </p:nvGrpSpPr>
        <p:grpSpPr>
          <a:xfrm>
            <a:off x="5401552" y="8904612"/>
            <a:ext cx="212507" cy="376548"/>
            <a:chOff x="0" y="0"/>
            <a:chExt cx="74076" cy="131259"/>
          </a:xfrm>
        </p:grpSpPr>
        <p:sp>
          <p:nvSpPr>
            <p:cNvPr id="946" name="Freeform 9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7" name="TextBox 9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8" name="Group 948"/>
          <p:cNvGrpSpPr/>
          <p:nvPr/>
        </p:nvGrpSpPr>
        <p:grpSpPr>
          <a:xfrm>
            <a:off x="5631735" y="7977177"/>
            <a:ext cx="212507" cy="376548"/>
            <a:chOff x="0" y="0"/>
            <a:chExt cx="74076" cy="131259"/>
          </a:xfrm>
        </p:grpSpPr>
        <p:sp>
          <p:nvSpPr>
            <p:cNvPr id="949" name="Freeform 9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0" name="TextBox 9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1" name="Group 951"/>
          <p:cNvGrpSpPr/>
          <p:nvPr/>
        </p:nvGrpSpPr>
        <p:grpSpPr>
          <a:xfrm>
            <a:off x="5631735" y="8440895"/>
            <a:ext cx="212507" cy="376548"/>
            <a:chOff x="0" y="0"/>
            <a:chExt cx="74076" cy="131259"/>
          </a:xfrm>
        </p:grpSpPr>
        <p:sp>
          <p:nvSpPr>
            <p:cNvPr id="952" name="Freeform 9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3" name="TextBox 9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4" name="Group 954"/>
          <p:cNvGrpSpPr/>
          <p:nvPr/>
        </p:nvGrpSpPr>
        <p:grpSpPr>
          <a:xfrm>
            <a:off x="5631735" y="8904612"/>
            <a:ext cx="212507" cy="376548"/>
            <a:chOff x="0" y="0"/>
            <a:chExt cx="74076" cy="131259"/>
          </a:xfrm>
        </p:grpSpPr>
        <p:sp>
          <p:nvSpPr>
            <p:cNvPr id="955" name="Freeform 9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6" name="TextBox 9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7" name="Group 957"/>
          <p:cNvGrpSpPr/>
          <p:nvPr/>
        </p:nvGrpSpPr>
        <p:grpSpPr>
          <a:xfrm>
            <a:off x="5861919" y="7977177"/>
            <a:ext cx="212507" cy="376548"/>
            <a:chOff x="0" y="0"/>
            <a:chExt cx="74076" cy="131259"/>
          </a:xfrm>
        </p:grpSpPr>
        <p:sp>
          <p:nvSpPr>
            <p:cNvPr id="958" name="Freeform 9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9" name="TextBox 9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0" name="Group 960"/>
          <p:cNvGrpSpPr/>
          <p:nvPr/>
        </p:nvGrpSpPr>
        <p:grpSpPr>
          <a:xfrm>
            <a:off x="6092102" y="7977177"/>
            <a:ext cx="212507" cy="376548"/>
            <a:chOff x="0" y="0"/>
            <a:chExt cx="74076" cy="131259"/>
          </a:xfrm>
        </p:grpSpPr>
        <p:sp>
          <p:nvSpPr>
            <p:cNvPr id="961" name="Freeform 9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2" name="TextBox 9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3" name="Group 963"/>
          <p:cNvGrpSpPr/>
          <p:nvPr/>
        </p:nvGrpSpPr>
        <p:grpSpPr>
          <a:xfrm>
            <a:off x="5861919" y="8440895"/>
            <a:ext cx="212507" cy="376548"/>
            <a:chOff x="0" y="0"/>
            <a:chExt cx="74076" cy="131259"/>
          </a:xfrm>
        </p:grpSpPr>
        <p:sp>
          <p:nvSpPr>
            <p:cNvPr id="964" name="Freeform 9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5" name="TextBox 9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6" name="Group 966"/>
          <p:cNvGrpSpPr/>
          <p:nvPr/>
        </p:nvGrpSpPr>
        <p:grpSpPr>
          <a:xfrm>
            <a:off x="6092102" y="8440895"/>
            <a:ext cx="212507" cy="376548"/>
            <a:chOff x="0" y="0"/>
            <a:chExt cx="74076" cy="131259"/>
          </a:xfrm>
        </p:grpSpPr>
        <p:sp>
          <p:nvSpPr>
            <p:cNvPr id="967" name="Freeform 9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8" name="TextBox 9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9" name="Group 969"/>
          <p:cNvGrpSpPr/>
          <p:nvPr/>
        </p:nvGrpSpPr>
        <p:grpSpPr>
          <a:xfrm>
            <a:off x="5861919" y="8904612"/>
            <a:ext cx="212507" cy="376548"/>
            <a:chOff x="0" y="0"/>
            <a:chExt cx="74076" cy="131259"/>
          </a:xfrm>
        </p:grpSpPr>
        <p:sp>
          <p:nvSpPr>
            <p:cNvPr id="970" name="Freeform 9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1" name="TextBox 9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2" name="Group 972"/>
          <p:cNvGrpSpPr/>
          <p:nvPr/>
        </p:nvGrpSpPr>
        <p:grpSpPr>
          <a:xfrm>
            <a:off x="6092102" y="8904612"/>
            <a:ext cx="212507" cy="376548"/>
            <a:chOff x="0" y="0"/>
            <a:chExt cx="74076" cy="131259"/>
          </a:xfrm>
        </p:grpSpPr>
        <p:sp>
          <p:nvSpPr>
            <p:cNvPr id="973" name="Freeform 9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4" name="TextBox 9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5" name="Group 975"/>
          <p:cNvGrpSpPr/>
          <p:nvPr/>
        </p:nvGrpSpPr>
        <p:grpSpPr>
          <a:xfrm>
            <a:off x="6322286" y="7977177"/>
            <a:ext cx="212507" cy="376548"/>
            <a:chOff x="0" y="0"/>
            <a:chExt cx="74076" cy="131259"/>
          </a:xfrm>
        </p:grpSpPr>
        <p:sp>
          <p:nvSpPr>
            <p:cNvPr id="976" name="Freeform 9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7" name="TextBox 9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8" name="Group 978"/>
          <p:cNvGrpSpPr/>
          <p:nvPr/>
        </p:nvGrpSpPr>
        <p:grpSpPr>
          <a:xfrm>
            <a:off x="6552469" y="7977177"/>
            <a:ext cx="212507" cy="376548"/>
            <a:chOff x="0" y="0"/>
            <a:chExt cx="74076" cy="131259"/>
          </a:xfrm>
        </p:grpSpPr>
        <p:sp>
          <p:nvSpPr>
            <p:cNvPr id="979" name="Freeform 9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0" name="TextBox 9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1" name="Group 981"/>
          <p:cNvGrpSpPr/>
          <p:nvPr/>
        </p:nvGrpSpPr>
        <p:grpSpPr>
          <a:xfrm>
            <a:off x="6322286" y="8440895"/>
            <a:ext cx="212507" cy="376548"/>
            <a:chOff x="0" y="0"/>
            <a:chExt cx="74076" cy="131259"/>
          </a:xfrm>
        </p:grpSpPr>
        <p:sp>
          <p:nvSpPr>
            <p:cNvPr id="982" name="Freeform 9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3" name="TextBox 9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4" name="Group 984"/>
          <p:cNvGrpSpPr/>
          <p:nvPr/>
        </p:nvGrpSpPr>
        <p:grpSpPr>
          <a:xfrm>
            <a:off x="6552469" y="8440895"/>
            <a:ext cx="212507" cy="376548"/>
            <a:chOff x="0" y="0"/>
            <a:chExt cx="74076" cy="131259"/>
          </a:xfrm>
        </p:grpSpPr>
        <p:sp>
          <p:nvSpPr>
            <p:cNvPr id="985" name="Freeform 9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6" name="TextBox 9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7" name="Group 987"/>
          <p:cNvGrpSpPr/>
          <p:nvPr/>
        </p:nvGrpSpPr>
        <p:grpSpPr>
          <a:xfrm>
            <a:off x="6322286" y="8904612"/>
            <a:ext cx="212507" cy="376548"/>
            <a:chOff x="0" y="0"/>
            <a:chExt cx="74076" cy="131259"/>
          </a:xfrm>
        </p:grpSpPr>
        <p:sp>
          <p:nvSpPr>
            <p:cNvPr id="988" name="Freeform 9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9" name="TextBox 9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0" name="Group 990"/>
          <p:cNvGrpSpPr/>
          <p:nvPr/>
        </p:nvGrpSpPr>
        <p:grpSpPr>
          <a:xfrm>
            <a:off x="6552469" y="8904612"/>
            <a:ext cx="212507" cy="376548"/>
            <a:chOff x="0" y="0"/>
            <a:chExt cx="74076" cy="131259"/>
          </a:xfrm>
        </p:grpSpPr>
        <p:sp>
          <p:nvSpPr>
            <p:cNvPr id="991" name="Freeform 9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2" name="TextBox 9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3" name="Group 993"/>
          <p:cNvGrpSpPr/>
          <p:nvPr/>
        </p:nvGrpSpPr>
        <p:grpSpPr>
          <a:xfrm>
            <a:off x="6782653" y="7977177"/>
            <a:ext cx="212507" cy="376548"/>
            <a:chOff x="0" y="0"/>
            <a:chExt cx="74076" cy="131259"/>
          </a:xfrm>
        </p:grpSpPr>
        <p:sp>
          <p:nvSpPr>
            <p:cNvPr id="994" name="Freeform 9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5" name="TextBox 9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6" name="Group 996"/>
          <p:cNvGrpSpPr/>
          <p:nvPr/>
        </p:nvGrpSpPr>
        <p:grpSpPr>
          <a:xfrm>
            <a:off x="6782653" y="8440895"/>
            <a:ext cx="212507" cy="376548"/>
            <a:chOff x="0" y="0"/>
            <a:chExt cx="74076" cy="131259"/>
          </a:xfrm>
        </p:grpSpPr>
        <p:sp>
          <p:nvSpPr>
            <p:cNvPr id="997" name="Freeform 9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8" name="TextBox 9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9" name="Group 999"/>
          <p:cNvGrpSpPr/>
          <p:nvPr/>
        </p:nvGrpSpPr>
        <p:grpSpPr>
          <a:xfrm>
            <a:off x="6782653" y="8904612"/>
            <a:ext cx="212507" cy="376548"/>
            <a:chOff x="0" y="0"/>
            <a:chExt cx="74076" cy="131259"/>
          </a:xfrm>
        </p:grpSpPr>
        <p:sp>
          <p:nvSpPr>
            <p:cNvPr id="1000" name="Freeform 10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1" name="TextBox 10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2" name="Group 1002"/>
          <p:cNvGrpSpPr/>
          <p:nvPr/>
        </p:nvGrpSpPr>
        <p:grpSpPr>
          <a:xfrm>
            <a:off x="749022" y="7977177"/>
            <a:ext cx="1642467" cy="376548"/>
            <a:chOff x="0" y="0"/>
            <a:chExt cx="572537" cy="131259"/>
          </a:xfrm>
        </p:grpSpPr>
        <p:sp>
          <p:nvSpPr>
            <p:cNvPr id="1003" name="Freeform 100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4" name="TextBox 100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5" name="Group 1005"/>
          <p:cNvGrpSpPr/>
          <p:nvPr/>
        </p:nvGrpSpPr>
        <p:grpSpPr>
          <a:xfrm>
            <a:off x="749022" y="8440895"/>
            <a:ext cx="1642467" cy="376548"/>
            <a:chOff x="0" y="0"/>
            <a:chExt cx="572537" cy="131259"/>
          </a:xfrm>
        </p:grpSpPr>
        <p:sp>
          <p:nvSpPr>
            <p:cNvPr id="1006" name="Freeform 100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7" name="TextBox 100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8" name="Group 1008"/>
          <p:cNvGrpSpPr/>
          <p:nvPr/>
        </p:nvGrpSpPr>
        <p:grpSpPr>
          <a:xfrm>
            <a:off x="749022" y="8904612"/>
            <a:ext cx="1642467" cy="376548"/>
            <a:chOff x="0" y="0"/>
            <a:chExt cx="572537" cy="131259"/>
          </a:xfrm>
        </p:grpSpPr>
        <p:sp>
          <p:nvSpPr>
            <p:cNvPr id="1009" name="Freeform 10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0" name="TextBox 10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1" name="Group 1011"/>
          <p:cNvGrpSpPr/>
          <p:nvPr/>
        </p:nvGrpSpPr>
        <p:grpSpPr>
          <a:xfrm>
            <a:off x="2409165" y="1485132"/>
            <a:ext cx="212507" cy="376548"/>
            <a:chOff x="0" y="0"/>
            <a:chExt cx="74076" cy="131259"/>
          </a:xfrm>
        </p:grpSpPr>
        <p:sp>
          <p:nvSpPr>
            <p:cNvPr id="1012" name="Freeform 10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3" name="TextBox 10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4" name="Group 1014"/>
          <p:cNvGrpSpPr/>
          <p:nvPr/>
        </p:nvGrpSpPr>
        <p:grpSpPr>
          <a:xfrm>
            <a:off x="2639349" y="1485132"/>
            <a:ext cx="212507" cy="376548"/>
            <a:chOff x="0" y="0"/>
            <a:chExt cx="74076" cy="131259"/>
          </a:xfrm>
        </p:grpSpPr>
        <p:sp>
          <p:nvSpPr>
            <p:cNvPr id="1015" name="Freeform 10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6" name="TextBox 10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7" name="Group 1017"/>
          <p:cNvGrpSpPr/>
          <p:nvPr/>
        </p:nvGrpSpPr>
        <p:grpSpPr>
          <a:xfrm>
            <a:off x="2869533" y="1485132"/>
            <a:ext cx="212507" cy="376548"/>
            <a:chOff x="0" y="0"/>
            <a:chExt cx="74076" cy="131259"/>
          </a:xfrm>
        </p:grpSpPr>
        <p:sp>
          <p:nvSpPr>
            <p:cNvPr id="1018" name="Freeform 10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9" name="TextBox 10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0" name="Group 1020"/>
          <p:cNvGrpSpPr/>
          <p:nvPr/>
        </p:nvGrpSpPr>
        <p:grpSpPr>
          <a:xfrm>
            <a:off x="3099716" y="1485132"/>
            <a:ext cx="212507" cy="376548"/>
            <a:chOff x="0" y="0"/>
            <a:chExt cx="74076" cy="131259"/>
          </a:xfrm>
        </p:grpSpPr>
        <p:sp>
          <p:nvSpPr>
            <p:cNvPr id="1021" name="Freeform 10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2" name="TextBox 10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3" name="Group 1023"/>
          <p:cNvGrpSpPr/>
          <p:nvPr/>
        </p:nvGrpSpPr>
        <p:grpSpPr>
          <a:xfrm>
            <a:off x="3329900" y="1485132"/>
            <a:ext cx="212507" cy="376548"/>
            <a:chOff x="0" y="0"/>
            <a:chExt cx="74076" cy="131259"/>
          </a:xfrm>
        </p:grpSpPr>
        <p:sp>
          <p:nvSpPr>
            <p:cNvPr id="1024" name="Freeform 10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5" name="TextBox 10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6" name="Group 1026"/>
          <p:cNvGrpSpPr/>
          <p:nvPr/>
        </p:nvGrpSpPr>
        <p:grpSpPr>
          <a:xfrm>
            <a:off x="3560083" y="1485132"/>
            <a:ext cx="212507" cy="376548"/>
            <a:chOff x="0" y="0"/>
            <a:chExt cx="74076" cy="131259"/>
          </a:xfrm>
        </p:grpSpPr>
        <p:sp>
          <p:nvSpPr>
            <p:cNvPr id="1027" name="Freeform 10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8" name="TextBox 10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9" name="Group 1029"/>
          <p:cNvGrpSpPr/>
          <p:nvPr/>
        </p:nvGrpSpPr>
        <p:grpSpPr>
          <a:xfrm>
            <a:off x="3790267" y="1485132"/>
            <a:ext cx="212507" cy="376548"/>
            <a:chOff x="0" y="0"/>
            <a:chExt cx="74076" cy="131259"/>
          </a:xfrm>
        </p:grpSpPr>
        <p:sp>
          <p:nvSpPr>
            <p:cNvPr id="1030" name="Freeform 10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1" name="TextBox 10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2" name="Group 1032"/>
          <p:cNvGrpSpPr/>
          <p:nvPr/>
        </p:nvGrpSpPr>
        <p:grpSpPr>
          <a:xfrm>
            <a:off x="4020450" y="1485132"/>
            <a:ext cx="212507" cy="376548"/>
            <a:chOff x="0" y="0"/>
            <a:chExt cx="74076" cy="131259"/>
          </a:xfrm>
        </p:grpSpPr>
        <p:sp>
          <p:nvSpPr>
            <p:cNvPr id="1033" name="Freeform 10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4" name="TextBox 10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5" name="Group 1035"/>
          <p:cNvGrpSpPr/>
          <p:nvPr/>
        </p:nvGrpSpPr>
        <p:grpSpPr>
          <a:xfrm>
            <a:off x="4250634" y="1485132"/>
            <a:ext cx="212507" cy="376548"/>
            <a:chOff x="0" y="0"/>
            <a:chExt cx="74076" cy="131259"/>
          </a:xfrm>
        </p:grpSpPr>
        <p:sp>
          <p:nvSpPr>
            <p:cNvPr id="1036" name="Freeform 10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7" name="TextBox 10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8" name="Group 1038"/>
          <p:cNvGrpSpPr/>
          <p:nvPr/>
        </p:nvGrpSpPr>
        <p:grpSpPr>
          <a:xfrm>
            <a:off x="4480817" y="1485132"/>
            <a:ext cx="212507" cy="376548"/>
            <a:chOff x="0" y="0"/>
            <a:chExt cx="74076" cy="131259"/>
          </a:xfrm>
        </p:grpSpPr>
        <p:sp>
          <p:nvSpPr>
            <p:cNvPr id="1039" name="Freeform 10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0" name="TextBox 10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1" name="Group 1041"/>
          <p:cNvGrpSpPr/>
          <p:nvPr/>
        </p:nvGrpSpPr>
        <p:grpSpPr>
          <a:xfrm>
            <a:off x="4711001" y="1485132"/>
            <a:ext cx="212507" cy="376548"/>
            <a:chOff x="0" y="0"/>
            <a:chExt cx="74076" cy="131259"/>
          </a:xfrm>
        </p:grpSpPr>
        <p:sp>
          <p:nvSpPr>
            <p:cNvPr id="1042" name="Freeform 10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3" name="TextBox 10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4" name="Group 1044"/>
          <p:cNvGrpSpPr/>
          <p:nvPr/>
        </p:nvGrpSpPr>
        <p:grpSpPr>
          <a:xfrm>
            <a:off x="4941185" y="1485132"/>
            <a:ext cx="212507" cy="376548"/>
            <a:chOff x="0" y="0"/>
            <a:chExt cx="74076" cy="131259"/>
          </a:xfrm>
        </p:grpSpPr>
        <p:sp>
          <p:nvSpPr>
            <p:cNvPr id="1045" name="Freeform 10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6" name="TextBox 10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7" name="Group 1047"/>
          <p:cNvGrpSpPr/>
          <p:nvPr/>
        </p:nvGrpSpPr>
        <p:grpSpPr>
          <a:xfrm>
            <a:off x="5171368" y="1485132"/>
            <a:ext cx="212507" cy="376548"/>
            <a:chOff x="0" y="0"/>
            <a:chExt cx="74076" cy="131259"/>
          </a:xfrm>
        </p:grpSpPr>
        <p:sp>
          <p:nvSpPr>
            <p:cNvPr id="1048" name="Freeform 10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9" name="TextBox 10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0" name="Group 1050"/>
          <p:cNvGrpSpPr/>
          <p:nvPr/>
        </p:nvGrpSpPr>
        <p:grpSpPr>
          <a:xfrm>
            <a:off x="5401552" y="1485132"/>
            <a:ext cx="212507" cy="376548"/>
            <a:chOff x="0" y="0"/>
            <a:chExt cx="74076" cy="131259"/>
          </a:xfrm>
        </p:grpSpPr>
        <p:sp>
          <p:nvSpPr>
            <p:cNvPr id="1051" name="Freeform 10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2" name="TextBox 10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3" name="Group 1053"/>
          <p:cNvGrpSpPr/>
          <p:nvPr/>
        </p:nvGrpSpPr>
        <p:grpSpPr>
          <a:xfrm>
            <a:off x="5631735" y="1485132"/>
            <a:ext cx="212507" cy="376548"/>
            <a:chOff x="0" y="0"/>
            <a:chExt cx="74076" cy="131259"/>
          </a:xfrm>
        </p:grpSpPr>
        <p:sp>
          <p:nvSpPr>
            <p:cNvPr id="1054" name="Freeform 10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5" name="TextBox 10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6" name="Group 1056"/>
          <p:cNvGrpSpPr/>
          <p:nvPr/>
        </p:nvGrpSpPr>
        <p:grpSpPr>
          <a:xfrm>
            <a:off x="5861919" y="1485132"/>
            <a:ext cx="212507" cy="376548"/>
            <a:chOff x="0" y="0"/>
            <a:chExt cx="74076" cy="131259"/>
          </a:xfrm>
        </p:grpSpPr>
        <p:sp>
          <p:nvSpPr>
            <p:cNvPr id="1057" name="Freeform 10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8" name="TextBox 10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9" name="Group 1059"/>
          <p:cNvGrpSpPr/>
          <p:nvPr/>
        </p:nvGrpSpPr>
        <p:grpSpPr>
          <a:xfrm>
            <a:off x="6092102" y="1485132"/>
            <a:ext cx="212507" cy="376548"/>
            <a:chOff x="0" y="0"/>
            <a:chExt cx="74076" cy="131259"/>
          </a:xfrm>
        </p:grpSpPr>
        <p:sp>
          <p:nvSpPr>
            <p:cNvPr id="1060" name="Freeform 10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1" name="TextBox 10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2" name="Group 1062"/>
          <p:cNvGrpSpPr/>
          <p:nvPr/>
        </p:nvGrpSpPr>
        <p:grpSpPr>
          <a:xfrm>
            <a:off x="6322286" y="1485132"/>
            <a:ext cx="212507" cy="376548"/>
            <a:chOff x="0" y="0"/>
            <a:chExt cx="74076" cy="131259"/>
          </a:xfrm>
        </p:grpSpPr>
        <p:sp>
          <p:nvSpPr>
            <p:cNvPr id="1063" name="Freeform 10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4" name="TextBox 10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5" name="Group 1065"/>
          <p:cNvGrpSpPr/>
          <p:nvPr/>
        </p:nvGrpSpPr>
        <p:grpSpPr>
          <a:xfrm>
            <a:off x="6552469" y="1485132"/>
            <a:ext cx="212507" cy="376548"/>
            <a:chOff x="0" y="0"/>
            <a:chExt cx="74076" cy="131259"/>
          </a:xfrm>
        </p:grpSpPr>
        <p:sp>
          <p:nvSpPr>
            <p:cNvPr id="1066" name="Freeform 10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7" name="TextBox 10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8" name="Group 1068"/>
          <p:cNvGrpSpPr/>
          <p:nvPr/>
        </p:nvGrpSpPr>
        <p:grpSpPr>
          <a:xfrm>
            <a:off x="6782653" y="1485132"/>
            <a:ext cx="212507" cy="376548"/>
            <a:chOff x="0" y="0"/>
            <a:chExt cx="74076" cy="131259"/>
          </a:xfrm>
        </p:grpSpPr>
        <p:sp>
          <p:nvSpPr>
            <p:cNvPr id="1069" name="Freeform 10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0" name="TextBox 10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71" name="Group 1071"/>
          <p:cNvGrpSpPr/>
          <p:nvPr/>
        </p:nvGrpSpPr>
        <p:grpSpPr>
          <a:xfrm>
            <a:off x="749022" y="1485132"/>
            <a:ext cx="1642467" cy="376548"/>
            <a:chOff x="0" y="0"/>
            <a:chExt cx="572537" cy="131259"/>
          </a:xfrm>
        </p:grpSpPr>
        <p:sp>
          <p:nvSpPr>
            <p:cNvPr id="1072" name="Freeform 107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3" name="TextBox 107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1074" name="Freeform 1074"/>
          <p:cNvSpPr/>
          <p:nvPr/>
        </p:nvSpPr>
        <p:spPr>
          <a:xfrm rot="1284859">
            <a:off x="6436924" y="571330"/>
            <a:ext cx="656104" cy="632246"/>
          </a:xfrm>
          <a:custGeom>
            <a:avLst/>
            <a:gdLst/>
            <a:ahLst/>
            <a:cxnLst/>
            <a:rect l="l" t="t" r="r" b="b"/>
            <a:pathLst>
              <a:path w="656104" h="632246">
                <a:moveTo>
                  <a:pt x="0" y="0"/>
                </a:moveTo>
                <a:lnTo>
                  <a:pt x="656105" y="0"/>
                </a:lnTo>
                <a:lnTo>
                  <a:pt x="656105" y="632246"/>
                </a:lnTo>
                <a:lnTo>
                  <a:pt x="0" y="632246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8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5" name="Freeform 1075"/>
          <p:cNvSpPr/>
          <p:nvPr/>
        </p:nvSpPr>
        <p:spPr>
          <a:xfrm flipH="1">
            <a:off x="508817" y="326821"/>
            <a:ext cx="998180" cy="684585"/>
          </a:xfrm>
          <a:custGeom>
            <a:avLst/>
            <a:gdLst/>
            <a:ahLst/>
            <a:cxnLst/>
            <a:rect l="l" t="t" r="r" b="b"/>
            <a:pathLst>
              <a:path w="998180" h="684585">
                <a:moveTo>
                  <a:pt x="998179" y="0"/>
                </a:moveTo>
                <a:lnTo>
                  <a:pt x="0" y="0"/>
                </a:lnTo>
                <a:lnTo>
                  <a:pt x="0" y="684585"/>
                </a:lnTo>
                <a:lnTo>
                  <a:pt x="998179" y="684585"/>
                </a:lnTo>
                <a:lnTo>
                  <a:pt x="998179" y="0"/>
                </a:lnTo>
                <a:close/>
              </a:path>
            </a:pathLst>
          </a:custGeom>
          <a:blipFill>
            <a:blip r:embed="rId5">
              <a:alphaModFix amt="8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6" name="TextBox 1076"/>
          <p:cNvSpPr txBox="1"/>
          <p:nvPr/>
        </p:nvSpPr>
        <p:spPr>
          <a:xfrm>
            <a:off x="812823" y="1474985"/>
            <a:ext cx="390167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Mes:</a:t>
            </a:r>
          </a:p>
        </p:txBody>
      </p:sp>
      <p:sp>
        <p:nvSpPr>
          <p:cNvPr id="1077" name="TextBox 1077"/>
          <p:cNvSpPr txBox="1"/>
          <p:nvPr/>
        </p:nvSpPr>
        <p:spPr>
          <a:xfrm>
            <a:off x="2172794" y="830303"/>
            <a:ext cx="51680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78" name="TextBox 1078"/>
          <p:cNvSpPr txBox="1"/>
          <p:nvPr/>
        </p:nvSpPr>
        <p:spPr>
          <a:xfrm>
            <a:off x="2592014" y="830303"/>
            <a:ext cx="433014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79" name="TextBox 1079"/>
          <p:cNvSpPr txBox="1"/>
          <p:nvPr/>
        </p:nvSpPr>
        <p:spPr>
          <a:xfrm>
            <a:off x="2911641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0" name="TextBox 1080"/>
          <p:cNvSpPr txBox="1"/>
          <p:nvPr/>
        </p:nvSpPr>
        <p:spPr>
          <a:xfrm>
            <a:off x="3102864" y="830303"/>
            <a:ext cx="56381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81" name="TextBox 1081"/>
          <p:cNvSpPr txBox="1"/>
          <p:nvPr/>
        </p:nvSpPr>
        <p:spPr>
          <a:xfrm>
            <a:off x="3468298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1082" name="TextBox 1082"/>
          <p:cNvSpPr txBox="1"/>
          <p:nvPr/>
        </p:nvSpPr>
        <p:spPr>
          <a:xfrm>
            <a:off x="3778303" y="830303"/>
            <a:ext cx="391355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1083" name="TextBox 1083"/>
          <p:cNvSpPr txBox="1"/>
          <p:nvPr/>
        </p:nvSpPr>
        <p:spPr>
          <a:xfrm>
            <a:off x="4144286" y="830303"/>
            <a:ext cx="492023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1084" name="TextBox 1084"/>
          <p:cNvSpPr txBox="1"/>
          <p:nvPr/>
        </p:nvSpPr>
        <p:spPr>
          <a:xfrm>
            <a:off x="4602797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1085" name="TextBox 1085"/>
          <p:cNvSpPr txBox="1"/>
          <p:nvPr/>
        </p:nvSpPr>
        <p:spPr>
          <a:xfrm>
            <a:off x="4909435" y="830303"/>
            <a:ext cx="370210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6" name="TextBox 1086"/>
          <p:cNvSpPr txBox="1"/>
          <p:nvPr/>
        </p:nvSpPr>
        <p:spPr>
          <a:xfrm>
            <a:off x="5184082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87" name="TextBox 1087"/>
          <p:cNvSpPr txBox="1"/>
          <p:nvPr/>
        </p:nvSpPr>
        <p:spPr>
          <a:xfrm>
            <a:off x="1715095" y="478066"/>
            <a:ext cx="1402594" cy="53334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25"/>
              </a:lnSpc>
            </a:pPr>
            <a:r>
              <a:rPr lang="en-US" sz="3089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lista de</a:t>
            </a:r>
          </a:p>
        </p:txBody>
      </p:sp>
      <p:sp>
        <p:nvSpPr>
          <p:cNvPr id="1088" name="TextBox 1088"/>
          <p:cNvSpPr txBox="1"/>
          <p:nvPr/>
        </p:nvSpPr>
        <p:spPr>
          <a:xfrm>
            <a:off x="2455355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89" name="TextBox 1089"/>
          <p:cNvSpPr txBox="1"/>
          <p:nvPr/>
        </p:nvSpPr>
        <p:spPr>
          <a:xfrm>
            <a:off x="265514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0" name="TextBox 1090"/>
          <p:cNvSpPr txBox="1"/>
          <p:nvPr/>
        </p:nvSpPr>
        <p:spPr>
          <a:xfrm>
            <a:off x="288532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1" name="TextBox 1091"/>
          <p:cNvSpPr txBox="1"/>
          <p:nvPr/>
        </p:nvSpPr>
        <p:spPr>
          <a:xfrm>
            <a:off x="311550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2" name="TextBox 1092"/>
          <p:cNvSpPr txBox="1"/>
          <p:nvPr/>
        </p:nvSpPr>
        <p:spPr>
          <a:xfrm>
            <a:off x="334569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3" name="TextBox 1093"/>
          <p:cNvSpPr txBox="1"/>
          <p:nvPr/>
        </p:nvSpPr>
        <p:spPr>
          <a:xfrm>
            <a:off x="3609082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4" name="TextBox 1094"/>
          <p:cNvSpPr txBox="1"/>
          <p:nvPr/>
        </p:nvSpPr>
        <p:spPr>
          <a:xfrm>
            <a:off x="379573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5" name="TextBox 1095"/>
          <p:cNvSpPr txBox="1"/>
          <p:nvPr/>
        </p:nvSpPr>
        <p:spPr>
          <a:xfrm>
            <a:off x="4036243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6" name="TextBox 1096"/>
          <p:cNvSpPr txBox="1"/>
          <p:nvPr/>
        </p:nvSpPr>
        <p:spPr>
          <a:xfrm>
            <a:off x="426642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7" name="TextBox 1097"/>
          <p:cNvSpPr txBox="1"/>
          <p:nvPr/>
        </p:nvSpPr>
        <p:spPr>
          <a:xfrm>
            <a:off x="4496610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8" name="TextBox 1098"/>
          <p:cNvSpPr txBox="1"/>
          <p:nvPr/>
        </p:nvSpPr>
        <p:spPr>
          <a:xfrm>
            <a:off x="4757190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9" name="TextBox 1099"/>
          <p:cNvSpPr txBox="1"/>
          <p:nvPr/>
        </p:nvSpPr>
        <p:spPr>
          <a:xfrm>
            <a:off x="495697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0" name="TextBox 1100"/>
          <p:cNvSpPr txBox="1"/>
          <p:nvPr/>
        </p:nvSpPr>
        <p:spPr>
          <a:xfrm>
            <a:off x="5187161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1" name="TextBox 1101"/>
          <p:cNvSpPr txBox="1"/>
          <p:nvPr/>
        </p:nvSpPr>
        <p:spPr>
          <a:xfrm>
            <a:off x="5417344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2" name="TextBox 1102"/>
          <p:cNvSpPr txBox="1"/>
          <p:nvPr/>
        </p:nvSpPr>
        <p:spPr>
          <a:xfrm>
            <a:off x="5647528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103" name="TextBox 1103"/>
          <p:cNvSpPr txBox="1"/>
          <p:nvPr/>
        </p:nvSpPr>
        <p:spPr>
          <a:xfrm>
            <a:off x="5908108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104" name="TextBox 1104"/>
          <p:cNvSpPr txBox="1"/>
          <p:nvPr/>
        </p:nvSpPr>
        <p:spPr>
          <a:xfrm>
            <a:off x="610789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5" name="TextBox 1105"/>
          <p:cNvSpPr txBox="1"/>
          <p:nvPr/>
        </p:nvSpPr>
        <p:spPr>
          <a:xfrm>
            <a:off x="633807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6" name="TextBox 1106"/>
          <p:cNvSpPr txBox="1"/>
          <p:nvPr/>
        </p:nvSpPr>
        <p:spPr>
          <a:xfrm>
            <a:off x="656826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7" name="TextBox 1107"/>
          <p:cNvSpPr txBox="1"/>
          <p:nvPr/>
        </p:nvSpPr>
        <p:spPr>
          <a:xfrm>
            <a:off x="6798446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2409165" y="1948850"/>
            <a:ext cx="212507" cy="376548"/>
            <a:chOff x="0" y="0"/>
            <a:chExt cx="740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639349" y="1948850"/>
            <a:ext cx="212507" cy="376548"/>
            <a:chOff x="0" y="0"/>
            <a:chExt cx="74076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749022" y="2412567"/>
            <a:ext cx="1642467" cy="376548"/>
            <a:chOff x="0" y="0"/>
            <a:chExt cx="572537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2409165" y="2412567"/>
            <a:ext cx="212507" cy="376548"/>
            <a:chOff x="0" y="0"/>
            <a:chExt cx="740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2639349" y="2412567"/>
            <a:ext cx="212507" cy="376548"/>
            <a:chOff x="0" y="0"/>
            <a:chExt cx="74076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749022" y="2876285"/>
            <a:ext cx="1642467" cy="376548"/>
            <a:chOff x="0" y="0"/>
            <a:chExt cx="572537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2409165" y="2876285"/>
            <a:ext cx="212507" cy="376548"/>
            <a:chOff x="0" y="0"/>
            <a:chExt cx="740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639349" y="2876285"/>
            <a:ext cx="212507" cy="376548"/>
            <a:chOff x="0" y="0"/>
            <a:chExt cx="74076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749022" y="3340002"/>
            <a:ext cx="1642467" cy="376548"/>
            <a:chOff x="0" y="0"/>
            <a:chExt cx="572537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2409165" y="3340002"/>
            <a:ext cx="212507" cy="376548"/>
            <a:chOff x="0" y="0"/>
            <a:chExt cx="740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2639349" y="3340002"/>
            <a:ext cx="212507" cy="376548"/>
            <a:chOff x="0" y="0"/>
            <a:chExt cx="74076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749022" y="3803720"/>
            <a:ext cx="1642467" cy="376548"/>
            <a:chOff x="0" y="0"/>
            <a:chExt cx="572537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2409165" y="3803720"/>
            <a:ext cx="212507" cy="376548"/>
            <a:chOff x="0" y="0"/>
            <a:chExt cx="740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639349" y="3803720"/>
            <a:ext cx="212507" cy="376548"/>
            <a:chOff x="0" y="0"/>
            <a:chExt cx="74076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749022" y="4267437"/>
            <a:ext cx="1642467" cy="376548"/>
            <a:chOff x="0" y="0"/>
            <a:chExt cx="572537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2409165" y="4267437"/>
            <a:ext cx="212507" cy="376548"/>
            <a:chOff x="0" y="0"/>
            <a:chExt cx="740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2639349" y="4267437"/>
            <a:ext cx="212507" cy="376548"/>
            <a:chOff x="0" y="0"/>
            <a:chExt cx="74076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749022" y="4731155"/>
            <a:ext cx="1642467" cy="376548"/>
            <a:chOff x="0" y="0"/>
            <a:chExt cx="572537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2409165" y="4731155"/>
            <a:ext cx="212507" cy="376548"/>
            <a:chOff x="0" y="0"/>
            <a:chExt cx="740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639349" y="4731155"/>
            <a:ext cx="212507" cy="376548"/>
            <a:chOff x="0" y="0"/>
            <a:chExt cx="74076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749022" y="5194872"/>
            <a:ext cx="1642467" cy="376548"/>
            <a:chOff x="0" y="0"/>
            <a:chExt cx="572537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2409165" y="5194872"/>
            <a:ext cx="212507" cy="376548"/>
            <a:chOff x="0" y="0"/>
            <a:chExt cx="740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2639349" y="5194872"/>
            <a:ext cx="212507" cy="376548"/>
            <a:chOff x="0" y="0"/>
            <a:chExt cx="74076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749022" y="5658590"/>
            <a:ext cx="1642467" cy="376548"/>
            <a:chOff x="0" y="0"/>
            <a:chExt cx="572537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2409165" y="5658590"/>
            <a:ext cx="212507" cy="376548"/>
            <a:chOff x="0" y="0"/>
            <a:chExt cx="740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2639349" y="5658590"/>
            <a:ext cx="212507" cy="376548"/>
            <a:chOff x="0" y="0"/>
            <a:chExt cx="74076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749022" y="6122307"/>
            <a:ext cx="1642467" cy="376548"/>
            <a:chOff x="0" y="0"/>
            <a:chExt cx="572537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2409165" y="6122307"/>
            <a:ext cx="212507" cy="376548"/>
            <a:chOff x="0" y="0"/>
            <a:chExt cx="740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2639349" y="6122307"/>
            <a:ext cx="212507" cy="376548"/>
            <a:chOff x="0" y="0"/>
            <a:chExt cx="74076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749022" y="6586025"/>
            <a:ext cx="1642467" cy="376548"/>
            <a:chOff x="0" y="0"/>
            <a:chExt cx="572537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2409165" y="6586025"/>
            <a:ext cx="212507" cy="376548"/>
            <a:chOff x="0" y="0"/>
            <a:chExt cx="740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2639349" y="6586025"/>
            <a:ext cx="212507" cy="376548"/>
            <a:chOff x="0" y="0"/>
            <a:chExt cx="74076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749022" y="7049742"/>
            <a:ext cx="1642467" cy="376548"/>
            <a:chOff x="0" y="0"/>
            <a:chExt cx="572537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2409165" y="7049742"/>
            <a:ext cx="212507" cy="376548"/>
            <a:chOff x="0" y="0"/>
            <a:chExt cx="740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2639349" y="7049742"/>
            <a:ext cx="212507" cy="376548"/>
            <a:chOff x="0" y="0"/>
            <a:chExt cx="74076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749022" y="7513460"/>
            <a:ext cx="1642467" cy="376548"/>
            <a:chOff x="0" y="0"/>
            <a:chExt cx="572537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2409165" y="7513460"/>
            <a:ext cx="212507" cy="376548"/>
            <a:chOff x="0" y="0"/>
            <a:chExt cx="740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2639349" y="7513460"/>
            <a:ext cx="212507" cy="376548"/>
            <a:chOff x="0" y="0"/>
            <a:chExt cx="74076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2869533" y="1948850"/>
            <a:ext cx="212507" cy="376548"/>
            <a:chOff x="0" y="0"/>
            <a:chExt cx="74076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3099716" y="1948850"/>
            <a:ext cx="212507" cy="376548"/>
            <a:chOff x="0" y="0"/>
            <a:chExt cx="740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2869533" y="2412567"/>
            <a:ext cx="212507" cy="376548"/>
            <a:chOff x="0" y="0"/>
            <a:chExt cx="74076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3099716" y="2412567"/>
            <a:ext cx="212507" cy="376548"/>
            <a:chOff x="0" y="0"/>
            <a:chExt cx="74076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2869533" y="2876285"/>
            <a:ext cx="212507" cy="376548"/>
            <a:chOff x="0" y="0"/>
            <a:chExt cx="74076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3099716" y="2876285"/>
            <a:ext cx="212507" cy="376548"/>
            <a:chOff x="0" y="0"/>
            <a:chExt cx="74076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2869533" y="3340002"/>
            <a:ext cx="212507" cy="376548"/>
            <a:chOff x="0" y="0"/>
            <a:chExt cx="74076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3099716" y="3340002"/>
            <a:ext cx="212507" cy="376548"/>
            <a:chOff x="0" y="0"/>
            <a:chExt cx="74076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2869533" y="3803720"/>
            <a:ext cx="212507" cy="376548"/>
            <a:chOff x="0" y="0"/>
            <a:chExt cx="74076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3099716" y="3803720"/>
            <a:ext cx="212507" cy="376548"/>
            <a:chOff x="0" y="0"/>
            <a:chExt cx="74076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2869533" y="4267437"/>
            <a:ext cx="212507" cy="376548"/>
            <a:chOff x="0" y="0"/>
            <a:chExt cx="74076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3099716" y="4267437"/>
            <a:ext cx="212507" cy="376548"/>
            <a:chOff x="0" y="0"/>
            <a:chExt cx="74076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2869533" y="4731155"/>
            <a:ext cx="212507" cy="376548"/>
            <a:chOff x="0" y="0"/>
            <a:chExt cx="74076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3099716" y="4731155"/>
            <a:ext cx="212507" cy="376548"/>
            <a:chOff x="0" y="0"/>
            <a:chExt cx="74076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2869533" y="5194872"/>
            <a:ext cx="212507" cy="376548"/>
            <a:chOff x="0" y="0"/>
            <a:chExt cx="74076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3099716" y="5194872"/>
            <a:ext cx="212507" cy="376548"/>
            <a:chOff x="0" y="0"/>
            <a:chExt cx="74076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2869533" y="5658590"/>
            <a:ext cx="212507" cy="376548"/>
            <a:chOff x="0" y="0"/>
            <a:chExt cx="74076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3099716" y="5658590"/>
            <a:ext cx="212507" cy="376548"/>
            <a:chOff x="0" y="0"/>
            <a:chExt cx="74076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2869533" y="6122307"/>
            <a:ext cx="212507" cy="376548"/>
            <a:chOff x="0" y="0"/>
            <a:chExt cx="74076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3099716" y="6122307"/>
            <a:ext cx="212507" cy="376548"/>
            <a:chOff x="0" y="0"/>
            <a:chExt cx="74076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2869533" y="6586025"/>
            <a:ext cx="212507" cy="376548"/>
            <a:chOff x="0" y="0"/>
            <a:chExt cx="74076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3099716" y="6586025"/>
            <a:ext cx="212507" cy="376548"/>
            <a:chOff x="0" y="0"/>
            <a:chExt cx="74076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2869533" y="7049742"/>
            <a:ext cx="212507" cy="376548"/>
            <a:chOff x="0" y="0"/>
            <a:chExt cx="74076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3099716" y="7049742"/>
            <a:ext cx="212507" cy="376548"/>
            <a:chOff x="0" y="0"/>
            <a:chExt cx="74076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2869533" y="7513460"/>
            <a:ext cx="212507" cy="376548"/>
            <a:chOff x="0" y="0"/>
            <a:chExt cx="74076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3099716" y="7513460"/>
            <a:ext cx="212507" cy="376548"/>
            <a:chOff x="0" y="0"/>
            <a:chExt cx="74076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3329900" y="1948850"/>
            <a:ext cx="212507" cy="376548"/>
            <a:chOff x="0" y="0"/>
            <a:chExt cx="74076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3329900" y="2412567"/>
            <a:ext cx="212507" cy="376548"/>
            <a:chOff x="0" y="0"/>
            <a:chExt cx="74076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3329900" y="2876285"/>
            <a:ext cx="212507" cy="376548"/>
            <a:chOff x="0" y="0"/>
            <a:chExt cx="74076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3329900" y="3340002"/>
            <a:ext cx="212507" cy="376548"/>
            <a:chOff x="0" y="0"/>
            <a:chExt cx="74076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3329900" y="3803720"/>
            <a:ext cx="212507" cy="376548"/>
            <a:chOff x="0" y="0"/>
            <a:chExt cx="74076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3329900" y="4267437"/>
            <a:ext cx="212507" cy="376548"/>
            <a:chOff x="0" y="0"/>
            <a:chExt cx="74076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3329900" y="4731155"/>
            <a:ext cx="212507" cy="376548"/>
            <a:chOff x="0" y="0"/>
            <a:chExt cx="740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329900" y="5194872"/>
            <a:ext cx="212507" cy="376548"/>
            <a:chOff x="0" y="0"/>
            <a:chExt cx="74076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3329900" y="5658590"/>
            <a:ext cx="212507" cy="376548"/>
            <a:chOff x="0" y="0"/>
            <a:chExt cx="74076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3329900" y="6122307"/>
            <a:ext cx="212507" cy="376548"/>
            <a:chOff x="0" y="0"/>
            <a:chExt cx="74076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3329900" y="6586025"/>
            <a:ext cx="212507" cy="376548"/>
            <a:chOff x="0" y="0"/>
            <a:chExt cx="74076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3329900" y="7049742"/>
            <a:ext cx="212507" cy="376548"/>
            <a:chOff x="0" y="0"/>
            <a:chExt cx="740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329900" y="7513460"/>
            <a:ext cx="212507" cy="376548"/>
            <a:chOff x="0" y="0"/>
            <a:chExt cx="74076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3560083" y="1948850"/>
            <a:ext cx="212507" cy="376548"/>
            <a:chOff x="0" y="0"/>
            <a:chExt cx="74076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3790267" y="1948850"/>
            <a:ext cx="212507" cy="376548"/>
            <a:chOff x="0" y="0"/>
            <a:chExt cx="74076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3560083" y="2412567"/>
            <a:ext cx="212507" cy="376548"/>
            <a:chOff x="0" y="0"/>
            <a:chExt cx="74076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3" name="Group 243"/>
          <p:cNvGrpSpPr/>
          <p:nvPr/>
        </p:nvGrpSpPr>
        <p:grpSpPr>
          <a:xfrm>
            <a:off x="3790267" y="2412567"/>
            <a:ext cx="212507" cy="376548"/>
            <a:chOff x="0" y="0"/>
            <a:chExt cx="74076" cy="131259"/>
          </a:xfrm>
        </p:grpSpPr>
        <p:sp>
          <p:nvSpPr>
            <p:cNvPr id="244" name="Freeform 2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5" name="TextBox 2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6" name="Group 246"/>
          <p:cNvGrpSpPr/>
          <p:nvPr/>
        </p:nvGrpSpPr>
        <p:grpSpPr>
          <a:xfrm>
            <a:off x="3560083" y="2876285"/>
            <a:ext cx="212507" cy="376548"/>
            <a:chOff x="0" y="0"/>
            <a:chExt cx="74076" cy="131259"/>
          </a:xfrm>
        </p:grpSpPr>
        <p:sp>
          <p:nvSpPr>
            <p:cNvPr id="247" name="Freeform 2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8" name="TextBox 2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9" name="Group 249"/>
          <p:cNvGrpSpPr/>
          <p:nvPr/>
        </p:nvGrpSpPr>
        <p:grpSpPr>
          <a:xfrm>
            <a:off x="3790267" y="2876285"/>
            <a:ext cx="212507" cy="376548"/>
            <a:chOff x="0" y="0"/>
            <a:chExt cx="74076" cy="131259"/>
          </a:xfrm>
        </p:grpSpPr>
        <p:sp>
          <p:nvSpPr>
            <p:cNvPr id="250" name="Freeform 2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1" name="TextBox 2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2" name="Group 252"/>
          <p:cNvGrpSpPr/>
          <p:nvPr/>
        </p:nvGrpSpPr>
        <p:grpSpPr>
          <a:xfrm>
            <a:off x="3560083" y="3340002"/>
            <a:ext cx="212507" cy="376548"/>
            <a:chOff x="0" y="0"/>
            <a:chExt cx="74076" cy="131259"/>
          </a:xfrm>
        </p:grpSpPr>
        <p:sp>
          <p:nvSpPr>
            <p:cNvPr id="253" name="Freeform 2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4" name="TextBox 2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5" name="Group 255"/>
          <p:cNvGrpSpPr/>
          <p:nvPr/>
        </p:nvGrpSpPr>
        <p:grpSpPr>
          <a:xfrm>
            <a:off x="3790267" y="3340002"/>
            <a:ext cx="212507" cy="376548"/>
            <a:chOff x="0" y="0"/>
            <a:chExt cx="74076" cy="131259"/>
          </a:xfrm>
        </p:grpSpPr>
        <p:sp>
          <p:nvSpPr>
            <p:cNvPr id="256" name="Freeform 2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7" name="TextBox 2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8" name="Group 258"/>
          <p:cNvGrpSpPr/>
          <p:nvPr/>
        </p:nvGrpSpPr>
        <p:grpSpPr>
          <a:xfrm>
            <a:off x="3560083" y="3803720"/>
            <a:ext cx="212507" cy="376548"/>
            <a:chOff x="0" y="0"/>
            <a:chExt cx="74076" cy="131259"/>
          </a:xfrm>
        </p:grpSpPr>
        <p:sp>
          <p:nvSpPr>
            <p:cNvPr id="259" name="Freeform 2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0" name="TextBox 2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1" name="Group 261"/>
          <p:cNvGrpSpPr/>
          <p:nvPr/>
        </p:nvGrpSpPr>
        <p:grpSpPr>
          <a:xfrm>
            <a:off x="3790267" y="3803720"/>
            <a:ext cx="212507" cy="376548"/>
            <a:chOff x="0" y="0"/>
            <a:chExt cx="74076" cy="131259"/>
          </a:xfrm>
        </p:grpSpPr>
        <p:sp>
          <p:nvSpPr>
            <p:cNvPr id="262" name="Freeform 2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3" name="TextBox 2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4" name="Group 264"/>
          <p:cNvGrpSpPr/>
          <p:nvPr/>
        </p:nvGrpSpPr>
        <p:grpSpPr>
          <a:xfrm>
            <a:off x="3560083" y="4267437"/>
            <a:ext cx="212507" cy="376548"/>
            <a:chOff x="0" y="0"/>
            <a:chExt cx="74076" cy="131259"/>
          </a:xfrm>
        </p:grpSpPr>
        <p:sp>
          <p:nvSpPr>
            <p:cNvPr id="265" name="Freeform 2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6" name="TextBox 2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7" name="Group 267"/>
          <p:cNvGrpSpPr/>
          <p:nvPr/>
        </p:nvGrpSpPr>
        <p:grpSpPr>
          <a:xfrm>
            <a:off x="3790267" y="4267437"/>
            <a:ext cx="212507" cy="376548"/>
            <a:chOff x="0" y="0"/>
            <a:chExt cx="74076" cy="131259"/>
          </a:xfrm>
        </p:grpSpPr>
        <p:sp>
          <p:nvSpPr>
            <p:cNvPr id="268" name="Freeform 2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9" name="TextBox 2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0" name="Group 270"/>
          <p:cNvGrpSpPr/>
          <p:nvPr/>
        </p:nvGrpSpPr>
        <p:grpSpPr>
          <a:xfrm>
            <a:off x="3560083" y="4731155"/>
            <a:ext cx="212507" cy="376548"/>
            <a:chOff x="0" y="0"/>
            <a:chExt cx="74076" cy="131259"/>
          </a:xfrm>
        </p:grpSpPr>
        <p:sp>
          <p:nvSpPr>
            <p:cNvPr id="271" name="Freeform 2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2" name="TextBox 2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3" name="Group 273"/>
          <p:cNvGrpSpPr/>
          <p:nvPr/>
        </p:nvGrpSpPr>
        <p:grpSpPr>
          <a:xfrm>
            <a:off x="3790267" y="4731155"/>
            <a:ext cx="212507" cy="376548"/>
            <a:chOff x="0" y="0"/>
            <a:chExt cx="74076" cy="131259"/>
          </a:xfrm>
        </p:grpSpPr>
        <p:sp>
          <p:nvSpPr>
            <p:cNvPr id="274" name="Freeform 2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5" name="TextBox 2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6" name="Group 276"/>
          <p:cNvGrpSpPr/>
          <p:nvPr/>
        </p:nvGrpSpPr>
        <p:grpSpPr>
          <a:xfrm>
            <a:off x="3560083" y="5194872"/>
            <a:ext cx="212507" cy="376548"/>
            <a:chOff x="0" y="0"/>
            <a:chExt cx="74076" cy="131259"/>
          </a:xfrm>
        </p:grpSpPr>
        <p:sp>
          <p:nvSpPr>
            <p:cNvPr id="277" name="Freeform 2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8" name="TextBox 2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9" name="Group 279"/>
          <p:cNvGrpSpPr/>
          <p:nvPr/>
        </p:nvGrpSpPr>
        <p:grpSpPr>
          <a:xfrm>
            <a:off x="3790267" y="5194872"/>
            <a:ext cx="212507" cy="376548"/>
            <a:chOff x="0" y="0"/>
            <a:chExt cx="74076" cy="131259"/>
          </a:xfrm>
        </p:grpSpPr>
        <p:sp>
          <p:nvSpPr>
            <p:cNvPr id="280" name="Freeform 2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1" name="TextBox 2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2" name="Group 282"/>
          <p:cNvGrpSpPr/>
          <p:nvPr/>
        </p:nvGrpSpPr>
        <p:grpSpPr>
          <a:xfrm>
            <a:off x="3560083" y="5658590"/>
            <a:ext cx="212507" cy="376548"/>
            <a:chOff x="0" y="0"/>
            <a:chExt cx="74076" cy="131259"/>
          </a:xfrm>
        </p:grpSpPr>
        <p:sp>
          <p:nvSpPr>
            <p:cNvPr id="283" name="Freeform 2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4" name="TextBox 2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5" name="Group 285"/>
          <p:cNvGrpSpPr/>
          <p:nvPr/>
        </p:nvGrpSpPr>
        <p:grpSpPr>
          <a:xfrm>
            <a:off x="3790267" y="5658590"/>
            <a:ext cx="212507" cy="376548"/>
            <a:chOff x="0" y="0"/>
            <a:chExt cx="74076" cy="131259"/>
          </a:xfrm>
        </p:grpSpPr>
        <p:sp>
          <p:nvSpPr>
            <p:cNvPr id="286" name="Freeform 2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7" name="TextBox 2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8" name="Group 288"/>
          <p:cNvGrpSpPr/>
          <p:nvPr/>
        </p:nvGrpSpPr>
        <p:grpSpPr>
          <a:xfrm>
            <a:off x="3560083" y="6122307"/>
            <a:ext cx="212507" cy="376548"/>
            <a:chOff x="0" y="0"/>
            <a:chExt cx="74076" cy="131259"/>
          </a:xfrm>
        </p:grpSpPr>
        <p:sp>
          <p:nvSpPr>
            <p:cNvPr id="289" name="Freeform 2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0" name="TextBox 2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1" name="Group 291"/>
          <p:cNvGrpSpPr/>
          <p:nvPr/>
        </p:nvGrpSpPr>
        <p:grpSpPr>
          <a:xfrm>
            <a:off x="3790267" y="6122307"/>
            <a:ext cx="212507" cy="376548"/>
            <a:chOff x="0" y="0"/>
            <a:chExt cx="74076" cy="131259"/>
          </a:xfrm>
        </p:grpSpPr>
        <p:sp>
          <p:nvSpPr>
            <p:cNvPr id="292" name="Freeform 2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3" name="TextBox 2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4" name="Group 294"/>
          <p:cNvGrpSpPr/>
          <p:nvPr/>
        </p:nvGrpSpPr>
        <p:grpSpPr>
          <a:xfrm>
            <a:off x="3560083" y="6586025"/>
            <a:ext cx="212507" cy="376548"/>
            <a:chOff x="0" y="0"/>
            <a:chExt cx="74076" cy="131259"/>
          </a:xfrm>
        </p:grpSpPr>
        <p:sp>
          <p:nvSpPr>
            <p:cNvPr id="295" name="Freeform 2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6" name="TextBox 2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7" name="Group 297"/>
          <p:cNvGrpSpPr/>
          <p:nvPr/>
        </p:nvGrpSpPr>
        <p:grpSpPr>
          <a:xfrm>
            <a:off x="3790267" y="6586025"/>
            <a:ext cx="212507" cy="376548"/>
            <a:chOff x="0" y="0"/>
            <a:chExt cx="74076" cy="131259"/>
          </a:xfrm>
        </p:grpSpPr>
        <p:sp>
          <p:nvSpPr>
            <p:cNvPr id="298" name="Freeform 2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9" name="TextBox 2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0" name="Group 300"/>
          <p:cNvGrpSpPr/>
          <p:nvPr/>
        </p:nvGrpSpPr>
        <p:grpSpPr>
          <a:xfrm>
            <a:off x="3560083" y="7049742"/>
            <a:ext cx="212507" cy="376548"/>
            <a:chOff x="0" y="0"/>
            <a:chExt cx="74076" cy="131259"/>
          </a:xfrm>
        </p:grpSpPr>
        <p:sp>
          <p:nvSpPr>
            <p:cNvPr id="301" name="Freeform 3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2" name="TextBox 3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3" name="Group 303"/>
          <p:cNvGrpSpPr/>
          <p:nvPr/>
        </p:nvGrpSpPr>
        <p:grpSpPr>
          <a:xfrm>
            <a:off x="3790267" y="7049742"/>
            <a:ext cx="212507" cy="376548"/>
            <a:chOff x="0" y="0"/>
            <a:chExt cx="74076" cy="131259"/>
          </a:xfrm>
        </p:grpSpPr>
        <p:sp>
          <p:nvSpPr>
            <p:cNvPr id="304" name="Freeform 3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5" name="TextBox 3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6" name="Group 306"/>
          <p:cNvGrpSpPr/>
          <p:nvPr/>
        </p:nvGrpSpPr>
        <p:grpSpPr>
          <a:xfrm>
            <a:off x="3560083" y="7513460"/>
            <a:ext cx="212507" cy="376548"/>
            <a:chOff x="0" y="0"/>
            <a:chExt cx="74076" cy="131259"/>
          </a:xfrm>
        </p:grpSpPr>
        <p:sp>
          <p:nvSpPr>
            <p:cNvPr id="307" name="Freeform 3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8" name="TextBox 3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9" name="Group 309"/>
          <p:cNvGrpSpPr/>
          <p:nvPr/>
        </p:nvGrpSpPr>
        <p:grpSpPr>
          <a:xfrm>
            <a:off x="3790267" y="7513460"/>
            <a:ext cx="212507" cy="376548"/>
            <a:chOff x="0" y="0"/>
            <a:chExt cx="74076" cy="131259"/>
          </a:xfrm>
        </p:grpSpPr>
        <p:sp>
          <p:nvSpPr>
            <p:cNvPr id="310" name="Freeform 3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1" name="TextBox 3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2" name="Group 312"/>
          <p:cNvGrpSpPr/>
          <p:nvPr/>
        </p:nvGrpSpPr>
        <p:grpSpPr>
          <a:xfrm>
            <a:off x="4020450" y="1948850"/>
            <a:ext cx="212507" cy="376548"/>
            <a:chOff x="0" y="0"/>
            <a:chExt cx="74076" cy="131259"/>
          </a:xfrm>
        </p:grpSpPr>
        <p:sp>
          <p:nvSpPr>
            <p:cNvPr id="313" name="Freeform 3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4" name="TextBox 3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5" name="Group 315"/>
          <p:cNvGrpSpPr/>
          <p:nvPr/>
        </p:nvGrpSpPr>
        <p:grpSpPr>
          <a:xfrm>
            <a:off x="4250634" y="1948850"/>
            <a:ext cx="212507" cy="376548"/>
            <a:chOff x="0" y="0"/>
            <a:chExt cx="74076" cy="131259"/>
          </a:xfrm>
        </p:grpSpPr>
        <p:sp>
          <p:nvSpPr>
            <p:cNvPr id="316" name="Freeform 3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7" name="TextBox 3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8" name="Group 318"/>
          <p:cNvGrpSpPr/>
          <p:nvPr/>
        </p:nvGrpSpPr>
        <p:grpSpPr>
          <a:xfrm>
            <a:off x="4020450" y="2412567"/>
            <a:ext cx="212507" cy="376548"/>
            <a:chOff x="0" y="0"/>
            <a:chExt cx="74076" cy="131259"/>
          </a:xfrm>
        </p:grpSpPr>
        <p:sp>
          <p:nvSpPr>
            <p:cNvPr id="319" name="Freeform 3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0" name="TextBox 3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1" name="Group 321"/>
          <p:cNvGrpSpPr/>
          <p:nvPr/>
        </p:nvGrpSpPr>
        <p:grpSpPr>
          <a:xfrm>
            <a:off x="4250634" y="2412567"/>
            <a:ext cx="212507" cy="376548"/>
            <a:chOff x="0" y="0"/>
            <a:chExt cx="74076" cy="131259"/>
          </a:xfrm>
        </p:grpSpPr>
        <p:sp>
          <p:nvSpPr>
            <p:cNvPr id="322" name="Freeform 3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3" name="TextBox 3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4" name="Group 324"/>
          <p:cNvGrpSpPr/>
          <p:nvPr/>
        </p:nvGrpSpPr>
        <p:grpSpPr>
          <a:xfrm>
            <a:off x="4020450" y="2876285"/>
            <a:ext cx="212507" cy="376548"/>
            <a:chOff x="0" y="0"/>
            <a:chExt cx="74076" cy="131259"/>
          </a:xfrm>
        </p:grpSpPr>
        <p:sp>
          <p:nvSpPr>
            <p:cNvPr id="325" name="Freeform 3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6" name="TextBox 3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7" name="Group 327"/>
          <p:cNvGrpSpPr/>
          <p:nvPr/>
        </p:nvGrpSpPr>
        <p:grpSpPr>
          <a:xfrm>
            <a:off x="4250634" y="2876285"/>
            <a:ext cx="212507" cy="376548"/>
            <a:chOff x="0" y="0"/>
            <a:chExt cx="74076" cy="131259"/>
          </a:xfrm>
        </p:grpSpPr>
        <p:sp>
          <p:nvSpPr>
            <p:cNvPr id="328" name="Freeform 3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9" name="TextBox 3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0" name="Group 330"/>
          <p:cNvGrpSpPr/>
          <p:nvPr/>
        </p:nvGrpSpPr>
        <p:grpSpPr>
          <a:xfrm>
            <a:off x="4020450" y="3340002"/>
            <a:ext cx="212507" cy="376548"/>
            <a:chOff x="0" y="0"/>
            <a:chExt cx="74076" cy="131259"/>
          </a:xfrm>
        </p:grpSpPr>
        <p:sp>
          <p:nvSpPr>
            <p:cNvPr id="331" name="Freeform 3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2" name="TextBox 3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3" name="Group 333"/>
          <p:cNvGrpSpPr/>
          <p:nvPr/>
        </p:nvGrpSpPr>
        <p:grpSpPr>
          <a:xfrm>
            <a:off x="4250634" y="3340002"/>
            <a:ext cx="212507" cy="376548"/>
            <a:chOff x="0" y="0"/>
            <a:chExt cx="74076" cy="131259"/>
          </a:xfrm>
        </p:grpSpPr>
        <p:sp>
          <p:nvSpPr>
            <p:cNvPr id="334" name="Freeform 3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5" name="TextBox 3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6" name="Group 336"/>
          <p:cNvGrpSpPr/>
          <p:nvPr/>
        </p:nvGrpSpPr>
        <p:grpSpPr>
          <a:xfrm>
            <a:off x="4020450" y="3803720"/>
            <a:ext cx="212507" cy="376548"/>
            <a:chOff x="0" y="0"/>
            <a:chExt cx="74076" cy="131259"/>
          </a:xfrm>
        </p:grpSpPr>
        <p:sp>
          <p:nvSpPr>
            <p:cNvPr id="337" name="Freeform 3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8" name="TextBox 3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9" name="Group 339"/>
          <p:cNvGrpSpPr/>
          <p:nvPr/>
        </p:nvGrpSpPr>
        <p:grpSpPr>
          <a:xfrm>
            <a:off x="4250634" y="3803720"/>
            <a:ext cx="212507" cy="376548"/>
            <a:chOff x="0" y="0"/>
            <a:chExt cx="74076" cy="131259"/>
          </a:xfrm>
        </p:grpSpPr>
        <p:sp>
          <p:nvSpPr>
            <p:cNvPr id="340" name="Freeform 3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1" name="TextBox 3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2" name="Group 342"/>
          <p:cNvGrpSpPr/>
          <p:nvPr/>
        </p:nvGrpSpPr>
        <p:grpSpPr>
          <a:xfrm>
            <a:off x="4020450" y="4267437"/>
            <a:ext cx="212507" cy="376548"/>
            <a:chOff x="0" y="0"/>
            <a:chExt cx="74076" cy="131259"/>
          </a:xfrm>
        </p:grpSpPr>
        <p:sp>
          <p:nvSpPr>
            <p:cNvPr id="343" name="Freeform 3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4" name="TextBox 3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5" name="Group 345"/>
          <p:cNvGrpSpPr/>
          <p:nvPr/>
        </p:nvGrpSpPr>
        <p:grpSpPr>
          <a:xfrm>
            <a:off x="4250634" y="4267437"/>
            <a:ext cx="212507" cy="376548"/>
            <a:chOff x="0" y="0"/>
            <a:chExt cx="74076" cy="131259"/>
          </a:xfrm>
        </p:grpSpPr>
        <p:sp>
          <p:nvSpPr>
            <p:cNvPr id="346" name="Freeform 3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7" name="TextBox 3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8" name="Group 348"/>
          <p:cNvGrpSpPr/>
          <p:nvPr/>
        </p:nvGrpSpPr>
        <p:grpSpPr>
          <a:xfrm>
            <a:off x="4020450" y="4731155"/>
            <a:ext cx="212507" cy="376548"/>
            <a:chOff x="0" y="0"/>
            <a:chExt cx="74076" cy="131259"/>
          </a:xfrm>
        </p:grpSpPr>
        <p:sp>
          <p:nvSpPr>
            <p:cNvPr id="349" name="Freeform 3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0" name="TextBox 3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1" name="Group 351"/>
          <p:cNvGrpSpPr/>
          <p:nvPr/>
        </p:nvGrpSpPr>
        <p:grpSpPr>
          <a:xfrm>
            <a:off x="4250634" y="4731155"/>
            <a:ext cx="212507" cy="376548"/>
            <a:chOff x="0" y="0"/>
            <a:chExt cx="74076" cy="131259"/>
          </a:xfrm>
        </p:grpSpPr>
        <p:sp>
          <p:nvSpPr>
            <p:cNvPr id="352" name="Freeform 3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3" name="TextBox 3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4" name="Group 354"/>
          <p:cNvGrpSpPr/>
          <p:nvPr/>
        </p:nvGrpSpPr>
        <p:grpSpPr>
          <a:xfrm>
            <a:off x="4020450" y="5194872"/>
            <a:ext cx="212507" cy="376548"/>
            <a:chOff x="0" y="0"/>
            <a:chExt cx="74076" cy="131259"/>
          </a:xfrm>
        </p:grpSpPr>
        <p:sp>
          <p:nvSpPr>
            <p:cNvPr id="355" name="Freeform 3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6" name="TextBox 3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7" name="Group 357"/>
          <p:cNvGrpSpPr/>
          <p:nvPr/>
        </p:nvGrpSpPr>
        <p:grpSpPr>
          <a:xfrm>
            <a:off x="4250634" y="5194872"/>
            <a:ext cx="212507" cy="376548"/>
            <a:chOff x="0" y="0"/>
            <a:chExt cx="74076" cy="131259"/>
          </a:xfrm>
        </p:grpSpPr>
        <p:sp>
          <p:nvSpPr>
            <p:cNvPr id="358" name="Freeform 3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9" name="TextBox 3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0" name="Group 360"/>
          <p:cNvGrpSpPr/>
          <p:nvPr/>
        </p:nvGrpSpPr>
        <p:grpSpPr>
          <a:xfrm>
            <a:off x="4020450" y="5658590"/>
            <a:ext cx="212507" cy="376548"/>
            <a:chOff x="0" y="0"/>
            <a:chExt cx="74076" cy="131259"/>
          </a:xfrm>
        </p:grpSpPr>
        <p:sp>
          <p:nvSpPr>
            <p:cNvPr id="361" name="Freeform 3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2" name="TextBox 3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3" name="Group 363"/>
          <p:cNvGrpSpPr/>
          <p:nvPr/>
        </p:nvGrpSpPr>
        <p:grpSpPr>
          <a:xfrm>
            <a:off x="4250634" y="5658590"/>
            <a:ext cx="212507" cy="376548"/>
            <a:chOff x="0" y="0"/>
            <a:chExt cx="74076" cy="131259"/>
          </a:xfrm>
        </p:grpSpPr>
        <p:sp>
          <p:nvSpPr>
            <p:cNvPr id="364" name="Freeform 3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5" name="TextBox 3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6" name="Group 366"/>
          <p:cNvGrpSpPr/>
          <p:nvPr/>
        </p:nvGrpSpPr>
        <p:grpSpPr>
          <a:xfrm>
            <a:off x="4020450" y="6122307"/>
            <a:ext cx="212507" cy="376548"/>
            <a:chOff x="0" y="0"/>
            <a:chExt cx="74076" cy="131259"/>
          </a:xfrm>
        </p:grpSpPr>
        <p:sp>
          <p:nvSpPr>
            <p:cNvPr id="367" name="Freeform 3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8" name="TextBox 3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9" name="Group 369"/>
          <p:cNvGrpSpPr/>
          <p:nvPr/>
        </p:nvGrpSpPr>
        <p:grpSpPr>
          <a:xfrm>
            <a:off x="4250634" y="6122307"/>
            <a:ext cx="212507" cy="376548"/>
            <a:chOff x="0" y="0"/>
            <a:chExt cx="74076" cy="131259"/>
          </a:xfrm>
        </p:grpSpPr>
        <p:sp>
          <p:nvSpPr>
            <p:cNvPr id="370" name="Freeform 3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1" name="TextBox 3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2" name="Group 372"/>
          <p:cNvGrpSpPr/>
          <p:nvPr/>
        </p:nvGrpSpPr>
        <p:grpSpPr>
          <a:xfrm>
            <a:off x="4020450" y="6586025"/>
            <a:ext cx="212507" cy="376548"/>
            <a:chOff x="0" y="0"/>
            <a:chExt cx="74076" cy="131259"/>
          </a:xfrm>
        </p:grpSpPr>
        <p:sp>
          <p:nvSpPr>
            <p:cNvPr id="373" name="Freeform 3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4" name="TextBox 3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5" name="Group 375"/>
          <p:cNvGrpSpPr/>
          <p:nvPr/>
        </p:nvGrpSpPr>
        <p:grpSpPr>
          <a:xfrm>
            <a:off x="4250634" y="6586025"/>
            <a:ext cx="212507" cy="376548"/>
            <a:chOff x="0" y="0"/>
            <a:chExt cx="74076" cy="131259"/>
          </a:xfrm>
        </p:grpSpPr>
        <p:sp>
          <p:nvSpPr>
            <p:cNvPr id="376" name="Freeform 3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7" name="TextBox 3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8" name="Group 378"/>
          <p:cNvGrpSpPr/>
          <p:nvPr/>
        </p:nvGrpSpPr>
        <p:grpSpPr>
          <a:xfrm>
            <a:off x="4020450" y="7049742"/>
            <a:ext cx="212507" cy="376548"/>
            <a:chOff x="0" y="0"/>
            <a:chExt cx="74076" cy="131259"/>
          </a:xfrm>
        </p:grpSpPr>
        <p:sp>
          <p:nvSpPr>
            <p:cNvPr id="379" name="Freeform 3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0" name="TextBox 3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1" name="Group 381"/>
          <p:cNvGrpSpPr/>
          <p:nvPr/>
        </p:nvGrpSpPr>
        <p:grpSpPr>
          <a:xfrm>
            <a:off x="4250634" y="7049742"/>
            <a:ext cx="212507" cy="376548"/>
            <a:chOff x="0" y="0"/>
            <a:chExt cx="74076" cy="131259"/>
          </a:xfrm>
        </p:grpSpPr>
        <p:sp>
          <p:nvSpPr>
            <p:cNvPr id="382" name="Freeform 3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3" name="TextBox 3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4" name="Group 384"/>
          <p:cNvGrpSpPr/>
          <p:nvPr/>
        </p:nvGrpSpPr>
        <p:grpSpPr>
          <a:xfrm>
            <a:off x="4020450" y="7513460"/>
            <a:ext cx="212507" cy="376548"/>
            <a:chOff x="0" y="0"/>
            <a:chExt cx="74076" cy="131259"/>
          </a:xfrm>
        </p:grpSpPr>
        <p:sp>
          <p:nvSpPr>
            <p:cNvPr id="385" name="Freeform 3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6" name="TextBox 3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7" name="Group 387"/>
          <p:cNvGrpSpPr/>
          <p:nvPr/>
        </p:nvGrpSpPr>
        <p:grpSpPr>
          <a:xfrm>
            <a:off x="4250634" y="7513460"/>
            <a:ext cx="212507" cy="376548"/>
            <a:chOff x="0" y="0"/>
            <a:chExt cx="74076" cy="131259"/>
          </a:xfrm>
        </p:grpSpPr>
        <p:sp>
          <p:nvSpPr>
            <p:cNvPr id="388" name="Freeform 3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9" name="TextBox 3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0" name="Group 390"/>
          <p:cNvGrpSpPr/>
          <p:nvPr/>
        </p:nvGrpSpPr>
        <p:grpSpPr>
          <a:xfrm>
            <a:off x="4480817" y="1948850"/>
            <a:ext cx="212507" cy="376548"/>
            <a:chOff x="0" y="0"/>
            <a:chExt cx="74076" cy="131259"/>
          </a:xfrm>
        </p:grpSpPr>
        <p:sp>
          <p:nvSpPr>
            <p:cNvPr id="391" name="Freeform 3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2" name="TextBox 3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3" name="Group 393"/>
          <p:cNvGrpSpPr/>
          <p:nvPr/>
        </p:nvGrpSpPr>
        <p:grpSpPr>
          <a:xfrm>
            <a:off x="4480817" y="2412567"/>
            <a:ext cx="212507" cy="376548"/>
            <a:chOff x="0" y="0"/>
            <a:chExt cx="74076" cy="131259"/>
          </a:xfrm>
        </p:grpSpPr>
        <p:sp>
          <p:nvSpPr>
            <p:cNvPr id="394" name="Freeform 3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5" name="TextBox 3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6" name="Group 396"/>
          <p:cNvGrpSpPr/>
          <p:nvPr/>
        </p:nvGrpSpPr>
        <p:grpSpPr>
          <a:xfrm>
            <a:off x="4480817" y="2876285"/>
            <a:ext cx="212507" cy="376548"/>
            <a:chOff x="0" y="0"/>
            <a:chExt cx="74076" cy="131259"/>
          </a:xfrm>
        </p:grpSpPr>
        <p:sp>
          <p:nvSpPr>
            <p:cNvPr id="397" name="Freeform 3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8" name="TextBox 3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9" name="Group 399"/>
          <p:cNvGrpSpPr/>
          <p:nvPr/>
        </p:nvGrpSpPr>
        <p:grpSpPr>
          <a:xfrm>
            <a:off x="4480817" y="3340002"/>
            <a:ext cx="212507" cy="376548"/>
            <a:chOff x="0" y="0"/>
            <a:chExt cx="74076" cy="131259"/>
          </a:xfrm>
        </p:grpSpPr>
        <p:sp>
          <p:nvSpPr>
            <p:cNvPr id="400" name="Freeform 4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1" name="TextBox 4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2" name="Group 402"/>
          <p:cNvGrpSpPr/>
          <p:nvPr/>
        </p:nvGrpSpPr>
        <p:grpSpPr>
          <a:xfrm>
            <a:off x="4480817" y="3803720"/>
            <a:ext cx="212507" cy="376548"/>
            <a:chOff x="0" y="0"/>
            <a:chExt cx="74076" cy="131259"/>
          </a:xfrm>
        </p:grpSpPr>
        <p:sp>
          <p:nvSpPr>
            <p:cNvPr id="403" name="Freeform 4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4" name="TextBox 4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5" name="Group 405"/>
          <p:cNvGrpSpPr/>
          <p:nvPr/>
        </p:nvGrpSpPr>
        <p:grpSpPr>
          <a:xfrm>
            <a:off x="4480817" y="4267437"/>
            <a:ext cx="212507" cy="376548"/>
            <a:chOff x="0" y="0"/>
            <a:chExt cx="74076" cy="131259"/>
          </a:xfrm>
        </p:grpSpPr>
        <p:sp>
          <p:nvSpPr>
            <p:cNvPr id="406" name="Freeform 4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7" name="TextBox 4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8" name="Group 408"/>
          <p:cNvGrpSpPr/>
          <p:nvPr/>
        </p:nvGrpSpPr>
        <p:grpSpPr>
          <a:xfrm>
            <a:off x="4480817" y="4731155"/>
            <a:ext cx="212507" cy="376548"/>
            <a:chOff x="0" y="0"/>
            <a:chExt cx="74076" cy="131259"/>
          </a:xfrm>
        </p:grpSpPr>
        <p:sp>
          <p:nvSpPr>
            <p:cNvPr id="409" name="Freeform 4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0" name="TextBox 4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1" name="Group 411"/>
          <p:cNvGrpSpPr/>
          <p:nvPr/>
        </p:nvGrpSpPr>
        <p:grpSpPr>
          <a:xfrm>
            <a:off x="4480817" y="5194872"/>
            <a:ext cx="212507" cy="376548"/>
            <a:chOff x="0" y="0"/>
            <a:chExt cx="74076" cy="131259"/>
          </a:xfrm>
        </p:grpSpPr>
        <p:sp>
          <p:nvSpPr>
            <p:cNvPr id="412" name="Freeform 4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3" name="TextBox 4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4" name="Group 414"/>
          <p:cNvGrpSpPr/>
          <p:nvPr/>
        </p:nvGrpSpPr>
        <p:grpSpPr>
          <a:xfrm>
            <a:off x="4480817" y="5658590"/>
            <a:ext cx="212507" cy="376548"/>
            <a:chOff x="0" y="0"/>
            <a:chExt cx="74076" cy="131259"/>
          </a:xfrm>
        </p:grpSpPr>
        <p:sp>
          <p:nvSpPr>
            <p:cNvPr id="415" name="Freeform 4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6" name="TextBox 4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7" name="Group 417"/>
          <p:cNvGrpSpPr/>
          <p:nvPr/>
        </p:nvGrpSpPr>
        <p:grpSpPr>
          <a:xfrm>
            <a:off x="4480817" y="6122307"/>
            <a:ext cx="212507" cy="376548"/>
            <a:chOff x="0" y="0"/>
            <a:chExt cx="74076" cy="131259"/>
          </a:xfrm>
        </p:grpSpPr>
        <p:sp>
          <p:nvSpPr>
            <p:cNvPr id="418" name="Freeform 4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9" name="TextBox 4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0" name="Group 420"/>
          <p:cNvGrpSpPr/>
          <p:nvPr/>
        </p:nvGrpSpPr>
        <p:grpSpPr>
          <a:xfrm>
            <a:off x="4480817" y="6586025"/>
            <a:ext cx="212507" cy="376548"/>
            <a:chOff x="0" y="0"/>
            <a:chExt cx="74076" cy="131259"/>
          </a:xfrm>
        </p:grpSpPr>
        <p:sp>
          <p:nvSpPr>
            <p:cNvPr id="421" name="Freeform 4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2" name="TextBox 4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3" name="Group 423"/>
          <p:cNvGrpSpPr/>
          <p:nvPr/>
        </p:nvGrpSpPr>
        <p:grpSpPr>
          <a:xfrm>
            <a:off x="4480817" y="7049742"/>
            <a:ext cx="212507" cy="376548"/>
            <a:chOff x="0" y="0"/>
            <a:chExt cx="74076" cy="131259"/>
          </a:xfrm>
        </p:grpSpPr>
        <p:sp>
          <p:nvSpPr>
            <p:cNvPr id="424" name="Freeform 4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5" name="TextBox 4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6" name="Group 426"/>
          <p:cNvGrpSpPr/>
          <p:nvPr/>
        </p:nvGrpSpPr>
        <p:grpSpPr>
          <a:xfrm>
            <a:off x="4480817" y="7513460"/>
            <a:ext cx="212507" cy="376548"/>
            <a:chOff x="0" y="0"/>
            <a:chExt cx="74076" cy="131259"/>
          </a:xfrm>
        </p:grpSpPr>
        <p:sp>
          <p:nvSpPr>
            <p:cNvPr id="427" name="Freeform 4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8" name="TextBox 4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9" name="Group 429"/>
          <p:cNvGrpSpPr/>
          <p:nvPr/>
        </p:nvGrpSpPr>
        <p:grpSpPr>
          <a:xfrm>
            <a:off x="4711001" y="1948850"/>
            <a:ext cx="212507" cy="376548"/>
            <a:chOff x="0" y="0"/>
            <a:chExt cx="74076" cy="131259"/>
          </a:xfrm>
        </p:grpSpPr>
        <p:sp>
          <p:nvSpPr>
            <p:cNvPr id="430" name="Freeform 4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1" name="TextBox 4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2" name="Group 432"/>
          <p:cNvGrpSpPr/>
          <p:nvPr/>
        </p:nvGrpSpPr>
        <p:grpSpPr>
          <a:xfrm>
            <a:off x="4941185" y="1948850"/>
            <a:ext cx="212507" cy="376548"/>
            <a:chOff x="0" y="0"/>
            <a:chExt cx="74076" cy="131259"/>
          </a:xfrm>
        </p:grpSpPr>
        <p:sp>
          <p:nvSpPr>
            <p:cNvPr id="433" name="Freeform 4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4" name="TextBox 4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5" name="Group 435"/>
          <p:cNvGrpSpPr/>
          <p:nvPr/>
        </p:nvGrpSpPr>
        <p:grpSpPr>
          <a:xfrm>
            <a:off x="4711001" y="2412567"/>
            <a:ext cx="212507" cy="376548"/>
            <a:chOff x="0" y="0"/>
            <a:chExt cx="74076" cy="131259"/>
          </a:xfrm>
        </p:grpSpPr>
        <p:sp>
          <p:nvSpPr>
            <p:cNvPr id="436" name="Freeform 4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7" name="TextBox 4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8" name="Group 438"/>
          <p:cNvGrpSpPr/>
          <p:nvPr/>
        </p:nvGrpSpPr>
        <p:grpSpPr>
          <a:xfrm>
            <a:off x="4941185" y="2412567"/>
            <a:ext cx="212507" cy="376548"/>
            <a:chOff x="0" y="0"/>
            <a:chExt cx="74076" cy="131259"/>
          </a:xfrm>
        </p:grpSpPr>
        <p:sp>
          <p:nvSpPr>
            <p:cNvPr id="439" name="Freeform 4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0" name="TextBox 4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1" name="Group 441"/>
          <p:cNvGrpSpPr/>
          <p:nvPr/>
        </p:nvGrpSpPr>
        <p:grpSpPr>
          <a:xfrm>
            <a:off x="4711001" y="2876285"/>
            <a:ext cx="212507" cy="376548"/>
            <a:chOff x="0" y="0"/>
            <a:chExt cx="74076" cy="131259"/>
          </a:xfrm>
        </p:grpSpPr>
        <p:sp>
          <p:nvSpPr>
            <p:cNvPr id="442" name="Freeform 4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3" name="TextBox 4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4" name="Group 444"/>
          <p:cNvGrpSpPr/>
          <p:nvPr/>
        </p:nvGrpSpPr>
        <p:grpSpPr>
          <a:xfrm>
            <a:off x="4941185" y="2876285"/>
            <a:ext cx="212507" cy="376548"/>
            <a:chOff x="0" y="0"/>
            <a:chExt cx="74076" cy="131259"/>
          </a:xfrm>
        </p:grpSpPr>
        <p:sp>
          <p:nvSpPr>
            <p:cNvPr id="445" name="Freeform 4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6" name="TextBox 4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7" name="Group 447"/>
          <p:cNvGrpSpPr/>
          <p:nvPr/>
        </p:nvGrpSpPr>
        <p:grpSpPr>
          <a:xfrm>
            <a:off x="4711001" y="3340002"/>
            <a:ext cx="212507" cy="376548"/>
            <a:chOff x="0" y="0"/>
            <a:chExt cx="74076" cy="131259"/>
          </a:xfrm>
        </p:grpSpPr>
        <p:sp>
          <p:nvSpPr>
            <p:cNvPr id="448" name="Freeform 4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9" name="TextBox 4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0" name="Group 450"/>
          <p:cNvGrpSpPr/>
          <p:nvPr/>
        </p:nvGrpSpPr>
        <p:grpSpPr>
          <a:xfrm>
            <a:off x="4941185" y="3340002"/>
            <a:ext cx="212507" cy="376548"/>
            <a:chOff x="0" y="0"/>
            <a:chExt cx="74076" cy="131259"/>
          </a:xfrm>
        </p:grpSpPr>
        <p:sp>
          <p:nvSpPr>
            <p:cNvPr id="451" name="Freeform 4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2" name="TextBox 4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3" name="Group 453"/>
          <p:cNvGrpSpPr/>
          <p:nvPr/>
        </p:nvGrpSpPr>
        <p:grpSpPr>
          <a:xfrm>
            <a:off x="4711001" y="3803720"/>
            <a:ext cx="212507" cy="376548"/>
            <a:chOff x="0" y="0"/>
            <a:chExt cx="74076" cy="131259"/>
          </a:xfrm>
        </p:grpSpPr>
        <p:sp>
          <p:nvSpPr>
            <p:cNvPr id="454" name="Freeform 4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5" name="TextBox 4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6" name="Group 456"/>
          <p:cNvGrpSpPr/>
          <p:nvPr/>
        </p:nvGrpSpPr>
        <p:grpSpPr>
          <a:xfrm>
            <a:off x="4941185" y="3803720"/>
            <a:ext cx="212507" cy="376548"/>
            <a:chOff x="0" y="0"/>
            <a:chExt cx="74076" cy="131259"/>
          </a:xfrm>
        </p:grpSpPr>
        <p:sp>
          <p:nvSpPr>
            <p:cNvPr id="457" name="Freeform 4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8" name="TextBox 4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9" name="Group 459"/>
          <p:cNvGrpSpPr/>
          <p:nvPr/>
        </p:nvGrpSpPr>
        <p:grpSpPr>
          <a:xfrm>
            <a:off x="4711001" y="4267437"/>
            <a:ext cx="212507" cy="376548"/>
            <a:chOff x="0" y="0"/>
            <a:chExt cx="74076" cy="131259"/>
          </a:xfrm>
        </p:grpSpPr>
        <p:sp>
          <p:nvSpPr>
            <p:cNvPr id="460" name="Freeform 4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1" name="TextBox 4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2" name="Group 462"/>
          <p:cNvGrpSpPr/>
          <p:nvPr/>
        </p:nvGrpSpPr>
        <p:grpSpPr>
          <a:xfrm>
            <a:off x="4941185" y="4267437"/>
            <a:ext cx="212507" cy="376548"/>
            <a:chOff x="0" y="0"/>
            <a:chExt cx="74076" cy="131259"/>
          </a:xfrm>
        </p:grpSpPr>
        <p:sp>
          <p:nvSpPr>
            <p:cNvPr id="463" name="Freeform 4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4" name="TextBox 4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5" name="Group 465"/>
          <p:cNvGrpSpPr/>
          <p:nvPr/>
        </p:nvGrpSpPr>
        <p:grpSpPr>
          <a:xfrm>
            <a:off x="4711001" y="4731155"/>
            <a:ext cx="212507" cy="376548"/>
            <a:chOff x="0" y="0"/>
            <a:chExt cx="74076" cy="131259"/>
          </a:xfrm>
        </p:grpSpPr>
        <p:sp>
          <p:nvSpPr>
            <p:cNvPr id="466" name="Freeform 4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7" name="TextBox 4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8" name="Group 468"/>
          <p:cNvGrpSpPr/>
          <p:nvPr/>
        </p:nvGrpSpPr>
        <p:grpSpPr>
          <a:xfrm>
            <a:off x="4941185" y="4731155"/>
            <a:ext cx="212507" cy="376548"/>
            <a:chOff x="0" y="0"/>
            <a:chExt cx="74076" cy="131259"/>
          </a:xfrm>
        </p:grpSpPr>
        <p:sp>
          <p:nvSpPr>
            <p:cNvPr id="469" name="Freeform 4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0" name="TextBox 4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1" name="Group 471"/>
          <p:cNvGrpSpPr/>
          <p:nvPr/>
        </p:nvGrpSpPr>
        <p:grpSpPr>
          <a:xfrm>
            <a:off x="4711001" y="5194872"/>
            <a:ext cx="212507" cy="376548"/>
            <a:chOff x="0" y="0"/>
            <a:chExt cx="74076" cy="131259"/>
          </a:xfrm>
        </p:grpSpPr>
        <p:sp>
          <p:nvSpPr>
            <p:cNvPr id="472" name="Freeform 4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3" name="TextBox 4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4" name="Group 474"/>
          <p:cNvGrpSpPr/>
          <p:nvPr/>
        </p:nvGrpSpPr>
        <p:grpSpPr>
          <a:xfrm>
            <a:off x="4941185" y="5194872"/>
            <a:ext cx="212507" cy="376548"/>
            <a:chOff x="0" y="0"/>
            <a:chExt cx="74076" cy="131259"/>
          </a:xfrm>
        </p:grpSpPr>
        <p:sp>
          <p:nvSpPr>
            <p:cNvPr id="475" name="Freeform 4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6" name="TextBox 4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7" name="Group 477"/>
          <p:cNvGrpSpPr/>
          <p:nvPr/>
        </p:nvGrpSpPr>
        <p:grpSpPr>
          <a:xfrm>
            <a:off x="4711001" y="5658590"/>
            <a:ext cx="212507" cy="376548"/>
            <a:chOff x="0" y="0"/>
            <a:chExt cx="74076" cy="131259"/>
          </a:xfrm>
        </p:grpSpPr>
        <p:sp>
          <p:nvSpPr>
            <p:cNvPr id="478" name="Freeform 4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9" name="TextBox 4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0" name="Group 480"/>
          <p:cNvGrpSpPr/>
          <p:nvPr/>
        </p:nvGrpSpPr>
        <p:grpSpPr>
          <a:xfrm>
            <a:off x="4941185" y="5658590"/>
            <a:ext cx="212507" cy="376548"/>
            <a:chOff x="0" y="0"/>
            <a:chExt cx="74076" cy="131259"/>
          </a:xfrm>
        </p:grpSpPr>
        <p:sp>
          <p:nvSpPr>
            <p:cNvPr id="481" name="Freeform 4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2" name="TextBox 4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3" name="Group 483"/>
          <p:cNvGrpSpPr/>
          <p:nvPr/>
        </p:nvGrpSpPr>
        <p:grpSpPr>
          <a:xfrm>
            <a:off x="4711001" y="6122307"/>
            <a:ext cx="212507" cy="376548"/>
            <a:chOff x="0" y="0"/>
            <a:chExt cx="74076" cy="131259"/>
          </a:xfrm>
        </p:grpSpPr>
        <p:sp>
          <p:nvSpPr>
            <p:cNvPr id="484" name="Freeform 4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5" name="TextBox 4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6" name="Group 486"/>
          <p:cNvGrpSpPr/>
          <p:nvPr/>
        </p:nvGrpSpPr>
        <p:grpSpPr>
          <a:xfrm>
            <a:off x="4941185" y="6122307"/>
            <a:ext cx="212507" cy="376548"/>
            <a:chOff x="0" y="0"/>
            <a:chExt cx="74076" cy="131259"/>
          </a:xfrm>
        </p:grpSpPr>
        <p:sp>
          <p:nvSpPr>
            <p:cNvPr id="487" name="Freeform 4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8" name="TextBox 4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9" name="Group 489"/>
          <p:cNvGrpSpPr/>
          <p:nvPr/>
        </p:nvGrpSpPr>
        <p:grpSpPr>
          <a:xfrm>
            <a:off x="4711001" y="6586025"/>
            <a:ext cx="212507" cy="376548"/>
            <a:chOff x="0" y="0"/>
            <a:chExt cx="74076" cy="131259"/>
          </a:xfrm>
        </p:grpSpPr>
        <p:sp>
          <p:nvSpPr>
            <p:cNvPr id="490" name="Freeform 4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1" name="TextBox 4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2" name="Group 492"/>
          <p:cNvGrpSpPr/>
          <p:nvPr/>
        </p:nvGrpSpPr>
        <p:grpSpPr>
          <a:xfrm>
            <a:off x="4941185" y="6586025"/>
            <a:ext cx="212507" cy="376548"/>
            <a:chOff x="0" y="0"/>
            <a:chExt cx="74076" cy="131259"/>
          </a:xfrm>
        </p:grpSpPr>
        <p:sp>
          <p:nvSpPr>
            <p:cNvPr id="493" name="Freeform 4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4" name="TextBox 4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5" name="Group 495"/>
          <p:cNvGrpSpPr/>
          <p:nvPr/>
        </p:nvGrpSpPr>
        <p:grpSpPr>
          <a:xfrm>
            <a:off x="4711001" y="7049742"/>
            <a:ext cx="212507" cy="376548"/>
            <a:chOff x="0" y="0"/>
            <a:chExt cx="74076" cy="131259"/>
          </a:xfrm>
        </p:grpSpPr>
        <p:sp>
          <p:nvSpPr>
            <p:cNvPr id="496" name="Freeform 4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7" name="TextBox 4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8" name="Group 498"/>
          <p:cNvGrpSpPr/>
          <p:nvPr/>
        </p:nvGrpSpPr>
        <p:grpSpPr>
          <a:xfrm>
            <a:off x="4941185" y="7049742"/>
            <a:ext cx="212507" cy="376548"/>
            <a:chOff x="0" y="0"/>
            <a:chExt cx="74076" cy="131259"/>
          </a:xfrm>
        </p:grpSpPr>
        <p:sp>
          <p:nvSpPr>
            <p:cNvPr id="499" name="Freeform 4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0" name="TextBox 5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1" name="Group 501"/>
          <p:cNvGrpSpPr/>
          <p:nvPr/>
        </p:nvGrpSpPr>
        <p:grpSpPr>
          <a:xfrm>
            <a:off x="4711001" y="7513460"/>
            <a:ext cx="212507" cy="376548"/>
            <a:chOff x="0" y="0"/>
            <a:chExt cx="74076" cy="131259"/>
          </a:xfrm>
        </p:grpSpPr>
        <p:sp>
          <p:nvSpPr>
            <p:cNvPr id="502" name="Freeform 5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3" name="TextBox 5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4" name="Group 504"/>
          <p:cNvGrpSpPr/>
          <p:nvPr/>
        </p:nvGrpSpPr>
        <p:grpSpPr>
          <a:xfrm>
            <a:off x="4941185" y="7513460"/>
            <a:ext cx="212507" cy="376548"/>
            <a:chOff x="0" y="0"/>
            <a:chExt cx="74076" cy="131259"/>
          </a:xfrm>
        </p:grpSpPr>
        <p:sp>
          <p:nvSpPr>
            <p:cNvPr id="505" name="Freeform 5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6" name="TextBox 5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7" name="Group 507"/>
          <p:cNvGrpSpPr/>
          <p:nvPr/>
        </p:nvGrpSpPr>
        <p:grpSpPr>
          <a:xfrm>
            <a:off x="5171368" y="1948850"/>
            <a:ext cx="212507" cy="376548"/>
            <a:chOff x="0" y="0"/>
            <a:chExt cx="74076" cy="131259"/>
          </a:xfrm>
        </p:grpSpPr>
        <p:sp>
          <p:nvSpPr>
            <p:cNvPr id="508" name="Freeform 5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9" name="TextBox 5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0" name="Group 510"/>
          <p:cNvGrpSpPr/>
          <p:nvPr/>
        </p:nvGrpSpPr>
        <p:grpSpPr>
          <a:xfrm>
            <a:off x="5401552" y="1948850"/>
            <a:ext cx="212507" cy="376548"/>
            <a:chOff x="0" y="0"/>
            <a:chExt cx="74076" cy="131259"/>
          </a:xfrm>
        </p:grpSpPr>
        <p:sp>
          <p:nvSpPr>
            <p:cNvPr id="511" name="Freeform 5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2" name="TextBox 5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3" name="Group 513"/>
          <p:cNvGrpSpPr/>
          <p:nvPr/>
        </p:nvGrpSpPr>
        <p:grpSpPr>
          <a:xfrm>
            <a:off x="5171368" y="2412567"/>
            <a:ext cx="212507" cy="376548"/>
            <a:chOff x="0" y="0"/>
            <a:chExt cx="74076" cy="131259"/>
          </a:xfrm>
        </p:grpSpPr>
        <p:sp>
          <p:nvSpPr>
            <p:cNvPr id="514" name="Freeform 5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5" name="TextBox 5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6" name="Group 516"/>
          <p:cNvGrpSpPr/>
          <p:nvPr/>
        </p:nvGrpSpPr>
        <p:grpSpPr>
          <a:xfrm>
            <a:off x="5401552" y="2412567"/>
            <a:ext cx="212507" cy="376548"/>
            <a:chOff x="0" y="0"/>
            <a:chExt cx="74076" cy="131259"/>
          </a:xfrm>
        </p:grpSpPr>
        <p:sp>
          <p:nvSpPr>
            <p:cNvPr id="517" name="Freeform 5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8" name="TextBox 5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9" name="Group 519"/>
          <p:cNvGrpSpPr/>
          <p:nvPr/>
        </p:nvGrpSpPr>
        <p:grpSpPr>
          <a:xfrm>
            <a:off x="5171368" y="2876285"/>
            <a:ext cx="212507" cy="376548"/>
            <a:chOff x="0" y="0"/>
            <a:chExt cx="74076" cy="131259"/>
          </a:xfrm>
        </p:grpSpPr>
        <p:sp>
          <p:nvSpPr>
            <p:cNvPr id="520" name="Freeform 5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1" name="TextBox 5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2" name="Group 522"/>
          <p:cNvGrpSpPr/>
          <p:nvPr/>
        </p:nvGrpSpPr>
        <p:grpSpPr>
          <a:xfrm>
            <a:off x="5401552" y="2876285"/>
            <a:ext cx="212507" cy="376548"/>
            <a:chOff x="0" y="0"/>
            <a:chExt cx="74076" cy="131259"/>
          </a:xfrm>
        </p:grpSpPr>
        <p:sp>
          <p:nvSpPr>
            <p:cNvPr id="523" name="Freeform 5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4" name="TextBox 5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5" name="Group 525"/>
          <p:cNvGrpSpPr/>
          <p:nvPr/>
        </p:nvGrpSpPr>
        <p:grpSpPr>
          <a:xfrm>
            <a:off x="5171368" y="3340002"/>
            <a:ext cx="212507" cy="376548"/>
            <a:chOff x="0" y="0"/>
            <a:chExt cx="74076" cy="131259"/>
          </a:xfrm>
        </p:grpSpPr>
        <p:sp>
          <p:nvSpPr>
            <p:cNvPr id="526" name="Freeform 5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7" name="TextBox 5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8" name="Group 528"/>
          <p:cNvGrpSpPr/>
          <p:nvPr/>
        </p:nvGrpSpPr>
        <p:grpSpPr>
          <a:xfrm>
            <a:off x="5401552" y="3340002"/>
            <a:ext cx="212507" cy="376548"/>
            <a:chOff x="0" y="0"/>
            <a:chExt cx="74076" cy="131259"/>
          </a:xfrm>
        </p:grpSpPr>
        <p:sp>
          <p:nvSpPr>
            <p:cNvPr id="529" name="Freeform 5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0" name="TextBox 5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1" name="Group 531"/>
          <p:cNvGrpSpPr/>
          <p:nvPr/>
        </p:nvGrpSpPr>
        <p:grpSpPr>
          <a:xfrm>
            <a:off x="5171368" y="3803720"/>
            <a:ext cx="212507" cy="376548"/>
            <a:chOff x="0" y="0"/>
            <a:chExt cx="74076" cy="131259"/>
          </a:xfrm>
        </p:grpSpPr>
        <p:sp>
          <p:nvSpPr>
            <p:cNvPr id="532" name="Freeform 5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3" name="TextBox 5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4" name="Group 534"/>
          <p:cNvGrpSpPr/>
          <p:nvPr/>
        </p:nvGrpSpPr>
        <p:grpSpPr>
          <a:xfrm>
            <a:off x="5401552" y="3803720"/>
            <a:ext cx="212507" cy="376548"/>
            <a:chOff x="0" y="0"/>
            <a:chExt cx="74076" cy="131259"/>
          </a:xfrm>
        </p:grpSpPr>
        <p:sp>
          <p:nvSpPr>
            <p:cNvPr id="535" name="Freeform 5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6" name="TextBox 5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7" name="Group 537"/>
          <p:cNvGrpSpPr/>
          <p:nvPr/>
        </p:nvGrpSpPr>
        <p:grpSpPr>
          <a:xfrm>
            <a:off x="5171368" y="4267437"/>
            <a:ext cx="212507" cy="376548"/>
            <a:chOff x="0" y="0"/>
            <a:chExt cx="74076" cy="131259"/>
          </a:xfrm>
        </p:grpSpPr>
        <p:sp>
          <p:nvSpPr>
            <p:cNvPr id="538" name="Freeform 5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9" name="TextBox 5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0" name="Group 540"/>
          <p:cNvGrpSpPr/>
          <p:nvPr/>
        </p:nvGrpSpPr>
        <p:grpSpPr>
          <a:xfrm>
            <a:off x="5401552" y="4267437"/>
            <a:ext cx="212507" cy="376548"/>
            <a:chOff x="0" y="0"/>
            <a:chExt cx="74076" cy="131259"/>
          </a:xfrm>
        </p:grpSpPr>
        <p:sp>
          <p:nvSpPr>
            <p:cNvPr id="541" name="Freeform 5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2" name="TextBox 5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3" name="Group 543"/>
          <p:cNvGrpSpPr/>
          <p:nvPr/>
        </p:nvGrpSpPr>
        <p:grpSpPr>
          <a:xfrm>
            <a:off x="5171368" y="4731155"/>
            <a:ext cx="212507" cy="376548"/>
            <a:chOff x="0" y="0"/>
            <a:chExt cx="74076" cy="131259"/>
          </a:xfrm>
        </p:grpSpPr>
        <p:sp>
          <p:nvSpPr>
            <p:cNvPr id="544" name="Freeform 5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5" name="TextBox 5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6" name="Group 546"/>
          <p:cNvGrpSpPr/>
          <p:nvPr/>
        </p:nvGrpSpPr>
        <p:grpSpPr>
          <a:xfrm>
            <a:off x="5401552" y="4731155"/>
            <a:ext cx="212507" cy="376548"/>
            <a:chOff x="0" y="0"/>
            <a:chExt cx="74076" cy="131259"/>
          </a:xfrm>
        </p:grpSpPr>
        <p:sp>
          <p:nvSpPr>
            <p:cNvPr id="547" name="Freeform 5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8" name="TextBox 5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9" name="Group 549"/>
          <p:cNvGrpSpPr/>
          <p:nvPr/>
        </p:nvGrpSpPr>
        <p:grpSpPr>
          <a:xfrm>
            <a:off x="5171368" y="5194872"/>
            <a:ext cx="212507" cy="376548"/>
            <a:chOff x="0" y="0"/>
            <a:chExt cx="74076" cy="131259"/>
          </a:xfrm>
        </p:grpSpPr>
        <p:sp>
          <p:nvSpPr>
            <p:cNvPr id="550" name="Freeform 5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1" name="TextBox 5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2" name="Group 552"/>
          <p:cNvGrpSpPr/>
          <p:nvPr/>
        </p:nvGrpSpPr>
        <p:grpSpPr>
          <a:xfrm>
            <a:off x="5401552" y="5194872"/>
            <a:ext cx="212507" cy="376548"/>
            <a:chOff x="0" y="0"/>
            <a:chExt cx="74076" cy="131259"/>
          </a:xfrm>
        </p:grpSpPr>
        <p:sp>
          <p:nvSpPr>
            <p:cNvPr id="553" name="Freeform 5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4" name="TextBox 5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5" name="Group 555"/>
          <p:cNvGrpSpPr/>
          <p:nvPr/>
        </p:nvGrpSpPr>
        <p:grpSpPr>
          <a:xfrm>
            <a:off x="5171368" y="5658590"/>
            <a:ext cx="212507" cy="376548"/>
            <a:chOff x="0" y="0"/>
            <a:chExt cx="74076" cy="131259"/>
          </a:xfrm>
        </p:grpSpPr>
        <p:sp>
          <p:nvSpPr>
            <p:cNvPr id="556" name="Freeform 5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7" name="TextBox 5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8" name="Group 558"/>
          <p:cNvGrpSpPr/>
          <p:nvPr/>
        </p:nvGrpSpPr>
        <p:grpSpPr>
          <a:xfrm>
            <a:off x="5401552" y="5658590"/>
            <a:ext cx="212507" cy="376548"/>
            <a:chOff x="0" y="0"/>
            <a:chExt cx="74076" cy="131259"/>
          </a:xfrm>
        </p:grpSpPr>
        <p:sp>
          <p:nvSpPr>
            <p:cNvPr id="559" name="Freeform 5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0" name="TextBox 5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1" name="Group 561"/>
          <p:cNvGrpSpPr/>
          <p:nvPr/>
        </p:nvGrpSpPr>
        <p:grpSpPr>
          <a:xfrm>
            <a:off x="5171368" y="6122307"/>
            <a:ext cx="212507" cy="376548"/>
            <a:chOff x="0" y="0"/>
            <a:chExt cx="74076" cy="131259"/>
          </a:xfrm>
        </p:grpSpPr>
        <p:sp>
          <p:nvSpPr>
            <p:cNvPr id="562" name="Freeform 5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3" name="TextBox 5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4" name="Group 564"/>
          <p:cNvGrpSpPr/>
          <p:nvPr/>
        </p:nvGrpSpPr>
        <p:grpSpPr>
          <a:xfrm>
            <a:off x="5401552" y="6122307"/>
            <a:ext cx="212507" cy="376548"/>
            <a:chOff x="0" y="0"/>
            <a:chExt cx="74076" cy="131259"/>
          </a:xfrm>
        </p:grpSpPr>
        <p:sp>
          <p:nvSpPr>
            <p:cNvPr id="565" name="Freeform 5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6" name="TextBox 5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7" name="Group 567"/>
          <p:cNvGrpSpPr/>
          <p:nvPr/>
        </p:nvGrpSpPr>
        <p:grpSpPr>
          <a:xfrm>
            <a:off x="5171368" y="6586025"/>
            <a:ext cx="212507" cy="376548"/>
            <a:chOff x="0" y="0"/>
            <a:chExt cx="74076" cy="131259"/>
          </a:xfrm>
        </p:grpSpPr>
        <p:sp>
          <p:nvSpPr>
            <p:cNvPr id="568" name="Freeform 5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9" name="TextBox 5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0" name="Group 570"/>
          <p:cNvGrpSpPr/>
          <p:nvPr/>
        </p:nvGrpSpPr>
        <p:grpSpPr>
          <a:xfrm>
            <a:off x="5401552" y="6586025"/>
            <a:ext cx="212507" cy="376548"/>
            <a:chOff x="0" y="0"/>
            <a:chExt cx="74076" cy="131259"/>
          </a:xfrm>
        </p:grpSpPr>
        <p:sp>
          <p:nvSpPr>
            <p:cNvPr id="571" name="Freeform 5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2" name="TextBox 5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3" name="Group 573"/>
          <p:cNvGrpSpPr/>
          <p:nvPr/>
        </p:nvGrpSpPr>
        <p:grpSpPr>
          <a:xfrm>
            <a:off x="5171368" y="7049742"/>
            <a:ext cx="212507" cy="376548"/>
            <a:chOff x="0" y="0"/>
            <a:chExt cx="74076" cy="131259"/>
          </a:xfrm>
        </p:grpSpPr>
        <p:sp>
          <p:nvSpPr>
            <p:cNvPr id="574" name="Freeform 5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5" name="TextBox 5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6" name="Group 576"/>
          <p:cNvGrpSpPr/>
          <p:nvPr/>
        </p:nvGrpSpPr>
        <p:grpSpPr>
          <a:xfrm>
            <a:off x="5401552" y="7049742"/>
            <a:ext cx="212507" cy="376548"/>
            <a:chOff x="0" y="0"/>
            <a:chExt cx="74076" cy="131259"/>
          </a:xfrm>
        </p:grpSpPr>
        <p:sp>
          <p:nvSpPr>
            <p:cNvPr id="577" name="Freeform 5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8" name="TextBox 5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9" name="Group 579"/>
          <p:cNvGrpSpPr/>
          <p:nvPr/>
        </p:nvGrpSpPr>
        <p:grpSpPr>
          <a:xfrm>
            <a:off x="5171368" y="7513460"/>
            <a:ext cx="212507" cy="376548"/>
            <a:chOff x="0" y="0"/>
            <a:chExt cx="74076" cy="131259"/>
          </a:xfrm>
        </p:grpSpPr>
        <p:sp>
          <p:nvSpPr>
            <p:cNvPr id="580" name="Freeform 5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1" name="TextBox 5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2" name="Group 582"/>
          <p:cNvGrpSpPr/>
          <p:nvPr/>
        </p:nvGrpSpPr>
        <p:grpSpPr>
          <a:xfrm>
            <a:off x="5401552" y="7513460"/>
            <a:ext cx="212507" cy="376548"/>
            <a:chOff x="0" y="0"/>
            <a:chExt cx="74076" cy="131259"/>
          </a:xfrm>
        </p:grpSpPr>
        <p:sp>
          <p:nvSpPr>
            <p:cNvPr id="583" name="Freeform 5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4" name="TextBox 5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5" name="Group 585"/>
          <p:cNvGrpSpPr/>
          <p:nvPr/>
        </p:nvGrpSpPr>
        <p:grpSpPr>
          <a:xfrm>
            <a:off x="5631735" y="1948850"/>
            <a:ext cx="212507" cy="376548"/>
            <a:chOff x="0" y="0"/>
            <a:chExt cx="74076" cy="131259"/>
          </a:xfrm>
        </p:grpSpPr>
        <p:sp>
          <p:nvSpPr>
            <p:cNvPr id="586" name="Freeform 5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7" name="TextBox 5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8" name="Group 588"/>
          <p:cNvGrpSpPr/>
          <p:nvPr/>
        </p:nvGrpSpPr>
        <p:grpSpPr>
          <a:xfrm>
            <a:off x="5631735" y="2412567"/>
            <a:ext cx="212507" cy="376548"/>
            <a:chOff x="0" y="0"/>
            <a:chExt cx="74076" cy="131259"/>
          </a:xfrm>
        </p:grpSpPr>
        <p:sp>
          <p:nvSpPr>
            <p:cNvPr id="589" name="Freeform 5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0" name="TextBox 5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1" name="Group 591"/>
          <p:cNvGrpSpPr/>
          <p:nvPr/>
        </p:nvGrpSpPr>
        <p:grpSpPr>
          <a:xfrm>
            <a:off x="5631735" y="2876285"/>
            <a:ext cx="212507" cy="376548"/>
            <a:chOff x="0" y="0"/>
            <a:chExt cx="74076" cy="131259"/>
          </a:xfrm>
        </p:grpSpPr>
        <p:sp>
          <p:nvSpPr>
            <p:cNvPr id="592" name="Freeform 5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3" name="TextBox 5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4" name="Group 594"/>
          <p:cNvGrpSpPr/>
          <p:nvPr/>
        </p:nvGrpSpPr>
        <p:grpSpPr>
          <a:xfrm>
            <a:off x="5631735" y="3340002"/>
            <a:ext cx="212507" cy="376548"/>
            <a:chOff x="0" y="0"/>
            <a:chExt cx="74076" cy="131259"/>
          </a:xfrm>
        </p:grpSpPr>
        <p:sp>
          <p:nvSpPr>
            <p:cNvPr id="595" name="Freeform 5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6" name="TextBox 5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7" name="Group 597"/>
          <p:cNvGrpSpPr/>
          <p:nvPr/>
        </p:nvGrpSpPr>
        <p:grpSpPr>
          <a:xfrm>
            <a:off x="5631735" y="3803720"/>
            <a:ext cx="212507" cy="376548"/>
            <a:chOff x="0" y="0"/>
            <a:chExt cx="74076" cy="131259"/>
          </a:xfrm>
        </p:grpSpPr>
        <p:sp>
          <p:nvSpPr>
            <p:cNvPr id="598" name="Freeform 5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9" name="TextBox 5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0" name="Group 600"/>
          <p:cNvGrpSpPr/>
          <p:nvPr/>
        </p:nvGrpSpPr>
        <p:grpSpPr>
          <a:xfrm>
            <a:off x="5631735" y="4267437"/>
            <a:ext cx="212507" cy="376548"/>
            <a:chOff x="0" y="0"/>
            <a:chExt cx="74076" cy="131259"/>
          </a:xfrm>
        </p:grpSpPr>
        <p:sp>
          <p:nvSpPr>
            <p:cNvPr id="601" name="Freeform 6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2" name="TextBox 6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3" name="Group 603"/>
          <p:cNvGrpSpPr/>
          <p:nvPr/>
        </p:nvGrpSpPr>
        <p:grpSpPr>
          <a:xfrm>
            <a:off x="5631735" y="4731155"/>
            <a:ext cx="212507" cy="376548"/>
            <a:chOff x="0" y="0"/>
            <a:chExt cx="74076" cy="131259"/>
          </a:xfrm>
        </p:grpSpPr>
        <p:sp>
          <p:nvSpPr>
            <p:cNvPr id="604" name="Freeform 6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5" name="TextBox 6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6" name="Group 606"/>
          <p:cNvGrpSpPr/>
          <p:nvPr/>
        </p:nvGrpSpPr>
        <p:grpSpPr>
          <a:xfrm>
            <a:off x="5631735" y="5194872"/>
            <a:ext cx="212507" cy="376548"/>
            <a:chOff x="0" y="0"/>
            <a:chExt cx="74076" cy="131259"/>
          </a:xfrm>
        </p:grpSpPr>
        <p:sp>
          <p:nvSpPr>
            <p:cNvPr id="607" name="Freeform 6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8" name="TextBox 6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9" name="Group 609"/>
          <p:cNvGrpSpPr/>
          <p:nvPr/>
        </p:nvGrpSpPr>
        <p:grpSpPr>
          <a:xfrm>
            <a:off x="5631735" y="5658590"/>
            <a:ext cx="212507" cy="376548"/>
            <a:chOff x="0" y="0"/>
            <a:chExt cx="74076" cy="131259"/>
          </a:xfrm>
        </p:grpSpPr>
        <p:sp>
          <p:nvSpPr>
            <p:cNvPr id="610" name="Freeform 6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1" name="TextBox 6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2" name="Group 612"/>
          <p:cNvGrpSpPr/>
          <p:nvPr/>
        </p:nvGrpSpPr>
        <p:grpSpPr>
          <a:xfrm>
            <a:off x="5631735" y="6122307"/>
            <a:ext cx="212507" cy="376548"/>
            <a:chOff x="0" y="0"/>
            <a:chExt cx="74076" cy="131259"/>
          </a:xfrm>
        </p:grpSpPr>
        <p:sp>
          <p:nvSpPr>
            <p:cNvPr id="613" name="Freeform 6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4" name="TextBox 6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5" name="Group 615"/>
          <p:cNvGrpSpPr/>
          <p:nvPr/>
        </p:nvGrpSpPr>
        <p:grpSpPr>
          <a:xfrm>
            <a:off x="5631735" y="6586025"/>
            <a:ext cx="212507" cy="376548"/>
            <a:chOff x="0" y="0"/>
            <a:chExt cx="74076" cy="131259"/>
          </a:xfrm>
        </p:grpSpPr>
        <p:sp>
          <p:nvSpPr>
            <p:cNvPr id="616" name="Freeform 6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7" name="TextBox 6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8" name="Group 618"/>
          <p:cNvGrpSpPr/>
          <p:nvPr/>
        </p:nvGrpSpPr>
        <p:grpSpPr>
          <a:xfrm>
            <a:off x="5631735" y="7049742"/>
            <a:ext cx="212507" cy="376548"/>
            <a:chOff x="0" y="0"/>
            <a:chExt cx="74076" cy="131259"/>
          </a:xfrm>
        </p:grpSpPr>
        <p:sp>
          <p:nvSpPr>
            <p:cNvPr id="619" name="Freeform 6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0" name="TextBox 6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1" name="Group 621"/>
          <p:cNvGrpSpPr/>
          <p:nvPr/>
        </p:nvGrpSpPr>
        <p:grpSpPr>
          <a:xfrm>
            <a:off x="5631735" y="7513460"/>
            <a:ext cx="212507" cy="376548"/>
            <a:chOff x="0" y="0"/>
            <a:chExt cx="74076" cy="131259"/>
          </a:xfrm>
        </p:grpSpPr>
        <p:sp>
          <p:nvSpPr>
            <p:cNvPr id="622" name="Freeform 6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3" name="TextBox 6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4" name="Group 624"/>
          <p:cNvGrpSpPr/>
          <p:nvPr/>
        </p:nvGrpSpPr>
        <p:grpSpPr>
          <a:xfrm>
            <a:off x="5861919" y="1948850"/>
            <a:ext cx="212507" cy="376548"/>
            <a:chOff x="0" y="0"/>
            <a:chExt cx="74076" cy="131259"/>
          </a:xfrm>
        </p:grpSpPr>
        <p:sp>
          <p:nvSpPr>
            <p:cNvPr id="625" name="Freeform 6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6" name="TextBox 6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7" name="Group 627"/>
          <p:cNvGrpSpPr/>
          <p:nvPr/>
        </p:nvGrpSpPr>
        <p:grpSpPr>
          <a:xfrm>
            <a:off x="6092102" y="1948850"/>
            <a:ext cx="212507" cy="376548"/>
            <a:chOff x="0" y="0"/>
            <a:chExt cx="74076" cy="131259"/>
          </a:xfrm>
        </p:grpSpPr>
        <p:sp>
          <p:nvSpPr>
            <p:cNvPr id="628" name="Freeform 6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9" name="TextBox 6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0" name="Group 630"/>
          <p:cNvGrpSpPr/>
          <p:nvPr/>
        </p:nvGrpSpPr>
        <p:grpSpPr>
          <a:xfrm>
            <a:off x="5861919" y="2412567"/>
            <a:ext cx="212507" cy="376548"/>
            <a:chOff x="0" y="0"/>
            <a:chExt cx="74076" cy="131259"/>
          </a:xfrm>
        </p:grpSpPr>
        <p:sp>
          <p:nvSpPr>
            <p:cNvPr id="631" name="Freeform 6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2" name="TextBox 6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3" name="Group 633"/>
          <p:cNvGrpSpPr/>
          <p:nvPr/>
        </p:nvGrpSpPr>
        <p:grpSpPr>
          <a:xfrm>
            <a:off x="6092102" y="2412567"/>
            <a:ext cx="212507" cy="376548"/>
            <a:chOff x="0" y="0"/>
            <a:chExt cx="74076" cy="131259"/>
          </a:xfrm>
        </p:grpSpPr>
        <p:sp>
          <p:nvSpPr>
            <p:cNvPr id="634" name="Freeform 6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5" name="TextBox 6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6" name="Group 636"/>
          <p:cNvGrpSpPr/>
          <p:nvPr/>
        </p:nvGrpSpPr>
        <p:grpSpPr>
          <a:xfrm>
            <a:off x="5861919" y="2876285"/>
            <a:ext cx="212507" cy="376548"/>
            <a:chOff x="0" y="0"/>
            <a:chExt cx="74076" cy="131259"/>
          </a:xfrm>
        </p:grpSpPr>
        <p:sp>
          <p:nvSpPr>
            <p:cNvPr id="637" name="Freeform 6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8" name="TextBox 6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9" name="Group 639"/>
          <p:cNvGrpSpPr/>
          <p:nvPr/>
        </p:nvGrpSpPr>
        <p:grpSpPr>
          <a:xfrm>
            <a:off x="6092102" y="2876285"/>
            <a:ext cx="212507" cy="376548"/>
            <a:chOff x="0" y="0"/>
            <a:chExt cx="74076" cy="131259"/>
          </a:xfrm>
        </p:grpSpPr>
        <p:sp>
          <p:nvSpPr>
            <p:cNvPr id="640" name="Freeform 6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1" name="TextBox 6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2" name="Group 642"/>
          <p:cNvGrpSpPr/>
          <p:nvPr/>
        </p:nvGrpSpPr>
        <p:grpSpPr>
          <a:xfrm>
            <a:off x="5861919" y="3340002"/>
            <a:ext cx="212507" cy="376548"/>
            <a:chOff x="0" y="0"/>
            <a:chExt cx="74076" cy="131259"/>
          </a:xfrm>
        </p:grpSpPr>
        <p:sp>
          <p:nvSpPr>
            <p:cNvPr id="643" name="Freeform 6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4" name="TextBox 6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5" name="Group 645"/>
          <p:cNvGrpSpPr/>
          <p:nvPr/>
        </p:nvGrpSpPr>
        <p:grpSpPr>
          <a:xfrm>
            <a:off x="6092102" y="3340002"/>
            <a:ext cx="212507" cy="376548"/>
            <a:chOff x="0" y="0"/>
            <a:chExt cx="74076" cy="131259"/>
          </a:xfrm>
        </p:grpSpPr>
        <p:sp>
          <p:nvSpPr>
            <p:cNvPr id="646" name="Freeform 6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7" name="TextBox 6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8" name="Group 648"/>
          <p:cNvGrpSpPr/>
          <p:nvPr/>
        </p:nvGrpSpPr>
        <p:grpSpPr>
          <a:xfrm>
            <a:off x="5861919" y="3803720"/>
            <a:ext cx="212507" cy="376548"/>
            <a:chOff x="0" y="0"/>
            <a:chExt cx="74076" cy="131259"/>
          </a:xfrm>
        </p:grpSpPr>
        <p:sp>
          <p:nvSpPr>
            <p:cNvPr id="649" name="Freeform 6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0" name="TextBox 6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1" name="Group 651"/>
          <p:cNvGrpSpPr/>
          <p:nvPr/>
        </p:nvGrpSpPr>
        <p:grpSpPr>
          <a:xfrm>
            <a:off x="6092102" y="3803720"/>
            <a:ext cx="212507" cy="376548"/>
            <a:chOff x="0" y="0"/>
            <a:chExt cx="74076" cy="131259"/>
          </a:xfrm>
        </p:grpSpPr>
        <p:sp>
          <p:nvSpPr>
            <p:cNvPr id="652" name="Freeform 6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3" name="TextBox 6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4" name="Group 654"/>
          <p:cNvGrpSpPr/>
          <p:nvPr/>
        </p:nvGrpSpPr>
        <p:grpSpPr>
          <a:xfrm>
            <a:off x="5861919" y="4267437"/>
            <a:ext cx="212507" cy="376548"/>
            <a:chOff x="0" y="0"/>
            <a:chExt cx="74076" cy="131259"/>
          </a:xfrm>
        </p:grpSpPr>
        <p:sp>
          <p:nvSpPr>
            <p:cNvPr id="655" name="Freeform 6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6" name="TextBox 6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7" name="Group 657"/>
          <p:cNvGrpSpPr/>
          <p:nvPr/>
        </p:nvGrpSpPr>
        <p:grpSpPr>
          <a:xfrm>
            <a:off x="6092102" y="4267437"/>
            <a:ext cx="212507" cy="376548"/>
            <a:chOff x="0" y="0"/>
            <a:chExt cx="74076" cy="131259"/>
          </a:xfrm>
        </p:grpSpPr>
        <p:sp>
          <p:nvSpPr>
            <p:cNvPr id="658" name="Freeform 6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9" name="TextBox 6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0" name="Group 660"/>
          <p:cNvGrpSpPr/>
          <p:nvPr/>
        </p:nvGrpSpPr>
        <p:grpSpPr>
          <a:xfrm>
            <a:off x="5861919" y="4731155"/>
            <a:ext cx="212507" cy="376548"/>
            <a:chOff x="0" y="0"/>
            <a:chExt cx="74076" cy="131259"/>
          </a:xfrm>
        </p:grpSpPr>
        <p:sp>
          <p:nvSpPr>
            <p:cNvPr id="661" name="Freeform 6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2" name="TextBox 6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3" name="Group 663"/>
          <p:cNvGrpSpPr/>
          <p:nvPr/>
        </p:nvGrpSpPr>
        <p:grpSpPr>
          <a:xfrm>
            <a:off x="6092102" y="4731155"/>
            <a:ext cx="212507" cy="376548"/>
            <a:chOff x="0" y="0"/>
            <a:chExt cx="74076" cy="131259"/>
          </a:xfrm>
        </p:grpSpPr>
        <p:sp>
          <p:nvSpPr>
            <p:cNvPr id="664" name="Freeform 6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5" name="TextBox 6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6" name="Group 666"/>
          <p:cNvGrpSpPr/>
          <p:nvPr/>
        </p:nvGrpSpPr>
        <p:grpSpPr>
          <a:xfrm>
            <a:off x="5861919" y="5194872"/>
            <a:ext cx="212507" cy="376548"/>
            <a:chOff x="0" y="0"/>
            <a:chExt cx="74076" cy="131259"/>
          </a:xfrm>
        </p:grpSpPr>
        <p:sp>
          <p:nvSpPr>
            <p:cNvPr id="667" name="Freeform 6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8" name="TextBox 6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9" name="Group 669"/>
          <p:cNvGrpSpPr/>
          <p:nvPr/>
        </p:nvGrpSpPr>
        <p:grpSpPr>
          <a:xfrm>
            <a:off x="6092102" y="5194872"/>
            <a:ext cx="212507" cy="376548"/>
            <a:chOff x="0" y="0"/>
            <a:chExt cx="74076" cy="131259"/>
          </a:xfrm>
        </p:grpSpPr>
        <p:sp>
          <p:nvSpPr>
            <p:cNvPr id="670" name="Freeform 6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1" name="TextBox 6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2" name="Group 672"/>
          <p:cNvGrpSpPr/>
          <p:nvPr/>
        </p:nvGrpSpPr>
        <p:grpSpPr>
          <a:xfrm>
            <a:off x="5861919" y="5658590"/>
            <a:ext cx="212507" cy="376548"/>
            <a:chOff x="0" y="0"/>
            <a:chExt cx="74076" cy="131259"/>
          </a:xfrm>
        </p:grpSpPr>
        <p:sp>
          <p:nvSpPr>
            <p:cNvPr id="673" name="Freeform 6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4" name="TextBox 6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5" name="Group 675"/>
          <p:cNvGrpSpPr/>
          <p:nvPr/>
        </p:nvGrpSpPr>
        <p:grpSpPr>
          <a:xfrm>
            <a:off x="6092102" y="5658590"/>
            <a:ext cx="212507" cy="376548"/>
            <a:chOff x="0" y="0"/>
            <a:chExt cx="74076" cy="131259"/>
          </a:xfrm>
        </p:grpSpPr>
        <p:sp>
          <p:nvSpPr>
            <p:cNvPr id="676" name="Freeform 6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7" name="TextBox 6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8" name="Group 678"/>
          <p:cNvGrpSpPr/>
          <p:nvPr/>
        </p:nvGrpSpPr>
        <p:grpSpPr>
          <a:xfrm>
            <a:off x="5861919" y="6122307"/>
            <a:ext cx="212507" cy="376548"/>
            <a:chOff x="0" y="0"/>
            <a:chExt cx="74076" cy="131259"/>
          </a:xfrm>
        </p:grpSpPr>
        <p:sp>
          <p:nvSpPr>
            <p:cNvPr id="679" name="Freeform 6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0" name="TextBox 6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1" name="Group 681"/>
          <p:cNvGrpSpPr/>
          <p:nvPr/>
        </p:nvGrpSpPr>
        <p:grpSpPr>
          <a:xfrm>
            <a:off x="6092102" y="6122307"/>
            <a:ext cx="212507" cy="376548"/>
            <a:chOff x="0" y="0"/>
            <a:chExt cx="74076" cy="131259"/>
          </a:xfrm>
        </p:grpSpPr>
        <p:sp>
          <p:nvSpPr>
            <p:cNvPr id="682" name="Freeform 6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3" name="TextBox 6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4" name="Group 684"/>
          <p:cNvGrpSpPr/>
          <p:nvPr/>
        </p:nvGrpSpPr>
        <p:grpSpPr>
          <a:xfrm>
            <a:off x="5861919" y="6586025"/>
            <a:ext cx="212507" cy="376548"/>
            <a:chOff x="0" y="0"/>
            <a:chExt cx="74076" cy="131259"/>
          </a:xfrm>
        </p:grpSpPr>
        <p:sp>
          <p:nvSpPr>
            <p:cNvPr id="685" name="Freeform 6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6" name="TextBox 6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7" name="Group 687"/>
          <p:cNvGrpSpPr/>
          <p:nvPr/>
        </p:nvGrpSpPr>
        <p:grpSpPr>
          <a:xfrm>
            <a:off x="6092102" y="6586025"/>
            <a:ext cx="212507" cy="376548"/>
            <a:chOff x="0" y="0"/>
            <a:chExt cx="74076" cy="131259"/>
          </a:xfrm>
        </p:grpSpPr>
        <p:sp>
          <p:nvSpPr>
            <p:cNvPr id="688" name="Freeform 6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9" name="TextBox 6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0" name="Group 690"/>
          <p:cNvGrpSpPr/>
          <p:nvPr/>
        </p:nvGrpSpPr>
        <p:grpSpPr>
          <a:xfrm>
            <a:off x="5861919" y="7049742"/>
            <a:ext cx="212507" cy="376548"/>
            <a:chOff x="0" y="0"/>
            <a:chExt cx="74076" cy="131259"/>
          </a:xfrm>
        </p:grpSpPr>
        <p:sp>
          <p:nvSpPr>
            <p:cNvPr id="691" name="Freeform 6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2" name="TextBox 6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3" name="Group 693"/>
          <p:cNvGrpSpPr/>
          <p:nvPr/>
        </p:nvGrpSpPr>
        <p:grpSpPr>
          <a:xfrm>
            <a:off x="6092102" y="7049742"/>
            <a:ext cx="212507" cy="376548"/>
            <a:chOff x="0" y="0"/>
            <a:chExt cx="74076" cy="131259"/>
          </a:xfrm>
        </p:grpSpPr>
        <p:sp>
          <p:nvSpPr>
            <p:cNvPr id="694" name="Freeform 6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5" name="TextBox 6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6" name="Group 696"/>
          <p:cNvGrpSpPr/>
          <p:nvPr/>
        </p:nvGrpSpPr>
        <p:grpSpPr>
          <a:xfrm>
            <a:off x="5861919" y="7513460"/>
            <a:ext cx="212507" cy="376548"/>
            <a:chOff x="0" y="0"/>
            <a:chExt cx="74076" cy="131259"/>
          </a:xfrm>
        </p:grpSpPr>
        <p:sp>
          <p:nvSpPr>
            <p:cNvPr id="697" name="Freeform 6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8" name="TextBox 6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9" name="Group 699"/>
          <p:cNvGrpSpPr/>
          <p:nvPr/>
        </p:nvGrpSpPr>
        <p:grpSpPr>
          <a:xfrm>
            <a:off x="6092102" y="7513460"/>
            <a:ext cx="212507" cy="376548"/>
            <a:chOff x="0" y="0"/>
            <a:chExt cx="74076" cy="131259"/>
          </a:xfrm>
        </p:grpSpPr>
        <p:sp>
          <p:nvSpPr>
            <p:cNvPr id="700" name="Freeform 7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1" name="TextBox 7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2" name="Group 702"/>
          <p:cNvGrpSpPr/>
          <p:nvPr/>
        </p:nvGrpSpPr>
        <p:grpSpPr>
          <a:xfrm>
            <a:off x="6322286" y="1948850"/>
            <a:ext cx="212507" cy="376548"/>
            <a:chOff x="0" y="0"/>
            <a:chExt cx="74076" cy="131259"/>
          </a:xfrm>
        </p:grpSpPr>
        <p:sp>
          <p:nvSpPr>
            <p:cNvPr id="703" name="Freeform 7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4" name="TextBox 7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5" name="Group 705"/>
          <p:cNvGrpSpPr/>
          <p:nvPr/>
        </p:nvGrpSpPr>
        <p:grpSpPr>
          <a:xfrm>
            <a:off x="6552469" y="1948850"/>
            <a:ext cx="212507" cy="376548"/>
            <a:chOff x="0" y="0"/>
            <a:chExt cx="74076" cy="131259"/>
          </a:xfrm>
        </p:grpSpPr>
        <p:sp>
          <p:nvSpPr>
            <p:cNvPr id="706" name="Freeform 7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7" name="TextBox 7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8" name="Group 708"/>
          <p:cNvGrpSpPr/>
          <p:nvPr/>
        </p:nvGrpSpPr>
        <p:grpSpPr>
          <a:xfrm>
            <a:off x="6322286" y="2412567"/>
            <a:ext cx="212507" cy="376548"/>
            <a:chOff x="0" y="0"/>
            <a:chExt cx="74076" cy="131259"/>
          </a:xfrm>
        </p:grpSpPr>
        <p:sp>
          <p:nvSpPr>
            <p:cNvPr id="709" name="Freeform 7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0" name="TextBox 7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1" name="Group 711"/>
          <p:cNvGrpSpPr/>
          <p:nvPr/>
        </p:nvGrpSpPr>
        <p:grpSpPr>
          <a:xfrm>
            <a:off x="6552469" y="2412567"/>
            <a:ext cx="212507" cy="376548"/>
            <a:chOff x="0" y="0"/>
            <a:chExt cx="74076" cy="131259"/>
          </a:xfrm>
        </p:grpSpPr>
        <p:sp>
          <p:nvSpPr>
            <p:cNvPr id="712" name="Freeform 7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3" name="TextBox 7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4" name="Group 714"/>
          <p:cNvGrpSpPr/>
          <p:nvPr/>
        </p:nvGrpSpPr>
        <p:grpSpPr>
          <a:xfrm>
            <a:off x="6322286" y="2876285"/>
            <a:ext cx="212507" cy="376548"/>
            <a:chOff x="0" y="0"/>
            <a:chExt cx="74076" cy="131259"/>
          </a:xfrm>
        </p:grpSpPr>
        <p:sp>
          <p:nvSpPr>
            <p:cNvPr id="715" name="Freeform 7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6" name="TextBox 7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7" name="Group 717"/>
          <p:cNvGrpSpPr/>
          <p:nvPr/>
        </p:nvGrpSpPr>
        <p:grpSpPr>
          <a:xfrm>
            <a:off x="6552469" y="2876285"/>
            <a:ext cx="212507" cy="376548"/>
            <a:chOff x="0" y="0"/>
            <a:chExt cx="74076" cy="131259"/>
          </a:xfrm>
        </p:grpSpPr>
        <p:sp>
          <p:nvSpPr>
            <p:cNvPr id="718" name="Freeform 7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9" name="TextBox 7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0" name="Group 720"/>
          <p:cNvGrpSpPr/>
          <p:nvPr/>
        </p:nvGrpSpPr>
        <p:grpSpPr>
          <a:xfrm>
            <a:off x="6322286" y="3340002"/>
            <a:ext cx="212507" cy="376548"/>
            <a:chOff x="0" y="0"/>
            <a:chExt cx="74076" cy="131259"/>
          </a:xfrm>
        </p:grpSpPr>
        <p:sp>
          <p:nvSpPr>
            <p:cNvPr id="721" name="Freeform 7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2" name="TextBox 7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3" name="Group 723"/>
          <p:cNvGrpSpPr/>
          <p:nvPr/>
        </p:nvGrpSpPr>
        <p:grpSpPr>
          <a:xfrm>
            <a:off x="6552469" y="3340002"/>
            <a:ext cx="212507" cy="376548"/>
            <a:chOff x="0" y="0"/>
            <a:chExt cx="74076" cy="131259"/>
          </a:xfrm>
        </p:grpSpPr>
        <p:sp>
          <p:nvSpPr>
            <p:cNvPr id="724" name="Freeform 7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5" name="TextBox 7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6" name="Group 726"/>
          <p:cNvGrpSpPr/>
          <p:nvPr/>
        </p:nvGrpSpPr>
        <p:grpSpPr>
          <a:xfrm>
            <a:off x="6322286" y="3803720"/>
            <a:ext cx="212507" cy="376548"/>
            <a:chOff x="0" y="0"/>
            <a:chExt cx="74076" cy="131259"/>
          </a:xfrm>
        </p:grpSpPr>
        <p:sp>
          <p:nvSpPr>
            <p:cNvPr id="727" name="Freeform 7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8" name="TextBox 7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9" name="Group 729"/>
          <p:cNvGrpSpPr/>
          <p:nvPr/>
        </p:nvGrpSpPr>
        <p:grpSpPr>
          <a:xfrm>
            <a:off x="6552469" y="3803720"/>
            <a:ext cx="212507" cy="376548"/>
            <a:chOff x="0" y="0"/>
            <a:chExt cx="74076" cy="131259"/>
          </a:xfrm>
        </p:grpSpPr>
        <p:sp>
          <p:nvSpPr>
            <p:cNvPr id="730" name="Freeform 7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1" name="TextBox 7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2" name="Group 732"/>
          <p:cNvGrpSpPr/>
          <p:nvPr/>
        </p:nvGrpSpPr>
        <p:grpSpPr>
          <a:xfrm>
            <a:off x="6322286" y="4267437"/>
            <a:ext cx="212507" cy="376548"/>
            <a:chOff x="0" y="0"/>
            <a:chExt cx="74076" cy="131259"/>
          </a:xfrm>
        </p:grpSpPr>
        <p:sp>
          <p:nvSpPr>
            <p:cNvPr id="733" name="Freeform 7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4" name="TextBox 7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5" name="Group 735"/>
          <p:cNvGrpSpPr/>
          <p:nvPr/>
        </p:nvGrpSpPr>
        <p:grpSpPr>
          <a:xfrm>
            <a:off x="6552469" y="4267437"/>
            <a:ext cx="212507" cy="376548"/>
            <a:chOff x="0" y="0"/>
            <a:chExt cx="74076" cy="131259"/>
          </a:xfrm>
        </p:grpSpPr>
        <p:sp>
          <p:nvSpPr>
            <p:cNvPr id="736" name="Freeform 7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7" name="TextBox 7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8" name="Group 738"/>
          <p:cNvGrpSpPr/>
          <p:nvPr/>
        </p:nvGrpSpPr>
        <p:grpSpPr>
          <a:xfrm>
            <a:off x="6322286" y="4731155"/>
            <a:ext cx="212507" cy="376548"/>
            <a:chOff x="0" y="0"/>
            <a:chExt cx="74076" cy="131259"/>
          </a:xfrm>
        </p:grpSpPr>
        <p:sp>
          <p:nvSpPr>
            <p:cNvPr id="739" name="Freeform 7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0" name="TextBox 7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1" name="Group 741"/>
          <p:cNvGrpSpPr/>
          <p:nvPr/>
        </p:nvGrpSpPr>
        <p:grpSpPr>
          <a:xfrm>
            <a:off x="6552469" y="4731155"/>
            <a:ext cx="212507" cy="376548"/>
            <a:chOff x="0" y="0"/>
            <a:chExt cx="74076" cy="131259"/>
          </a:xfrm>
        </p:grpSpPr>
        <p:sp>
          <p:nvSpPr>
            <p:cNvPr id="742" name="Freeform 7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3" name="TextBox 7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4" name="Group 744"/>
          <p:cNvGrpSpPr/>
          <p:nvPr/>
        </p:nvGrpSpPr>
        <p:grpSpPr>
          <a:xfrm>
            <a:off x="6322286" y="5194872"/>
            <a:ext cx="212507" cy="376548"/>
            <a:chOff x="0" y="0"/>
            <a:chExt cx="74076" cy="131259"/>
          </a:xfrm>
        </p:grpSpPr>
        <p:sp>
          <p:nvSpPr>
            <p:cNvPr id="745" name="Freeform 7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6" name="TextBox 7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7" name="Group 747"/>
          <p:cNvGrpSpPr/>
          <p:nvPr/>
        </p:nvGrpSpPr>
        <p:grpSpPr>
          <a:xfrm>
            <a:off x="6552469" y="5194872"/>
            <a:ext cx="212507" cy="376548"/>
            <a:chOff x="0" y="0"/>
            <a:chExt cx="74076" cy="131259"/>
          </a:xfrm>
        </p:grpSpPr>
        <p:sp>
          <p:nvSpPr>
            <p:cNvPr id="748" name="Freeform 7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9" name="TextBox 7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0" name="Group 750"/>
          <p:cNvGrpSpPr/>
          <p:nvPr/>
        </p:nvGrpSpPr>
        <p:grpSpPr>
          <a:xfrm>
            <a:off x="6322286" y="5658590"/>
            <a:ext cx="212507" cy="376548"/>
            <a:chOff x="0" y="0"/>
            <a:chExt cx="74076" cy="131259"/>
          </a:xfrm>
        </p:grpSpPr>
        <p:sp>
          <p:nvSpPr>
            <p:cNvPr id="751" name="Freeform 7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2" name="TextBox 7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3" name="Group 753"/>
          <p:cNvGrpSpPr/>
          <p:nvPr/>
        </p:nvGrpSpPr>
        <p:grpSpPr>
          <a:xfrm>
            <a:off x="6552469" y="5658590"/>
            <a:ext cx="212507" cy="376548"/>
            <a:chOff x="0" y="0"/>
            <a:chExt cx="74076" cy="131259"/>
          </a:xfrm>
        </p:grpSpPr>
        <p:sp>
          <p:nvSpPr>
            <p:cNvPr id="754" name="Freeform 7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5" name="TextBox 7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6" name="Group 756"/>
          <p:cNvGrpSpPr/>
          <p:nvPr/>
        </p:nvGrpSpPr>
        <p:grpSpPr>
          <a:xfrm>
            <a:off x="6322286" y="6122307"/>
            <a:ext cx="212507" cy="376548"/>
            <a:chOff x="0" y="0"/>
            <a:chExt cx="74076" cy="131259"/>
          </a:xfrm>
        </p:grpSpPr>
        <p:sp>
          <p:nvSpPr>
            <p:cNvPr id="757" name="Freeform 7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8" name="TextBox 7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9" name="Group 759"/>
          <p:cNvGrpSpPr/>
          <p:nvPr/>
        </p:nvGrpSpPr>
        <p:grpSpPr>
          <a:xfrm>
            <a:off x="6552469" y="6122307"/>
            <a:ext cx="212507" cy="376548"/>
            <a:chOff x="0" y="0"/>
            <a:chExt cx="74076" cy="131259"/>
          </a:xfrm>
        </p:grpSpPr>
        <p:sp>
          <p:nvSpPr>
            <p:cNvPr id="760" name="Freeform 7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1" name="TextBox 7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2" name="Group 762"/>
          <p:cNvGrpSpPr/>
          <p:nvPr/>
        </p:nvGrpSpPr>
        <p:grpSpPr>
          <a:xfrm>
            <a:off x="6322286" y="6586025"/>
            <a:ext cx="212507" cy="376548"/>
            <a:chOff x="0" y="0"/>
            <a:chExt cx="74076" cy="131259"/>
          </a:xfrm>
        </p:grpSpPr>
        <p:sp>
          <p:nvSpPr>
            <p:cNvPr id="763" name="Freeform 7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4" name="TextBox 7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5" name="Group 765"/>
          <p:cNvGrpSpPr/>
          <p:nvPr/>
        </p:nvGrpSpPr>
        <p:grpSpPr>
          <a:xfrm>
            <a:off x="6552469" y="6586025"/>
            <a:ext cx="212507" cy="376548"/>
            <a:chOff x="0" y="0"/>
            <a:chExt cx="74076" cy="131259"/>
          </a:xfrm>
        </p:grpSpPr>
        <p:sp>
          <p:nvSpPr>
            <p:cNvPr id="766" name="Freeform 7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7" name="TextBox 7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8" name="Group 768"/>
          <p:cNvGrpSpPr/>
          <p:nvPr/>
        </p:nvGrpSpPr>
        <p:grpSpPr>
          <a:xfrm>
            <a:off x="6322286" y="7049742"/>
            <a:ext cx="212507" cy="376548"/>
            <a:chOff x="0" y="0"/>
            <a:chExt cx="74076" cy="131259"/>
          </a:xfrm>
        </p:grpSpPr>
        <p:sp>
          <p:nvSpPr>
            <p:cNvPr id="769" name="Freeform 7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0" name="TextBox 7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1" name="Group 771"/>
          <p:cNvGrpSpPr/>
          <p:nvPr/>
        </p:nvGrpSpPr>
        <p:grpSpPr>
          <a:xfrm>
            <a:off x="6552469" y="7049742"/>
            <a:ext cx="212507" cy="376548"/>
            <a:chOff x="0" y="0"/>
            <a:chExt cx="74076" cy="131259"/>
          </a:xfrm>
        </p:grpSpPr>
        <p:sp>
          <p:nvSpPr>
            <p:cNvPr id="772" name="Freeform 7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3" name="TextBox 7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4" name="Group 774"/>
          <p:cNvGrpSpPr/>
          <p:nvPr/>
        </p:nvGrpSpPr>
        <p:grpSpPr>
          <a:xfrm>
            <a:off x="6322286" y="7513460"/>
            <a:ext cx="212507" cy="376548"/>
            <a:chOff x="0" y="0"/>
            <a:chExt cx="74076" cy="131259"/>
          </a:xfrm>
        </p:grpSpPr>
        <p:sp>
          <p:nvSpPr>
            <p:cNvPr id="775" name="Freeform 7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6" name="TextBox 7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7" name="Group 777"/>
          <p:cNvGrpSpPr/>
          <p:nvPr/>
        </p:nvGrpSpPr>
        <p:grpSpPr>
          <a:xfrm>
            <a:off x="6552469" y="7513460"/>
            <a:ext cx="212507" cy="376548"/>
            <a:chOff x="0" y="0"/>
            <a:chExt cx="74076" cy="131259"/>
          </a:xfrm>
        </p:grpSpPr>
        <p:sp>
          <p:nvSpPr>
            <p:cNvPr id="778" name="Freeform 7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9" name="TextBox 7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0" name="Group 780"/>
          <p:cNvGrpSpPr/>
          <p:nvPr/>
        </p:nvGrpSpPr>
        <p:grpSpPr>
          <a:xfrm>
            <a:off x="6782653" y="1948850"/>
            <a:ext cx="212507" cy="376548"/>
            <a:chOff x="0" y="0"/>
            <a:chExt cx="74076" cy="131259"/>
          </a:xfrm>
        </p:grpSpPr>
        <p:sp>
          <p:nvSpPr>
            <p:cNvPr id="781" name="Freeform 7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2" name="TextBox 7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3" name="Group 783"/>
          <p:cNvGrpSpPr/>
          <p:nvPr/>
        </p:nvGrpSpPr>
        <p:grpSpPr>
          <a:xfrm>
            <a:off x="6782653" y="2412567"/>
            <a:ext cx="212507" cy="376548"/>
            <a:chOff x="0" y="0"/>
            <a:chExt cx="74076" cy="131259"/>
          </a:xfrm>
        </p:grpSpPr>
        <p:sp>
          <p:nvSpPr>
            <p:cNvPr id="784" name="Freeform 7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5" name="TextBox 7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6" name="Group 786"/>
          <p:cNvGrpSpPr/>
          <p:nvPr/>
        </p:nvGrpSpPr>
        <p:grpSpPr>
          <a:xfrm>
            <a:off x="6782653" y="2876285"/>
            <a:ext cx="212507" cy="376548"/>
            <a:chOff x="0" y="0"/>
            <a:chExt cx="74076" cy="131259"/>
          </a:xfrm>
        </p:grpSpPr>
        <p:sp>
          <p:nvSpPr>
            <p:cNvPr id="787" name="Freeform 7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8" name="TextBox 7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9" name="Group 789"/>
          <p:cNvGrpSpPr/>
          <p:nvPr/>
        </p:nvGrpSpPr>
        <p:grpSpPr>
          <a:xfrm>
            <a:off x="6782653" y="3340002"/>
            <a:ext cx="212507" cy="376548"/>
            <a:chOff x="0" y="0"/>
            <a:chExt cx="74076" cy="131259"/>
          </a:xfrm>
        </p:grpSpPr>
        <p:sp>
          <p:nvSpPr>
            <p:cNvPr id="790" name="Freeform 7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1" name="TextBox 7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2" name="Group 792"/>
          <p:cNvGrpSpPr/>
          <p:nvPr/>
        </p:nvGrpSpPr>
        <p:grpSpPr>
          <a:xfrm>
            <a:off x="6782653" y="3803720"/>
            <a:ext cx="212507" cy="376548"/>
            <a:chOff x="0" y="0"/>
            <a:chExt cx="74076" cy="131259"/>
          </a:xfrm>
        </p:grpSpPr>
        <p:sp>
          <p:nvSpPr>
            <p:cNvPr id="793" name="Freeform 7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4" name="TextBox 7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5" name="Group 795"/>
          <p:cNvGrpSpPr/>
          <p:nvPr/>
        </p:nvGrpSpPr>
        <p:grpSpPr>
          <a:xfrm>
            <a:off x="6782653" y="4267437"/>
            <a:ext cx="212507" cy="376548"/>
            <a:chOff x="0" y="0"/>
            <a:chExt cx="74076" cy="131259"/>
          </a:xfrm>
        </p:grpSpPr>
        <p:sp>
          <p:nvSpPr>
            <p:cNvPr id="796" name="Freeform 7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7" name="TextBox 7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8" name="Group 798"/>
          <p:cNvGrpSpPr/>
          <p:nvPr/>
        </p:nvGrpSpPr>
        <p:grpSpPr>
          <a:xfrm>
            <a:off x="6782653" y="4731155"/>
            <a:ext cx="212507" cy="376548"/>
            <a:chOff x="0" y="0"/>
            <a:chExt cx="74076" cy="131259"/>
          </a:xfrm>
        </p:grpSpPr>
        <p:sp>
          <p:nvSpPr>
            <p:cNvPr id="799" name="Freeform 7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0" name="TextBox 8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1" name="Group 801"/>
          <p:cNvGrpSpPr/>
          <p:nvPr/>
        </p:nvGrpSpPr>
        <p:grpSpPr>
          <a:xfrm>
            <a:off x="6782653" y="5194872"/>
            <a:ext cx="212507" cy="376548"/>
            <a:chOff x="0" y="0"/>
            <a:chExt cx="74076" cy="131259"/>
          </a:xfrm>
        </p:grpSpPr>
        <p:sp>
          <p:nvSpPr>
            <p:cNvPr id="802" name="Freeform 8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3" name="TextBox 8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4" name="Group 804"/>
          <p:cNvGrpSpPr/>
          <p:nvPr/>
        </p:nvGrpSpPr>
        <p:grpSpPr>
          <a:xfrm>
            <a:off x="6782653" y="5658590"/>
            <a:ext cx="212507" cy="376548"/>
            <a:chOff x="0" y="0"/>
            <a:chExt cx="74076" cy="131259"/>
          </a:xfrm>
        </p:grpSpPr>
        <p:sp>
          <p:nvSpPr>
            <p:cNvPr id="805" name="Freeform 8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6" name="TextBox 8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7" name="Group 807"/>
          <p:cNvGrpSpPr/>
          <p:nvPr/>
        </p:nvGrpSpPr>
        <p:grpSpPr>
          <a:xfrm>
            <a:off x="6782653" y="6122307"/>
            <a:ext cx="212507" cy="376548"/>
            <a:chOff x="0" y="0"/>
            <a:chExt cx="74076" cy="131259"/>
          </a:xfrm>
        </p:grpSpPr>
        <p:sp>
          <p:nvSpPr>
            <p:cNvPr id="808" name="Freeform 8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9" name="TextBox 8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0" name="Group 810"/>
          <p:cNvGrpSpPr/>
          <p:nvPr/>
        </p:nvGrpSpPr>
        <p:grpSpPr>
          <a:xfrm>
            <a:off x="6782653" y="6586025"/>
            <a:ext cx="212507" cy="376548"/>
            <a:chOff x="0" y="0"/>
            <a:chExt cx="74076" cy="131259"/>
          </a:xfrm>
        </p:grpSpPr>
        <p:sp>
          <p:nvSpPr>
            <p:cNvPr id="811" name="Freeform 8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2" name="TextBox 8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3" name="Group 813"/>
          <p:cNvGrpSpPr/>
          <p:nvPr/>
        </p:nvGrpSpPr>
        <p:grpSpPr>
          <a:xfrm>
            <a:off x="6782653" y="7049742"/>
            <a:ext cx="212507" cy="376548"/>
            <a:chOff x="0" y="0"/>
            <a:chExt cx="74076" cy="131259"/>
          </a:xfrm>
        </p:grpSpPr>
        <p:sp>
          <p:nvSpPr>
            <p:cNvPr id="814" name="Freeform 8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5" name="TextBox 8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6" name="Group 816"/>
          <p:cNvGrpSpPr/>
          <p:nvPr/>
        </p:nvGrpSpPr>
        <p:grpSpPr>
          <a:xfrm>
            <a:off x="6782653" y="7513460"/>
            <a:ext cx="212507" cy="376548"/>
            <a:chOff x="0" y="0"/>
            <a:chExt cx="74076" cy="131259"/>
          </a:xfrm>
        </p:grpSpPr>
        <p:sp>
          <p:nvSpPr>
            <p:cNvPr id="817" name="Freeform 8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8" name="TextBox 8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9" name="Group 819"/>
          <p:cNvGrpSpPr/>
          <p:nvPr/>
        </p:nvGrpSpPr>
        <p:grpSpPr>
          <a:xfrm>
            <a:off x="749022" y="1948850"/>
            <a:ext cx="1642467" cy="376548"/>
            <a:chOff x="0" y="0"/>
            <a:chExt cx="572537" cy="131259"/>
          </a:xfrm>
        </p:grpSpPr>
        <p:sp>
          <p:nvSpPr>
            <p:cNvPr id="820" name="Freeform 82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1" name="TextBox 82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2" name="Group 822"/>
          <p:cNvGrpSpPr/>
          <p:nvPr/>
        </p:nvGrpSpPr>
        <p:grpSpPr>
          <a:xfrm>
            <a:off x="2409165" y="7977177"/>
            <a:ext cx="212507" cy="376548"/>
            <a:chOff x="0" y="0"/>
            <a:chExt cx="74076" cy="131259"/>
          </a:xfrm>
        </p:grpSpPr>
        <p:sp>
          <p:nvSpPr>
            <p:cNvPr id="823" name="Freeform 8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4" name="TextBox 8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5" name="Group 825"/>
          <p:cNvGrpSpPr/>
          <p:nvPr/>
        </p:nvGrpSpPr>
        <p:grpSpPr>
          <a:xfrm>
            <a:off x="2639349" y="7977177"/>
            <a:ext cx="212507" cy="376548"/>
            <a:chOff x="0" y="0"/>
            <a:chExt cx="74076" cy="131259"/>
          </a:xfrm>
        </p:grpSpPr>
        <p:sp>
          <p:nvSpPr>
            <p:cNvPr id="826" name="Freeform 8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7" name="TextBox 8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8" name="Group 828"/>
          <p:cNvGrpSpPr/>
          <p:nvPr/>
        </p:nvGrpSpPr>
        <p:grpSpPr>
          <a:xfrm>
            <a:off x="2409165" y="8440895"/>
            <a:ext cx="212507" cy="376548"/>
            <a:chOff x="0" y="0"/>
            <a:chExt cx="74076" cy="131259"/>
          </a:xfrm>
        </p:grpSpPr>
        <p:sp>
          <p:nvSpPr>
            <p:cNvPr id="829" name="Freeform 8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0" name="TextBox 8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1" name="Group 831"/>
          <p:cNvGrpSpPr/>
          <p:nvPr/>
        </p:nvGrpSpPr>
        <p:grpSpPr>
          <a:xfrm>
            <a:off x="2639349" y="8440895"/>
            <a:ext cx="212507" cy="376548"/>
            <a:chOff x="0" y="0"/>
            <a:chExt cx="74076" cy="131259"/>
          </a:xfrm>
        </p:grpSpPr>
        <p:sp>
          <p:nvSpPr>
            <p:cNvPr id="832" name="Freeform 8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3" name="TextBox 8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4" name="Group 834"/>
          <p:cNvGrpSpPr/>
          <p:nvPr/>
        </p:nvGrpSpPr>
        <p:grpSpPr>
          <a:xfrm>
            <a:off x="2409165" y="8904612"/>
            <a:ext cx="212507" cy="376548"/>
            <a:chOff x="0" y="0"/>
            <a:chExt cx="74076" cy="131259"/>
          </a:xfrm>
        </p:grpSpPr>
        <p:sp>
          <p:nvSpPr>
            <p:cNvPr id="835" name="Freeform 8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6" name="TextBox 8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7" name="Group 837"/>
          <p:cNvGrpSpPr/>
          <p:nvPr/>
        </p:nvGrpSpPr>
        <p:grpSpPr>
          <a:xfrm>
            <a:off x="2639349" y="8904612"/>
            <a:ext cx="212507" cy="376548"/>
            <a:chOff x="0" y="0"/>
            <a:chExt cx="74076" cy="131259"/>
          </a:xfrm>
        </p:grpSpPr>
        <p:sp>
          <p:nvSpPr>
            <p:cNvPr id="838" name="Freeform 8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9" name="TextBox 8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0" name="Group 840"/>
          <p:cNvGrpSpPr/>
          <p:nvPr/>
        </p:nvGrpSpPr>
        <p:grpSpPr>
          <a:xfrm>
            <a:off x="2869533" y="7977177"/>
            <a:ext cx="212507" cy="376548"/>
            <a:chOff x="0" y="0"/>
            <a:chExt cx="74076" cy="131259"/>
          </a:xfrm>
        </p:grpSpPr>
        <p:sp>
          <p:nvSpPr>
            <p:cNvPr id="841" name="Freeform 8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2" name="TextBox 8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3" name="Group 843"/>
          <p:cNvGrpSpPr/>
          <p:nvPr/>
        </p:nvGrpSpPr>
        <p:grpSpPr>
          <a:xfrm>
            <a:off x="3099716" y="7977177"/>
            <a:ext cx="212507" cy="376548"/>
            <a:chOff x="0" y="0"/>
            <a:chExt cx="74076" cy="131259"/>
          </a:xfrm>
        </p:grpSpPr>
        <p:sp>
          <p:nvSpPr>
            <p:cNvPr id="844" name="Freeform 8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5" name="TextBox 8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6" name="Group 846"/>
          <p:cNvGrpSpPr/>
          <p:nvPr/>
        </p:nvGrpSpPr>
        <p:grpSpPr>
          <a:xfrm>
            <a:off x="2869533" y="8440895"/>
            <a:ext cx="212507" cy="376548"/>
            <a:chOff x="0" y="0"/>
            <a:chExt cx="74076" cy="131259"/>
          </a:xfrm>
        </p:grpSpPr>
        <p:sp>
          <p:nvSpPr>
            <p:cNvPr id="847" name="Freeform 8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8" name="TextBox 8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9" name="Group 849"/>
          <p:cNvGrpSpPr/>
          <p:nvPr/>
        </p:nvGrpSpPr>
        <p:grpSpPr>
          <a:xfrm>
            <a:off x="3099716" y="8440895"/>
            <a:ext cx="212507" cy="376548"/>
            <a:chOff x="0" y="0"/>
            <a:chExt cx="74076" cy="131259"/>
          </a:xfrm>
        </p:grpSpPr>
        <p:sp>
          <p:nvSpPr>
            <p:cNvPr id="850" name="Freeform 8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1" name="TextBox 8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2" name="Group 852"/>
          <p:cNvGrpSpPr/>
          <p:nvPr/>
        </p:nvGrpSpPr>
        <p:grpSpPr>
          <a:xfrm>
            <a:off x="2869533" y="8904612"/>
            <a:ext cx="212507" cy="376548"/>
            <a:chOff x="0" y="0"/>
            <a:chExt cx="74076" cy="131259"/>
          </a:xfrm>
        </p:grpSpPr>
        <p:sp>
          <p:nvSpPr>
            <p:cNvPr id="853" name="Freeform 8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4" name="TextBox 8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5" name="Group 855"/>
          <p:cNvGrpSpPr/>
          <p:nvPr/>
        </p:nvGrpSpPr>
        <p:grpSpPr>
          <a:xfrm>
            <a:off x="3099716" y="8904612"/>
            <a:ext cx="212507" cy="376548"/>
            <a:chOff x="0" y="0"/>
            <a:chExt cx="74076" cy="131259"/>
          </a:xfrm>
        </p:grpSpPr>
        <p:sp>
          <p:nvSpPr>
            <p:cNvPr id="856" name="Freeform 8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7" name="TextBox 8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8" name="Group 858"/>
          <p:cNvGrpSpPr/>
          <p:nvPr/>
        </p:nvGrpSpPr>
        <p:grpSpPr>
          <a:xfrm>
            <a:off x="3329900" y="7977177"/>
            <a:ext cx="212507" cy="376548"/>
            <a:chOff x="0" y="0"/>
            <a:chExt cx="74076" cy="131259"/>
          </a:xfrm>
        </p:grpSpPr>
        <p:sp>
          <p:nvSpPr>
            <p:cNvPr id="859" name="Freeform 8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0" name="TextBox 8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1" name="Group 861"/>
          <p:cNvGrpSpPr/>
          <p:nvPr/>
        </p:nvGrpSpPr>
        <p:grpSpPr>
          <a:xfrm>
            <a:off x="3329900" y="8440895"/>
            <a:ext cx="212507" cy="376548"/>
            <a:chOff x="0" y="0"/>
            <a:chExt cx="74076" cy="131259"/>
          </a:xfrm>
        </p:grpSpPr>
        <p:sp>
          <p:nvSpPr>
            <p:cNvPr id="862" name="Freeform 8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3" name="TextBox 8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4" name="Group 864"/>
          <p:cNvGrpSpPr/>
          <p:nvPr/>
        </p:nvGrpSpPr>
        <p:grpSpPr>
          <a:xfrm>
            <a:off x="3329900" y="8904612"/>
            <a:ext cx="212507" cy="376548"/>
            <a:chOff x="0" y="0"/>
            <a:chExt cx="74076" cy="131259"/>
          </a:xfrm>
        </p:grpSpPr>
        <p:sp>
          <p:nvSpPr>
            <p:cNvPr id="865" name="Freeform 8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6" name="TextBox 8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7" name="Group 867"/>
          <p:cNvGrpSpPr/>
          <p:nvPr/>
        </p:nvGrpSpPr>
        <p:grpSpPr>
          <a:xfrm>
            <a:off x="3560083" y="7977177"/>
            <a:ext cx="212507" cy="376548"/>
            <a:chOff x="0" y="0"/>
            <a:chExt cx="74076" cy="131259"/>
          </a:xfrm>
        </p:grpSpPr>
        <p:sp>
          <p:nvSpPr>
            <p:cNvPr id="868" name="Freeform 8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9" name="TextBox 8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0" name="Group 870"/>
          <p:cNvGrpSpPr/>
          <p:nvPr/>
        </p:nvGrpSpPr>
        <p:grpSpPr>
          <a:xfrm>
            <a:off x="3790267" y="7977177"/>
            <a:ext cx="212507" cy="376548"/>
            <a:chOff x="0" y="0"/>
            <a:chExt cx="74076" cy="131259"/>
          </a:xfrm>
        </p:grpSpPr>
        <p:sp>
          <p:nvSpPr>
            <p:cNvPr id="871" name="Freeform 8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2" name="TextBox 8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3" name="Group 873"/>
          <p:cNvGrpSpPr/>
          <p:nvPr/>
        </p:nvGrpSpPr>
        <p:grpSpPr>
          <a:xfrm>
            <a:off x="3560083" y="8440895"/>
            <a:ext cx="212507" cy="376548"/>
            <a:chOff x="0" y="0"/>
            <a:chExt cx="74076" cy="131259"/>
          </a:xfrm>
        </p:grpSpPr>
        <p:sp>
          <p:nvSpPr>
            <p:cNvPr id="874" name="Freeform 8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5" name="TextBox 8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6" name="Group 876"/>
          <p:cNvGrpSpPr/>
          <p:nvPr/>
        </p:nvGrpSpPr>
        <p:grpSpPr>
          <a:xfrm>
            <a:off x="3790267" y="8440895"/>
            <a:ext cx="212507" cy="376548"/>
            <a:chOff x="0" y="0"/>
            <a:chExt cx="74076" cy="131259"/>
          </a:xfrm>
        </p:grpSpPr>
        <p:sp>
          <p:nvSpPr>
            <p:cNvPr id="877" name="Freeform 8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8" name="TextBox 8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9" name="Group 879"/>
          <p:cNvGrpSpPr/>
          <p:nvPr/>
        </p:nvGrpSpPr>
        <p:grpSpPr>
          <a:xfrm>
            <a:off x="3560083" y="8904612"/>
            <a:ext cx="212507" cy="376548"/>
            <a:chOff x="0" y="0"/>
            <a:chExt cx="74076" cy="131259"/>
          </a:xfrm>
        </p:grpSpPr>
        <p:sp>
          <p:nvSpPr>
            <p:cNvPr id="880" name="Freeform 8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1" name="TextBox 8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2" name="Group 882"/>
          <p:cNvGrpSpPr/>
          <p:nvPr/>
        </p:nvGrpSpPr>
        <p:grpSpPr>
          <a:xfrm>
            <a:off x="3790267" y="8904612"/>
            <a:ext cx="212507" cy="376548"/>
            <a:chOff x="0" y="0"/>
            <a:chExt cx="74076" cy="131259"/>
          </a:xfrm>
        </p:grpSpPr>
        <p:sp>
          <p:nvSpPr>
            <p:cNvPr id="883" name="Freeform 8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4" name="TextBox 8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5" name="Group 885"/>
          <p:cNvGrpSpPr/>
          <p:nvPr/>
        </p:nvGrpSpPr>
        <p:grpSpPr>
          <a:xfrm>
            <a:off x="4020450" y="7977177"/>
            <a:ext cx="212507" cy="376548"/>
            <a:chOff x="0" y="0"/>
            <a:chExt cx="74076" cy="131259"/>
          </a:xfrm>
        </p:grpSpPr>
        <p:sp>
          <p:nvSpPr>
            <p:cNvPr id="886" name="Freeform 8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7" name="TextBox 8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8" name="Group 888"/>
          <p:cNvGrpSpPr/>
          <p:nvPr/>
        </p:nvGrpSpPr>
        <p:grpSpPr>
          <a:xfrm>
            <a:off x="4250634" y="7977177"/>
            <a:ext cx="212507" cy="376548"/>
            <a:chOff x="0" y="0"/>
            <a:chExt cx="74076" cy="131259"/>
          </a:xfrm>
        </p:grpSpPr>
        <p:sp>
          <p:nvSpPr>
            <p:cNvPr id="889" name="Freeform 8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0" name="TextBox 8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1" name="Group 891"/>
          <p:cNvGrpSpPr/>
          <p:nvPr/>
        </p:nvGrpSpPr>
        <p:grpSpPr>
          <a:xfrm>
            <a:off x="4020450" y="8440895"/>
            <a:ext cx="212507" cy="376548"/>
            <a:chOff x="0" y="0"/>
            <a:chExt cx="74076" cy="131259"/>
          </a:xfrm>
        </p:grpSpPr>
        <p:sp>
          <p:nvSpPr>
            <p:cNvPr id="892" name="Freeform 8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3" name="TextBox 8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4" name="Group 894"/>
          <p:cNvGrpSpPr/>
          <p:nvPr/>
        </p:nvGrpSpPr>
        <p:grpSpPr>
          <a:xfrm>
            <a:off x="4250634" y="8440895"/>
            <a:ext cx="212507" cy="376548"/>
            <a:chOff x="0" y="0"/>
            <a:chExt cx="74076" cy="131259"/>
          </a:xfrm>
        </p:grpSpPr>
        <p:sp>
          <p:nvSpPr>
            <p:cNvPr id="895" name="Freeform 8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6" name="TextBox 8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7" name="Group 897"/>
          <p:cNvGrpSpPr/>
          <p:nvPr/>
        </p:nvGrpSpPr>
        <p:grpSpPr>
          <a:xfrm>
            <a:off x="4020450" y="8904612"/>
            <a:ext cx="212507" cy="376548"/>
            <a:chOff x="0" y="0"/>
            <a:chExt cx="74076" cy="131259"/>
          </a:xfrm>
        </p:grpSpPr>
        <p:sp>
          <p:nvSpPr>
            <p:cNvPr id="898" name="Freeform 8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9" name="TextBox 8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0" name="Group 900"/>
          <p:cNvGrpSpPr/>
          <p:nvPr/>
        </p:nvGrpSpPr>
        <p:grpSpPr>
          <a:xfrm>
            <a:off x="4250634" y="8904612"/>
            <a:ext cx="212507" cy="376548"/>
            <a:chOff x="0" y="0"/>
            <a:chExt cx="74076" cy="131259"/>
          </a:xfrm>
        </p:grpSpPr>
        <p:sp>
          <p:nvSpPr>
            <p:cNvPr id="901" name="Freeform 9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2" name="TextBox 9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3" name="Group 903"/>
          <p:cNvGrpSpPr/>
          <p:nvPr/>
        </p:nvGrpSpPr>
        <p:grpSpPr>
          <a:xfrm>
            <a:off x="4480817" y="7977177"/>
            <a:ext cx="212507" cy="376548"/>
            <a:chOff x="0" y="0"/>
            <a:chExt cx="74076" cy="131259"/>
          </a:xfrm>
        </p:grpSpPr>
        <p:sp>
          <p:nvSpPr>
            <p:cNvPr id="904" name="Freeform 9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5" name="TextBox 9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6" name="Group 906"/>
          <p:cNvGrpSpPr/>
          <p:nvPr/>
        </p:nvGrpSpPr>
        <p:grpSpPr>
          <a:xfrm>
            <a:off x="4480817" y="8440895"/>
            <a:ext cx="212507" cy="376548"/>
            <a:chOff x="0" y="0"/>
            <a:chExt cx="74076" cy="131259"/>
          </a:xfrm>
        </p:grpSpPr>
        <p:sp>
          <p:nvSpPr>
            <p:cNvPr id="907" name="Freeform 9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8" name="TextBox 9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9" name="Group 909"/>
          <p:cNvGrpSpPr/>
          <p:nvPr/>
        </p:nvGrpSpPr>
        <p:grpSpPr>
          <a:xfrm>
            <a:off x="4480817" y="8904612"/>
            <a:ext cx="212507" cy="376548"/>
            <a:chOff x="0" y="0"/>
            <a:chExt cx="74076" cy="131259"/>
          </a:xfrm>
        </p:grpSpPr>
        <p:sp>
          <p:nvSpPr>
            <p:cNvPr id="910" name="Freeform 9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1" name="TextBox 9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2" name="Group 912"/>
          <p:cNvGrpSpPr/>
          <p:nvPr/>
        </p:nvGrpSpPr>
        <p:grpSpPr>
          <a:xfrm>
            <a:off x="4711001" y="7977177"/>
            <a:ext cx="212507" cy="376548"/>
            <a:chOff x="0" y="0"/>
            <a:chExt cx="74076" cy="131259"/>
          </a:xfrm>
        </p:grpSpPr>
        <p:sp>
          <p:nvSpPr>
            <p:cNvPr id="913" name="Freeform 9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4" name="TextBox 9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5" name="Group 915"/>
          <p:cNvGrpSpPr/>
          <p:nvPr/>
        </p:nvGrpSpPr>
        <p:grpSpPr>
          <a:xfrm>
            <a:off x="4941185" y="7977177"/>
            <a:ext cx="212507" cy="376548"/>
            <a:chOff x="0" y="0"/>
            <a:chExt cx="74076" cy="131259"/>
          </a:xfrm>
        </p:grpSpPr>
        <p:sp>
          <p:nvSpPr>
            <p:cNvPr id="916" name="Freeform 9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7" name="TextBox 9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8" name="Group 918"/>
          <p:cNvGrpSpPr/>
          <p:nvPr/>
        </p:nvGrpSpPr>
        <p:grpSpPr>
          <a:xfrm>
            <a:off x="4711001" y="8440895"/>
            <a:ext cx="212507" cy="376548"/>
            <a:chOff x="0" y="0"/>
            <a:chExt cx="74076" cy="131259"/>
          </a:xfrm>
        </p:grpSpPr>
        <p:sp>
          <p:nvSpPr>
            <p:cNvPr id="919" name="Freeform 9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0" name="TextBox 9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1" name="Group 921"/>
          <p:cNvGrpSpPr/>
          <p:nvPr/>
        </p:nvGrpSpPr>
        <p:grpSpPr>
          <a:xfrm>
            <a:off x="4941185" y="8440895"/>
            <a:ext cx="212507" cy="376548"/>
            <a:chOff x="0" y="0"/>
            <a:chExt cx="74076" cy="131259"/>
          </a:xfrm>
        </p:grpSpPr>
        <p:sp>
          <p:nvSpPr>
            <p:cNvPr id="922" name="Freeform 9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3" name="TextBox 9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4" name="Group 924"/>
          <p:cNvGrpSpPr/>
          <p:nvPr/>
        </p:nvGrpSpPr>
        <p:grpSpPr>
          <a:xfrm>
            <a:off x="4711001" y="8904612"/>
            <a:ext cx="212507" cy="376548"/>
            <a:chOff x="0" y="0"/>
            <a:chExt cx="74076" cy="131259"/>
          </a:xfrm>
        </p:grpSpPr>
        <p:sp>
          <p:nvSpPr>
            <p:cNvPr id="925" name="Freeform 9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6" name="TextBox 9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7" name="Group 927"/>
          <p:cNvGrpSpPr/>
          <p:nvPr/>
        </p:nvGrpSpPr>
        <p:grpSpPr>
          <a:xfrm>
            <a:off x="4941185" y="8904612"/>
            <a:ext cx="212507" cy="376548"/>
            <a:chOff x="0" y="0"/>
            <a:chExt cx="74076" cy="131259"/>
          </a:xfrm>
        </p:grpSpPr>
        <p:sp>
          <p:nvSpPr>
            <p:cNvPr id="928" name="Freeform 9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9" name="TextBox 9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0" name="Group 930"/>
          <p:cNvGrpSpPr/>
          <p:nvPr/>
        </p:nvGrpSpPr>
        <p:grpSpPr>
          <a:xfrm>
            <a:off x="5171368" y="7977177"/>
            <a:ext cx="212507" cy="376548"/>
            <a:chOff x="0" y="0"/>
            <a:chExt cx="74076" cy="131259"/>
          </a:xfrm>
        </p:grpSpPr>
        <p:sp>
          <p:nvSpPr>
            <p:cNvPr id="931" name="Freeform 9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2" name="TextBox 9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3" name="Group 933"/>
          <p:cNvGrpSpPr/>
          <p:nvPr/>
        </p:nvGrpSpPr>
        <p:grpSpPr>
          <a:xfrm>
            <a:off x="5401552" y="7977177"/>
            <a:ext cx="212507" cy="376548"/>
            <a:chOff x="0" y="0"/>
            <a:chExt cx="74076" cy="131259"/>
          </a:xfrm>
        </p:grpSpPr>
        <p:sp>
          <p:nvSpPr>
            <p:cNvPr id="934" name="Freeform 9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5" name="TextBox 9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6" name="Group 936"/>
          <p:cNvGrpSpPr/>
          <p:nvPr/>
        </p:nvGrpSpPr>
        <p:grpSpPr>
          <a:xfrm>
            <a:off x="5171368" y="8440895"/>
            <a:ext cx="212507" cy="376548"/>
            <a:chOff x="0" y="0"/>
            <a:chExt cx="74076" cy="131259"/>
          </a:xfrm>
        </p:grpSpPr>
        <p:sp>
          <p:nvSpPr>
            <p:cNvPr id="937" name="Freeform 9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8" name="TextBox 9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9" name="Group 939"/>
          <p:cNvGrpSpPr/>
          <p:nvPr/>
        </p:nvGrpSpPr>
        <p:grpSpPr>
          <a:xfrm>
            <a:off x="5401552" y="8440895"/>
            <a:ext cx="212507" cy="376548"/>
            <a:chOff x="0" y="0"/>
            <a:chExt cx="74076" cy="131259"/>
          </a:xfrm>
        </p:grpSpPr>
        <p:sp>
          <p:nvSpPr>
            <p:cNvPr id="940" name="Freeform 9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1" name="TextBox 9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2" name="Group 942"/>
          <p:cNvGrpSpPr/>
          <p:nvPr/>
        </p:nvGrpSpPr>
        <p:grpSpPr>
          <a:xfrm>
            <a:off x="5171368" y="8904612"/>
            <a:ext cx="212507" cy="376548"/>
            <a:chOff x="0" y="0"/>
            <a:chExt cx="74076" cy="131259"/>
          </a:xfrm>
        </p:grpSpPr>
        <p:sp>
          <p:nvSpPr>
            <p:cNvPr id="943" name="Freeform 9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4" name="TextBox 9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5" name="Group 945"/>
          <p:cNvGrpSpPr/>
          <p:nvPr/>
        </p:nvGrpSpPr>
        <p:grpSpPr>
          <a:xfrm>
            <a:off x="5401552" y="8904612"/>
            <a:ext cx="212507" cy="376548"/>
            <a:chOff x="0" y="0"/>
            <a:chExt cx="74076" cy="131259"/>
          </a:xfrm>
        </p:grpSpPr>
        <p:sp>
          <p:nvSpPr>
            <p:cNvPr id="946" name="Freeform 9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7" name="TextBox 9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8" name="Group 948"/>
          <p:cNvGrpSpPr/>
          <p:nvPr/>
        </p:nvGrpSpPr>
        <p:grpSpPr>
          <a:xfrm>
            <a:off x="5631735" y="7977177"/>
            <a:ext cx="212507" cy="376548"/>
            <a:chOff x="0" y="0"/>
            <a:chExt cx="74076" cy="131259"/>
          </a:xfrm>
        </p:grpSpPr>
        <p:sp>
          <p:nvSpPr>
            <p:cNvPr id="949" name="Freeform 9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0" name="TextBox 9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1" name="Group 951"/>
          <p:cNvGrpSpPr/>
          <p:nvPr/>
        </p:nvGrpSpPr>
        <p:grpSpPr>
          <a:xfrm>
            <a:off x="5631735" y="8440895"/>
            <a:ext cx="212507" cy="376548"/>
            <a:chOff x="0" y="0"/>
            <a:chExt cx="74076" cy="131259"/>
          </a:xfrm>
        </p:grpSpPr>
        <p:sp>
          <p:nvSpPr>
            <p:cNvPr id="952" name="Freeform 9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3" name="TextBox 9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4" name="Group 954"/>
          <p:cNvGrpSpPr/>
          <p:nvPr/>
        </p:nvGrpSpPr>
        <p:grpSpPr>
          <a:xfrm>
            <a:off x="5631735" y="8904612"/>
            <a:ext cx="212507" cy="376548"/>
            <a:chOff x="0" y="0"/>
            <a:chExt cx="74076" cy="131259"/>
          </a:xfrm>
        </p:grpSpPr>
        <p:sp>
          <p:nvSpPr>
            <p:cNvPr id="955" name="Freeform 9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6" name="TextBox 9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7" name="Group 957"/>
          <p:cNvGrpSpPr/>
          <p:nvPr/>
        </p:nvGrpSpPr>
        <p:grpSpPr>
          <a:xfrm>
            <a:off x="5861919" y="7977177"/>
            <a:ext cx="212507" cy="376548"/>
            <a:chOff x="0" y="0"/>
            <a:chExt cx="74076" cy="131259"/>
          </a:xfrm>
        </p:grpSpPr>
        <p:sp>
          <p:nvSpPr>
            <p:cNvPr id="958" name="Freeform 9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9" name="TextBox 9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0" name="Group 960"/>
          <p:cNvGrpSpPr/>
          <p:nvPr/>
        </p:nvGrpSpPr>
        <p:grpSpPr>
          <a:xfrm>
            <a:off x="6092102" y="7977177"/>
            <a:ext cx="212507" cy="376548"/>
            <a:chOff x="0" y="0"/>
            <a:chExt cx="74076" cy="131259"/>
          </a:xfrm>
        </p:grpSpPr>
        <p:sp>
          <p:nvSpPr>
            <p:cNvPr id="961" name="Freeform 9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2" name="TextBox 9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3" name="Group 963"/>
          <p:cNvGrpSpPr/>
          <p:nvPr/>
        </p:nvGrpSpPr>
        <p:grpSpPr>
          <a:xfrm>
            <a:off x="5861919" y="8440895"/>
            <a:ext cx="212507" cy="376548"/>
            <a:chOff x="0" y="0"/>
            <a:chExt cx="74076" cy="131259"/>
          </a:xfrm>
        </p:grpSpPr>
        <p:sp>
          <p:nvSpPr>
            <p:cNvPr id="964" name="Freeform 9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5" name="TextBox 9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6" name="Group 966"/>
          <p:cNvGrpSpPr/>
          <p:nvPr/>
        </p:nvGrpSpPr>
        <p:grpSpPr>
          <a:xfrm>
            <a:off x="6092102" y="8440895"/>
            <a:ext cx="212507" cy="376548"/>
            <a:chOff x="0" y="0"/>
            <a:chExt cx="74076" cy="131259"/>
          </a:xfrm>
        </p:grpSpPr>
        <p:sp>
          <p:nvSpPr>
            <p:cNvPr id="967" name="Freeform 9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8" name="TextBox 9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9" name="Group 969"/>
          <p:cNvGrpSpPr/>
          <p:nvPr/>
        </p:nvGrpSpPr>
        <p:grpSpPr>
          <a:xfrm>
            <a:off x="5861919" y="8904612"/>
            <a:ext cx="212507" cy="376548"/>
            <a:chOff x="0" y="0"/>
            <a:chExt cx="74076" cy="131259"/>
          </a:xfrm>
        </p:grpSpPr>
        <p:sp>
          <p:nvSpPr>
            <p:cNvPr id="970" name="Freeform 9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1" name="TextBox 9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2" name="Group 972"/>
          <p:cNvGrpSpPr/>
          <p:nvPr/>
        </p:nvGrpSpPr>
        <p:grpSpPr>
          <a:xfrm>
            <a:off x="6092102" y="8904612"/>
            <a:ext cx="212507" cy="376548"/>
            <a:chOff x="0" y="0"/>
            <a:chExt cx="74076" cy="131259"/>
          </a:xfrm>
        </p:grpSpPr>
        <p:sp>
          <p:nvSpPr>
            <p:cNvPr id="973" name="Freeform 9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4" name="TextBox 9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5" name="Group 975"/>
          <p:cNvGrpSpPr/>
          <p:nvPr/>
        </p:nvGrpSpPr>
        <p:grpSpPr>
          <a:xfrm>
            <a:off x="6322286" y="7977177"/>
            <a:ext cx="212507" cy="376548"/>
            <a:chOff x="0" y="0"/>
            <a:chExt cx="74076" cy="131259"/>
          </a:xfrm>
        </p:grpSpPr>
        <p:sp>
          <p:nvSpPr>
            <p:cNvPr id="976" name="Freeform 9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7" name="TextBox 9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8" name="Group 978"/>
          <p:cNvGrpSpPr/>
          <p:nvPr/>
        </p:nvGrpSpPr>
        <p:grpSpPr>
          <a:xfrm>
            <a:off x="6552469" y="7977177"/>
            <a:ext cx="212507" cy="376548"/>
            <a:chOff x="0" y="0"/>
            <a:chExt cx="74076" cy="131259"/>
          </a:xfrm>
        </p:grpSpPr>
        <p:sp>
          <p:nvSpPr>
            <p:cNvPr id="979" name="Freeform 9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0" name="TextBox 9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1" name="Group 981"/>
          <p:cNvGrpSpPr/>
          <p:nvPr/>
        </p:nvGrpSpPr>
        <p:grpSpPr>
          <a:xfrm>
            <a:off x="6322286" y="8440895"/>
            <a:ext cx="212507" cy="376548"/>
            <a:chOff x="0" y="0"/>
            <a:chExt cx="74076" cy="131259"/>
          </a:xfrm>
        </p:grpSpPr>
        <p:sp>
          <p:nvSpPr>
            <p:cNvPr id="982" name="Freeform 9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3" name="TextBox 9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4" name="Group 984"/>
          <p:cNvGrpSpPr/>
          <p:nvPr/>
        </p:nvGrpSpPr>
        <p:grpSpPr>
          <a:xfrm>
            <a:off x="6552469" y="8440895"/>
            <a:ext cx="212507" cy="376548"/>
            <a:chOff x="0" y="0"/>
            <a:chExt cx="74076" cy="131259"/>
          </a:xfrm>
        </p:grpSpPr>
        <p:sp>
          <p:nvSpPr>
            <p:cNvPr id="985" name="Freeform 9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6" name="TextBox 9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7" name="Group 987"/>
          <p:cNvGrpSpPr/>
          <p:nvPr/>
        </p:nvGrpSpPr>
        <p:grpSpPr>
          <a:xfrm>
            <a:off x="6322286" y="8904612"/>
            <a:ext cx="212507" cy="376548"/>
            <a:chOff x="0" y="0"/>
            <a:chExt cx="74076" cy="131259"/>
          </a:xfrm>
        </p:grpSpPr>
        <p:sp>
          <p:nvSpPr>
            <p:cNvPr id="988" name="Freeform 9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9" name="TextBox 9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0" name="Group 990"/>
          <p:cNvGrpSpPr/>
          <p:nvPr/>
        </p:nvGrpSpPr>
        <p:grpSpPr>
          <a:xfrm>
            <a:off x="6552469" y="8904612"/>
            <a:ext cx="212507" cy="376548"/>
            <a:chOff x="0" y="0"/>
            <a:chExt cx="74076" cy="131259"/>
          </a:xfrm>
        </p:grpSpPr>
        <p:sp>
          <p:nvSpPr>
            <p:cNvPr id="991" name="Freeform 9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2" name="TextBox 9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3" name="Group 993"/>
          <p:cNvGrpSpPr/>
          <p:nvPr/>
        </p:nvGrpSpPr>
        <p:grpSpPr>
          <a:xfrm>
            <a:off x="6782653" y="7977177"/>
            <a:ext cx="212507" cy="376548"/>
            <a:chOff x="0" y="0"/>
            <a:chExt cx="74076" cy="131259"/>
          </a:xfrm>
        </p:grpSpPr>
        <p:sp>
          <p:nvSpPr>
            <p:cNvPr id="994" name="Freeform 9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5" name="TextBox 9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6" name="Group 996"/>
          <p:cNvGrpSpPr/>
          <p:nvPr/>
        </p:nvGrpSpPr>
        <p:grpSpPr>
          <a:xfrm>
            <a:off x="6782653" y="8440895"/>
            <a:ext cx="212507" cy="376548"/>
            <a:chOff x="0" y="0"/>
            <a:chExt cx="74076" cy="131259"/>
          </a:xfrm>
        </p:grpSpPr>
        <p:sp>
          <p:nvSpPr>
            <p:cNvPr id="997" name="Freeform 9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8" name="TextBox 9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9" name="Group 999"/>
          <p:cNvGrpSpPr/>
          <p:nvPr/>
        </p:nvGrpSpPr>
        <p:grpSpPr>
          <a:xfrm>
            <a:off x="6782653" y="8904612"/>
            <a:ext cx="212507" cy="376548"/>
            <a:chOff x="0" y="0"/>
            <a:chExt cx="74076" cy="131259"/>
          </a:xfrm>
        </p:grpSpPr>
        <p:sp>
          <p:nvSpPr>
            <p:cNvPr id="1000" name="Freeform 10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1" name="TextBox 10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2" name="Group 1002"/>
          <p:cNvGrpSpPr/>
          <p:nvPr/>
        </p:nvGrpSpPr>
        <p:grpSpPr>
          <a:xfrm>
            <a:off x="749022" y="7977177"/>
            <a:ext cx="1642467" cy="376548"/>
            <a:chOff x="0" y="0"/>
            <a:chExt cx="572537" cy="131259"/>
          </a:xfrm>
        </p:grpSpPr>
        <p:sp>
          <p:nvSpPr>
            <p:cNvPr id="1003" name="Freeform 100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4" name="TextBox 100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5" name="Group 1005"/>
          <p:cNvGrpSpPr/>
          <p:nvPr/>
        </p:nvGrpSpPr>
        <p:grpSpPr>
          <a:xfrm>
            <a:off x="749022" y="8440895"/>
            <a:ext cx="1642467" cy="376548"/>
            <a:chOff x="0" y="0"/>
            <a:chExt cx="572537" cy="131259"/>
          </a:xfrm>
        </p:grpSpPr>
        <p:sp>
          <p:nvSpPr>
            <p:cNvPr id="1006" name="Freeform 100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7" name="TextBox 100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8" name="Group 1008"/>
          <p:cNvGrpSpPr/>
          <p:nvPr/>
        </p:nvGrpSpPr>
        <p:grpSpPr>
          <a:xfrm>
            <a:off x="749022" y="8904612"/>
            <a:ext cx="1642467" cy="376548"/>
            <a:chOff x="0" y="0"/>
            <a:chExt cx="572537" cy="131259"/>
          </a:xfrm>
        </p:grpSpPr>
        <p:sp>
          <p:nvSpPr>
            <p:cNvPr id="1009" name="Freeform 10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0" name="TextBox 10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1" name="Group 1011"/>
          <p:cNvGrpSpPr/>
          <p:nvPr/>
        </p:nvGrpSpPr>
        <p:grpSpPr>
          <a:xfrm>
            <a:off x="2409165" y="1485132"/>
            <a:ext cx="212507" cy="376548"/>
            <a:chOff x="0" y="0"/>
            <a:chExt cx="74076" cy="131259"/>
          </a:xfrm>
        </p:grpSpPr>
        <p:sp>
          <p:nvSpPr>
            <p:cNvPr id="1012" name="Freeform 10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3" name="TextBox 10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4" name="Group 1014"/>
          <p:cNvGrpSpPr/>
          <p:nvPr/>
        </p:nvGrpSpPr>
        <p:grpSpPr>
          <a:xfrm>
            <a:off x="2639349" y="1485132"/>
            <a:ext cx="212507" cy="376548"/>
            <a:chOff x="0" y="0"/>
            <a:chExt cx="74076" cy="131259"/>
          </a:xfrm>
        </p:grpSpPr>
        <p:sp>
          <p:nvSpPr>
            <p:cNvPr id="1015" name="Freeform 10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6" name="TextBox 10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7" name="Group 1017"/>
          <p:cNvGrpSpPr/>
          <p:nvPr/>
        </p:nvGrpSpPr>
        <p:grpSpPr>
          <a:xfrm>
            <a:off x="2869533" y="1485132"/>
            <a:ext cx="212507" cy="376548"/>
            <a:chOff x="0" y="0"/>
            <a:chExt cx="74076" cy="131259"/>
          </a:xfrm>
        </p:grpSpPr>
        <p:sp>
          <p:nvSpPr>
            <p:cNvPr id="1018" name="Freeform 10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9" name="TextBox 10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0" name="Group 1020"/>
          <p:cNvGrpSpPr/>
          <p:nvPr/>
        </p:nvGrpSpPr>
        <p:grpSpPr>
          <a:xfrm>
            <a:off x="3099716" y="1485132"/>
            <a:ext cx="212507" cy="376548"/>
            <a:chOff x="0" y="0"/>
            <a:chExt cx="74076" cy="131259"/>
          </a:xfrm>
        </p:grpSpPr>
        <p:sp>
          <p:nvSpPr>
            <p:cNvPr id="1021" name="Freeform 10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2" name="TextBox 10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3" name="Group 1023"/>
          <p:cNvGrpSpPr/>
          <p:nvPr/>
        </p:nvGrpSpPr>
        <p:grpSpPr>
          <a:xfrm>
            <a:off x="3329900" y="1485132"/>
            <a:ext cx="212507" cy="376548"/>
            <a:chOff x="0" y="0"/>
            <a:chExt cx="74076" cy="131259"/>
          </a:xfrm>
        </p:grpSpPr>
        <p:sp>
          <p:nvSpPr>
            <p:cNvPr id="1024" name="Freeform 10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5" name="TextBox 10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6" name="Group 1026"/>
          <p:cNvGrpSpPr/>
          <p:nvPr/>
        </p:nvGrpSpPr>
        <p:grpSpPr>
          <a:xfrm>
            <a:off x="3560083" y="1485132"/>
            <a:ext cx="212507" cy="376548"/>
            <a:chOff x="0" y="0"/>
            <a:chExt cx="74076" cy="131259"/>
          </a:xfrm>
        </p:grpSpPr>
        <p:sp>
          <p:nvSpPr>
            <p:cNvPr id="1027" name="Freeform 10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8" name="TextBox 10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9" name="Group 1029"/>
          <p:cNvGrpSpPr/>
          <p:nvPr/>
        </p:nvGrpSpPr>
        <p:grpSpPr>
          <a:xfrm>
            <a:off x="3790267" y="1485132"/>
            <a:ext cx="212507" cy="376548"/>
            <a:chOff x="0" y="0"/>
            <a:chExt cx="74076" cy="131259"/>
          </a:xfrm>
        </p:grpSpPr>
        <p:sp>
          <p:nvSpPr>
            <p:cNvPr id="1030" name="Freeform 10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1" name="TextBox 10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2" name="Group 1032"/>
          <p:cNvGrpSpPr/>
          <p:nvPr/>
        </p:nvGrpSpPr>
        <p:grpSpPr>
          <a:xfrm>
            <a:off x="4020450" y="1485132"/>
            <a:ext cx="212507" cy="376548"/>
            <a:chOff x="0" y="0"/>
            <a:chExt cx="74076" cy="131259"/>
          </a:xfrm>
        </p:grpSpPr>
        <p:sp>
          <p:nvSpPr>
            <p:cNvPr id="1033" name="Freeform 10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4" name="TextBox 10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5" name="Group 1035"/>
          <p:cNvGrpSpPr/>
          <p:nvPr/>
        </p:nvGrpSpPr>
        <p:grpSpPr>
          <a:xfrm>
            <a:off x="4250634" y="1485132"/>
            <a:ext cx="212507" cy="376548"/>
            <a:chOff x="0" y="0"/>
            <a:chExt cx="74076" cy="131259"/>
          </a:xfrm>
        </p:grpSpPr>
        <p:sp>
          <p:nvSpPr>
            <p:cNvPr id="1036" name="Freeform 10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7" name="TextBox 10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8" name="Group 1038"/>
          <p:cNvGrpSpPr/>
          <p:nvPr/>
        </p:nvGrpSpPr>
        <p:grpSpPr>
          <a:xfrm>
            <a:off x="4480817" y="1485132"/>
            <a:ext cx="212507" cy="376548"/>
            <a:chOff x="0" y="0"/>
            <a:chExt cx="74076" cy="131259"/>
          </a:xfrm>
        </p:grpSpPr>
        <p:sp>
          <p:nvSpPr>
            <p:cNvPr id="1039" name="Freeform 10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0" name="TextBox 10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1" name="Group 1041"/>
          <p:cNvGrpSpPr/>
          <p:nvPr/>
        </p:nvGrpSpPr>
        <p:grpSpPr>
          <a:xfrm>
            <a:off x="4711001" y="1485132"/>
            <a:ext cx="212507" cy="376548"/>
            <a:chOff x="0" y="0"/>
            <a:chExt cx="74076" cy="131259"/>
          </a:xfrm>
        </p:grpSpPr>
        <p:sp>
          <p:nvSpPr>
            <p:cNvPr id="1042" name="Freeform 10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3" name="TextBox 10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4" name="Group 1044"/>
          <p:cNvGrpSpPr/>
          <p:nvPr/>
        </p:nvGrpSpPr>
        <p:grpSpPr>
          <a:xfrm>
            <a:off x="4941185" y="1485132"/>
            <a:ext cx="212507" cy="376548"/>
            <a:chOff x="0" y="0"/>
            <a:chExt cx="74076" cy="131259"/>
          </a:xfrm>
        </p:grpSpPr>
        <p:sp>
          <p:nvSpPr>
            <p:cNvPr id="1045" name="Freeform 10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6" name="TextBox 10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7" name="Group 1047"/>
          <p:cNvGrpSpPr/>
          <p:nvPr/>
        </p:nvGrpSpPr>
        <p:grpSpPr>
          <a:xfrm>
            <a:off x="5171368" y="1485132"/>
            <a:ext cx="212507" cy="376548"/>
            <a:chOff x="0" y="0"/>
            <a:chExt cx="74076" cy="131259"/>
          </a:xfrm>
        </p:grpSpPr>
        <p:sp>
          <p:nvSpPr>
            <p:cNvPr id="1048" name="Freeform 10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9" name="TextBox 10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0" name="Group 1050"/>
          <p:cNvGrpSpPr/>
          <p:nvPr/>
        </p:nvGrpSpPr>
        <p:grpSpPr>
          <a:xfrm>
            <a:off x="5401552" y="1485132"/>
            <a:ext cx="212507" cy="376548"/>
            <a:chOff x="0" y="0"/>
            <a:chExt cx="74076" cy="131259"/>
          </a:xfrm>
        </p:grpSpPr>
        <p:sp>
          <p:nvSpPr>
            <p:cNvPr id="1051" name="Freeform 10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2" name="TextBox 10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3" name="Group 1053"/>
          <p:cNvGrpSpPr/>
          <p:nvPr/>
        </p:nvGrpSpPr>
        <p:grpSpPr>
          <a:xfrm>
            <a:off x="5631735" y="1485132"/>
            <a:ext cx="212507" cy="376548"/>
            <a:chOff x="0" y="0"/>
            <a:chExt cx="74076" cy="131259"/>
          </a:xfrm>
        </p:grpSpPr>
        <p:sp>
          <p:nvSpPr>
            <p:cNvPr id="1054" name="Freeform 10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5" name="TextBox 10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6" name="Group 1056"/>
          <p:cNvGrpSpPr/>
          <p:nvPr/>
        </p:nvGrpSpPr>
        <p:grpSpPr>
          <a:xfrm>
            <a:off x="5861919" y="1485132"/>
            <a:ext cx="212507" cy="376548"/>
            <a:chOff x="0" y="0"/>
            <a:chExt cx="74076" cy="131259"/>
          </a:xfrm>
        </p:grpSpPr>
        <p:sp>
          <p:nvSpPr>
            <p:cNvPr id="1057" name="Freeform 10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8" name="TextBox 10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9" name="Group 1059"/>
          <p:cNvGrpSpPr/>
          <p:nvPr/>
        </p:nvGrpSpPr>
        <p:grpSpPr>
          <a:xfrm>
            <a:off x="6092102" y="1485132"/>
            <a:ext cx="212507" cy="376548"/>
            <a:chOff x="0" y="0"/>
            <a:chExt cx="74076" cy="131259"/>
          </a:xfrm>
        </p:grpSpPr>
        <p:sp>
          <p:nvSpPr>
            <p:cNvPr id="1060" name="Freeform 10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1" name="TextBox 10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2" name="Group 1062"/>
          <p:cNvGrpSpPr/>
          <p:nvPr/>
        </p:nvGrpSpPr>
        <p:grpSpPr>
          <a:xfrm>
            <a:off x="6322286" y="1485132"/>
            <a:ext cx="212507" cy="376548"/>
            <a:chOff x="0" y="0"/>
            <a:chExt cx="74076" cy="131259"/>
          </a:xfrm>
        </p:grpSpPr>
        <p:sp>
          <p:nvSpPr>
            <p:cNvPr id="1063" name="Freeform 10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4" name="TextBox 10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5" name="Group 1065"/>
          <p:cNvGrpSpPr/>
          <p:nvPr/>
        </p:nvGrpSpPr>
        <p:grpSpPr>
          <a:xfrm>
            <a:off x="6552469" y="1485132"/>
            <a:ext cx="212507" cy="376548"/>
            <a:chOff x="0" y="0"/>
            <a:chExt cx="74076" cy="131259"/>
          </a:xfrm>
        </p:grpSpPr>
        <p:sp>
          <p:nvSpPr>
            <p:cNvPr id="1066" name="Freeform 10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7" name="TextBox 10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8" name="Group 1068"/>
          <p:cNvGrpSpPr/>
          <p:nvPr/>
        </p:nvGrpSpPr>
        <p:grpSpPr>
          <a:xfrm>
            <a:off x="6782653" y="1485132"/>
            <a:ext cx="212507" cy="376548"/>
            <a:chOff x="0" y="0"/>
            <a:chExt cx="74076" cy="131259"/>
          </a:xfrm>
        </p:grpSpPr>
        <p:sp>
          <p:nvSpPr>
            <p:cNvPr id="1069" name="Freeform 10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0" name="TextBox 10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71" name="Group 1071"/>
          <p:cNvGrpSpPr/>
          <p:nvPr/>
        </p:nvGrpSpPr>
        <p:grpSpPr>
          <a:xfrm>
            <a:off x="749022" y="1485132"/>
            <a:ext cx="1642467" cy="376548"/>
            <a:chOff x="0" y="0"/>
            <a:chExt cx="572537" cy="131259"/>
          </a:xfrm>
        </p:grpSpPr>
        <p:sp>
          <p:nvSpPr>
            <p:cNvPr id="1072" name="Freeform 107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3" name="TextBox 107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1074" name="Freeform 1074"/>
          <p:cNvSpPr/>
          <p:nvPr/>
        </p:nvSpPr>
        <p:spPr>
          <a:xfrm rot="1284859">
            <a:off x="6436924" y="571330"/>
            <a:ext cx="656104" cy="632246"/>
          </a:xfrm>
          <a:custGeom>
            <a:avLst/>
            <a:gdLst/>
            <a:ahLst/>
            <a:cxnLst/>
            <a:rect l="l" t="t" r="r" b="b"/>
            <a:pathLst>
              <a:path w="656104" h="632246">
                <a:moveTo>
                  <a:pt x="0" y="0"/>
                </a:moveTo>
                <a:lnTo>
                  <a:pt x="656105" y="0"/>
                </a:lnTo>
                <a:lnTo>
                  <a:pt x="656105" y="632246"/>
                </a:lnTo>
                <a:lnTo>
                  <a:pt x="0" y="632246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8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5" name="Freeform 1075"/>
          <p:cNvSpPr/>
          <p:nvPr/>
        </p:nvSpPr>
        <p:spPr>
          <a:xfrm flipH="1">
            <a:off x="508817" y="326821"/>
            <a:ext cx="998180" cy="684585"/>
          </a:xfrm>
          <a:custGeom>
            <a:avLst/>
            <a:gdLst/>
            <a:ahLst/>
            <a:cxnLst/>
            <a:rect l="l" t="t" r="r" b="b"/>
            <a:pathLst>
              <a:path w="998180" h="684585">
                <a:moveTo>
                  <a:pt x="998179" y="0"/>
                </a:moveTo>
                <a:lnTo>
                  <a:pt x="0" y="0"/>
                </a:lnTo>
                <a:lnTo>
                  <a:pt x="0" y="684585"/>
                </a:lnTo>
                <a:lnTo>
                  <a:pt x="998179" y="684585"/>
                </a:lnTo>
                <a:lnTo>
                  <a:pt x="998179" y="0"/>
                </a:lnTo>
                <a:close/>
              </a:path>
            </a:pathLst>
          </a:custGeom>
          <a:blipFill>
            <a:blip r:embed="rId5">
              <a:alphaModFix amt="8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6" name="TextBox 1076"/>
          <p:cNvSpPr txBox="1"/>
          <p:nvPr/>
        </p:nvSpPr>
        <p:spPr>
          <a:xfrm>
            <a:off x="812823" y="1474985"/>
            <a:ext cx="390167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Mes:</a:t>
            </a:r>
          </a:p>
        </p:txBody>
      </p:sp>
      <p:sp>
        <p:nvSpPr>
          <p:cNvPr id="1077" name="TextBox 1077"/>
          <p:cNvSpPr txBox="1"/>
          <p:nvPr/>
        </p:nvSpPr>
        <p:spPr>
          <a:xfrm>
            <a:off x="2172794" y="830303"/>
            <a:ext cx="51680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78" name="TextBox 1078"/>
          <p:cNvSpPr txBox="1"/>
          <p:nvPr/>
        </p:nvSpPr>
        <p:spPr>
          <a:xfrm>
            <a:off x="2592014" y="830303"/>
            <a:ext cx="433014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79" name="TextBox 1079"/>
          <p:cNvSpPr txBox="1"/>
          <p:nvPr/>
        </p:nvSpPr>
        <p:spPr>
          <a:xfrm>
            <a:off x="2911641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0" name="TextBox 1080"/>
          <p:cNvSpPr txBox="1"/>
          <p:nvPr/>
        </p:nvSpPr>
        <p:spPr>
          <a:xfrm>
            <a:off x="3102864" y="830303"/>
            <a:ext cx="56381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81" name="TextBox 1081"/>
          <p:cNvSpPr txBox="1"/>
          <p:nvPr/>
        </p:nvSpPr>
        <p:spPr>
          <a:xfrm>
            <a:off x="3468298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1082" name="TextBox 1082"/>
          <p:cNvSpPr txBox="1"/>
          <p:nvPr/>
        </p:nvSpPr>
        <p:spPr>
          <a:xfrm>
            <a:off x="3778303" y="830303"/>
            <a:ext cx="391355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1083" name="TextBox 1083"/>
          <p:cNvSpPr txBox="1"/>
          <p:nvPr/>
        </p:nvSpPr>
        <p:spPr>
          <a:xfrm>
            <a:off x="4144286" y="830303"/>
            <a:ext cx="492023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1084" name="TextBox 1084"/>
          <p:cNvSpPr txBox="1"/>
          <p:nvPr/>
        </p:nvSpPr>
        <p:spPr>
          <a:xfrm>
            <a:off x="4602797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1085" name="TextBox 1085"/>
          <p:cNvSpPr txBox="1"/>
          <p:nvPr/>
        </p:nvSpPr>
        <p:spPr>
          <a:xfrm>
            <a:off x="4909435" y="830303"/>
            <a:ext cx="370210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6" name="TextBox 1086"/>
          <p:cNvSpPr txBox="1"/>
          <p:nvPr/>
        </p:nvSpPr>
        <p:spPr>
          <a:xfrm>
            <a:off x="5184082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87" name="TextBox 1087"/>
          <p:cNvSpPr txBox="1"/>
          <p:nvPr/>
        </p:nvSpPr>
        <p:spPr>
          <a:xfrm>
            <a:off x="1715095" y="478066"/>
            <a:ext cx="1402594" cy="53334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25"/>
              </a:lnSpc>
            </a:pPr>
            <a:r>
              <a:rPr lang="en-US" sz="3089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lista de</a:t>
            </a:r>
          </a:p>
        </p:txBody>
      </p:sp>
      <p:sp>
        <p:nvSpPr>
          <p:cNvPr id="1088" name="TextBox 1088"/>
          <p:cNvSpPr txBox="1"/>
          <p:nvPr/>
        </p:nvSpPr>
        <p:spPr>
          <a:xfrm>
            <a:off x="2455355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89" name="TextBox 1089"/>
          <p:cNvSpPr txBox="1"/>
          <p:nvPr/>
        </p:nvSpPr>
        <p:spPr>
          <a:xfrm>
            <a:off x="265514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0" name="TextBox 1090"/>
          <p:cNvSpPr txBox="1"/>
          <p:nvPr/>
        </p:nvSpPr>
        <p:spPr>
          <a:xfrm>
            <a:off x="288532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1" name="TextBox 1091"/>
          <p:cNvSpPr txBox="1"/>
          <p:nvPr/>
        </p:nvSpPr>
        <p:spPr>
          <a:xfrm>
            <a:off x="311550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2" name="TextBox 1092"/>
          <p:cNvSpPr txBox="1"/>
          <p:nvPr/>
        </p:nvSpPr>
        <p:spPr>
          <a:xfrm>
            <a:off x="334569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3" name="TextBox 1093"/>
          <p:cNvSpPr txBox="1"/>
          <p:nvPr/>
        </p:nvSpPr>
        <p:spPr>
          <a:xfrm>
            <a:off x="3609082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4" name="TextBox 1094"/>
          <p:cNvSpPr txBox="1"/>
          <p:nvPr/>
        </p:nvSpPr>
        <p:spPr>
          <a:xfrm>
            <a:off x="379573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5" name="TextBox 1095"/>
          <p:cNvSpPr txBox="1"/>
          <p:nvPr/>
        </p:nvSpPr>
        <p:spPr>
          <a:xfrm>
            <a:off x="4036243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6" name="TextBox 1096"/>
          <p:cNvSpPr txBox="1"/>
          <p:nvPr/>
        </p:nvSpPr>
        <p:spPr>
          <a:xfrm>
            <a:off x="426642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7" name="TextBox 1097"/>
          <p:cNvSpPr txBox="1"/>
          <p:nvPr/>
        </p:nvSpPr>
        <p:spPr>
          <a:xfrm>
            <a:off x="4496610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8" name="TextBox 1098"/>
          <p:cNvSpPr txBox="1"/>
          <p:nvPr/>
        </p:nvSpPr>
        <p:spPr>
          <a:xfrm>
            <a:off x="4757190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9" name="TextBox 1099"/>
          <p:cNvSpPr txBox="1"/>
          <p:nvPr/>
        </p:nvSpPr>
        <p:spPr>
          <a:xfrm>
            <a:off x="495697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0" name="TextBox 1100"/>
          <p:cNvSpPr txBox="1"/>
          <p:nvPr/>
        </p:nvSpPr>
        <p:spPr>
          <a:xfrm>
            <a:off x="5187161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1" name="TextBox 1101"/>
          <p:cNvSpPr txBox="1"/>
          <p:nvPr/>
        </p:nvSpPr>
        <p:spPr>
          <a:xfrm>
            <a:off x="5417344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2" name="TextBox 1102"/>
          <p:cNvSpPr txBox="1"/>
          <p:nvPr/>
        </p:nvSpPr>
        <p:spPr>
          <a:xfrm>
            <a:off x="5647528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103" name="TextBox 1103"/>
          <p:cNvSpPr txBox="1"/>
          <p:nvPr/>
        </p:nvSpPr>
        <p:spPr>
          <a:xfrm>
            <a:off x="5908108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104" name="TextBox 1104"/>
          <p:cNvSpPr txBox="1"/>
          <p:nvPr/>
        </p:nvSpPr>
        <p:spPr>
          <a:xfrm>
            <a:off x="610789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5" name="TextBox 1105"/>
          <p:cNvSpPr txBox="1"/>
          <p:nvPr/>
        </p:nvSpPr>
        <p:spPr>
          <a:xfrm>
            <a:off x="633807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6" name="TextBox 1106"/>
          <p:cNvSpPr txBox="1"/>
          <p:nvPr/>
        </p:nvSpPr>
        <p:spPr>
          <a:xfrm>
            <a:off x="656826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7" name="TextBox 1107"/>
          <p:cNvSpPr txBox="1"/>
          <p:nvPr/>
        </p:nvSpPr>
        <p:spPr>
          <a:xfrm>
            <a:off x="6798446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2409165" y="1948850"/>
            <a:ext cx="212507" cy="376548"/>
            <a:chOff x="0" y="0"/>
            <a:chExt cx="740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639349" y="1948850"/>
            <a:ext cx="212507" cy="376548"/>
            <a:chOff x="0" y="0"/>
            <a:chExt cx="74076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749022" y="2412567"/>
            <a:ext cx="1642467" cy="376548"/>
            <a:chOff x="0" y="0"/>
            <a:chExt cx="572537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2409165" y="2412567"/>
            <a:ext cx="212507" cy="376548"/>
            <a:chOff x="0" y="0"/>
            <a:chExt cx="740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2639349" y="2412567"/>
            <a:ext cx="212507" cy="376548"/>
            <a:chOff x="0" y="0"/>
            <a:chExt cx="74076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749022" y="2876285"/>
            <a:ext cx="1642467" cy="376548"/>
            <a:chOff x="0" y="0"/>
            <a:chExt cx="572537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2409165" y="2876285"/>
            <a:ext cx="212507" cy="376548"/>
            <a:chOff x="0" y="0"/>
            <a:chExt cx="740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639349" y="2876285"/>
            <a:ext cx="212507" cy="376548"/>
            <a:chOff x="0" y="0"/>
            <a:chExt cx="74076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749022" y="3340002"/>
            <a:ext cx="1642467" cy="376548"/>
            <a:chOff x="0" y="0"/>
            <a:chExt cx="572537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2409165" y="3340002"/>
            <a:ext cx="212507" cy="376548"/>
            <a:chOff x="0" y="0"/>
            <a:chExt cx="740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2639349" y="3340002"/>
            <a:ext cx="212507" cy="376548"/>
            <a:chOff x="0" y="0"/>
            <a:chExt cx="74076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749022" y="3803720"/>
            <a:ext cx="1642467" cy="376548"/>
            <a:chOff x="0" y="0"/>
            <a:chExt cx="572537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2409165" y="3803720"/>
            <a:ext cx="212507" cy="376548"/>
            <a:chOff x="0" y="0"/>
            <a:chExt cx="740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639349" y="3803720"/>
            <a:ext cx="212507" cy="376548"/>
            <a:chOff x="0" y="0"/>
            <a:chExt cx="74076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749022" y="4267437"/>
            <a:ext cx="1642467" cy="376548"/>
            <a:chOff x="0" y="0"/>
            <a:chExt cx="572537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2409165" y="4267437"/>
            <a:ext cx="212507" cy="376548"/>
            <a:chOff x="0" y="0"/>
            <a:chExt cx="740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2639349" y="4267437"/>
            <a:ext cx="212507" cy="376548"/>
            <a:chOff x="0" y="0"/>
            <a:chExt cx="74076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749022" y="4731155"/>
            <a:ext cx="1642467" cy="376548"/>
            <a:chOff x="0" y="0"/>
            <a:chExt cx="572537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2409165" y="4731155"/>
            <a:ext cx="212507" cy="376548"/>
            <a:chOff x="0" y="0"/>
            <a:chExt cx="740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639349" y="4731155"/>
            <a:ext cx="212507" cy="376548"/>
            <a:chOff x="0" y="0"/>
            <a:chExt cx="74076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749022" y="5194872"/>
            <a:ext cx="1642467" cy="376548"/>
            <a:chOff x="0" y="0"/>
            <a:chExt cx="572537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2409165" y="5194872"/>
            <a:ext cx="212507" cy="376548"/>
            <a:chOff x="0" y="0"/>
            <a:chExt cx="740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2639349" y="5194872"/>
            <a:ext cx="212507" cy="376548"/>
            <a:chOff x="0" y="0"/>
            <a:chExt cx="74076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749022" y="5658590"/>
            <a:ext cx="1642467" cy="376548"/>
            <a:chOff x="0" y="0"/>
            <a:chExt cx="572537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2409165" y="5658590"/>
            <a:ext cx="212507" cy="376548"/>
            <a:chOff x="0" y="0"/>
            <a:chExt cx="740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2639349" y="5658590"/>
            <a:ext cx="212507" cy="376548"/>
            <a:chOff x="0" y="0"/>
            <a:chExt cx="74076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749022" y="6122307"/>
            <a:ext cx="1642467" cy="376548"/>
            <a:chOff x="0" y="0"/>
            <a:chExt cx="572537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2409165" y="6122307"/>
            <a:ext cx="212507" cy="376548"/>
            <a:chOff x="0" y="0"/>
            <a:chExt cx="740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2639349" y="6122307"/>
            <a:ext cx="212507" cy="376548"/>
            <a:chOff x="0" y="0"/>
            <a:chExt cx="74076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749022" y="6586025"/>
            <a:ext cx="1642467" cy="376548"/>
            <a:chOff x="0" y="0"/>
            <a:chExt cx="572537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2409165" y="6586025"/>
            <a:ext cx="212507" cy="376548"/>
            <a:chOff x="0" y="0"/>
            <a:chExt cx="740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2639349" y="6586025"/>
            <a:ext cx="212507" cy="376548"/>
            <a:chOff x="0" y="0"/>
            <a:chExt cx="74076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749022" y="7049742"/>
            <a:ext cx="1642467" cy="376548"/>
            <a:chOff x="0" y="0"/>
            <a:chExt cx="572537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2409165" y="7049742"/>
            <a:ext cx="212507" cy="376548"/>
            <a:chOff x="0" y="0"/>
            <a:chExt cx="740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2639349" y="7049742"/>
            <a:ext cx="212507" cy="376548"/>
            <a:chOff x="0" y="0"/>
            <a:chExt cx="74076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749022" y="7513460"/>
            <a:ext cx="1642467" cy="376548"/>
            <a:chOff x="0" y="0"/>
            <a:chExt cx="572537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2409165" y="7513460"/>
            <a:ext cx="212507" cy="376548"/>
            <a:chOff x="0" y="0"/>
            <a:chExt cx="740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2639349" y="7513460"/>
            <a:ext cx="212507" cy="376548"/>
            <a:chOff x="0" y="0"/>
            <a:chExt cx="74076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2869533" y="1948850"/>
            <a:ext cx="212507" cy="376548"/>
            <a:chOff x="0" y="0"/>
            <a:chExt cx="74076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3099716" y="1948850"/>
            <a:ext cx="212507" cy="376548"/>
            <a:chOff x="0" y="0"/>
            <a:chExt cx="740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2869533" y="2412567"/>
            <a:ext cx="212507" cy="376548"/>
            <a:chOff x="0" y="0"/>
            <a:chExt cx="74076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3099716" y="2412567"/>
            <a:ext cx="212507" cy="376548"/>
            <a:chOff x="0" y="0"/>
            <a:chExt cx="74076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2869533" y="2876285"/>
            <a:ext cx="212507" cy="376548"/>
            <a:chOff x="0" y="0"/>
            <a:chExt cx="74076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3099716" y="2876285"/>
            <a:ext cx="212507" cy="376548"/>
            <a:chOff x="0" y="0"/>
            <a:chExt cx="74076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2869533" y="3340002"/>
            <a:ext cx="212507" cy="376548"/>
            <a:chOff x="0" y="0"/>
            <a:chExt cx="74076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3099716" y="3340002"/>
            <a:ext cx="212507" cy="376548"/>
            <a:chOff x="0" y="0"/>
            <a:chExt cx="74076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2869533" y="3803720"/>
            <a:ext cx="212507" cy="376548"/>
            <a:chOff x="0" y="0"/>
            <a:chExt cx="74076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3099716" y="3803720"/>
            <a:ext cx="212507" cy="376548"/>
            <a:chOff x="0" y="0"/>
            <a:chExt cx="74076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2869533" y="4267437"/>
            <a:ext cx="212507" cy="376548"/>
            <a:chOff x="0" y="0"/>
            <a:chExt cx="74076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3099716" y="4267437"/>
            <a:ext cx="212507" cy="376548"/>
            <a:chOff x="0" y="0"/>
            <a:chExt cx="74076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2869533" y="4731155"/>
            <a:ext cx="212507" cy="376548"/>
            <a:chOff x="0" y="0"/>
            <a:chExt cx="74076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3099716" y="4731155"/>
            <a:ext cx="212507" cy="376548"/>
            <a:chOff x="0" y="0"/>
            <a:chExt cx="74076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2869533" y="5194872"/>
            <a:ext cx="212507" cy="376548"/>
            <a:chOff x="0" y="0"/>
            <a:chExt cx="74076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3099716" y="5194872"/>
            <a:ext cx="212507" cy="376548"/>
            <a:chOff x="0" y="0"/>
            <a:chExt cx="74076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2869533" y="5658590"/>
            <a:ext cx="212507" cy="376548"/>
            <a:chOff x="0" y="0"/>
            <a:chExt cx="74076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3099716" y="5658590"/>
            <a:ext cx="212507" cy="376548"/>
            <a:chOff x="0" y="0"/>
            <a:chExt cx="74076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2869533" y="6122307"/>
            <a:ext cx="212507" cy="376548"/>
            <a:chOff x="0" y="0"/>
            <a:chExt cx="74076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3099716" y="6122307"/>
            <a:ext cx="212507" cy="376548"/>
            <a:chOff x="0" y="0"/>
            <a:chExt cx="74076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2869533" y="6586025"/>
            <a:ext cx="212507" cy="376548"/>
            <a:chOff x="0" y="0"/>
            <a:chExt cx="74076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3099716" y="6586025"/>
            <a:ext cx="212507" cy="376548"/>
            <a:chOff x="0" y="0"/>
            <a:chExt cx="74076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2869533" y="7049742"/>
            <a:ext cx="212507" cy="376548"/>
            <a:chOff x="0" y="0"/>
            <a:chExt cx="74076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3099716" y="7049742"/>
            <a:ext cx="212507" cy="376548"/>
            <a:chOff x="0" y="0"/>
            <a:chExt cx="74076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2869533" y="7513460"/>
            <a:ext cx="212507" cy="376548"/>
            <a:chOff x="0" y="0"/>
            <a:chExt cx="74076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3099716" y="7513460"/>
            <a:ext cx="212507" cy="376548"/>
            <a:chOff x="0" y="0"/>
            <a:chExt cx="74076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3329900" y="1948850"/>
            <a:ext cx="212507" cy="376548"/>
            <a:chOff x="0" y="0"/>
            <a:chExt cx="74076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3329900" y="2412567"/>
            <a:ext cx="212507" cy="376548"/>
            <a:chOff x="0" y="0"/>
            <a:chExt cx="74076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3329900" y="2876285"/>
            <a:ext cx="212507" cy="376548"/>
            <a:chOff x="0" y="0"/>
            <a:chExt cx="74076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3329900" y="3340002"/>
            <a:ext cx="212507" cy="376548"/>
            <a:chOff x="0" y="0"/>
            <a:chExt cx="74076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3329900" y="3803720"/>
            <a:ext cx="212507" cy="376548"/>
            <a:chOff x="0" y="0"/>
            <a:chExt cx="74076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3329900" y="4267437"/>
            <a:ext cx="212507" cy="376548"/>
            <a:chOff x="0" y="0"/>
            <a:chExt cx="74076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3329900" y="4731155"/>
            <a:ext cx="212507" cy="376548"/>
            <a:chOff x="0" y="0"/>
            <a:chExt cx="740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329900" y="5194872"/>
            <a:ext cx="212507" cy="376548"/>
            <a:chOff x="0" y="0"/>
            <a:chExt cx="74076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3329900" y="5658590"/>
            <a:ext cx="212507" cy="376548"/>
            <a:chOff x="0" y="0"/>
            <a:chExt cx="74076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3329900" y="6122307"/>
            <a:ext cx="212507" cy="376548"/>
            <a:chOff x="0" y="0"/>
            <a:chExt cx="74076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3329900" y="6586025"/>
            <a:ext cx="212507" cy="376548"/>
            <a:chOff x="0" y="0"/>
            <a:chExt cx="74076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3329900" y="7049742"/>
            <a:ext cx="212507" cy="376548"/>
            <a:chOff x="0" y="0"/>
            <a:chExt cx="740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329900" y="7513460"/>
            <a:ext cx="212507" cy="376548"/>
            <a:chOff x="0" y="0"/>
            <a:chExt cx="74076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3560083" y="1948850"/>
            <a:ext cx="212507" cy="376548"/>
            <a:chOff x="0" y="0"/>
            <a:chExt cx="74076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3790267" y="1948850"/>
            <a:ext cx="212507" cy="376548"/>
            <a:chOff x="0" y="0"/>
            <a:chExt cx="74076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3560083" y="2412567"/>
            <a:ext cx="212507" cy="376548"/>
            <a:chOff x="0" y="0"/>
            <a:chExt cx="74076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3" name="Group 243"/>
          <p:cNvGrpSpPr/>
          <p:nvPr/>
        </p:nvGrpSpPr>
        <p:grpSpPr>
          <a:xfrm>
            <a:off x="3790267" y="2412567"/>
            <a:ext cx="212507" cy="376548"/>
            <a:chOff x="0" y="0"/>
            <a:chExt cx="74076" cy="131259"/>
          </a:xfrm>
        </p:grpSpPr>
        <p:sp>
          <p:nvSpPr>
            <p:cNvPr id="244" name="Freeform 2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5" name="TextBox 2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6" name="Group 246"/>
          <p:cNvGrpSpPr/>
          <p:nvPr/>
        </p:nvGrpSpPr>
        <p:grpSpPr>
          <a:xfrm>
            <a:off x="3560083" y="2876285"/>
            <a:ext cx="212507" cy="376548"/>
            <a:chOff x="0" y="0"/>
            <a:chExt cx="74076" cy="131259"/>
          </a:xfrm>
        </p:grpSpPr>
        <p:sp>
          <p:nvSpPr>
            <p:cNvPr id="247" name="Freeform 2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8" name="TextBox 2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9" name="Group 249"/>
          <p:cNvGrpSpPr/>
          <p:nvPr/>
        </p:nvGrpSpPr>
        <p:grpSpPr>
          <a:xfrm>
            <a:off x="3790267" y="2876285"/>
            <a:ext cx="212507" cy="376548"/>
            <a:chOff x="0" y="0"/>
            <a:chExt cx="74076" cy="131259"/>
          </a:xfrm>
        </p:grpSpPr>
        <p:sp>
          <p:nvSpPr>
            <p:cNvPr id="250" name="Freeform 2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1" name="TextBox 2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2" name="Group 252"/>
          <p:cNvGrpSpPr/>
          <p:nvPr/>
        </p:nvGrpSpPr>
        <p:grpSpPr>
          <a:xfrm>
            <a:off x="3560083" y="3340002"/>
            <a:ext cx="212507" cy="376548"/>
            <a:chOff x="0" y="0"/>
            <a:chExt cx="74076" cy="131259"/>
          </a:xfrm>
        </p:grpSpPr>
        <p:sp>
          <p:nvSpPr>
            <p:cNvPr id="253" name="Freeform 2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4" name="TextBox 2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5" name="Group 255"/>
          <p:cNvGrpSpPr/>
          <p:nvPr/>
        </p:nvGrpSpPr>
        <p:grpSpPr>
          <a:xfrm>
            <a:off x="3790267" y="3340002"/>
            <a:ext cx="212507" cy="376548"/>
            <a:chOff x="0" y="0"/>
            <a:chExt cx="74076" cy="131259"/>
          </a:xfrm>
        </p:grpSpPr>
        <p:sp>
          <p:nvSpPr>
            <p:cNvPr id="256" name="Freeform 2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7" name="TextBox 2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8" name="Group 258"/>
          <p:cNvGrpSpPr/>
          <p:nvPr/>
        </p:nvGrpSpPr>
        <p:grpSpPr>
          <a:xfrm>
            <a:off x="3560083" y="3803720"/>
            <a:ext cx="212507" cy="376548"/>
            <a:chOff x="0" y="0"/>
            <a:chExt cx="74076" cy="131259"/>
          </a:xfrm>
        </p:grpSpPr>
        <p:sp>
          <p:nvSpPr>
            <p:cNvPr id="259" name="Freeform 2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0" name="TextBox 2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1" name="Group 261"/>
          <p:cNvGrpSpPr/>
          <p:nvPr/>
        </p:nvGrpSpPr>
        <p:grpSpPr>
          <a:xfrm>
            <a:off x="3790267" y="3803720"/>
            <a:ext cx="212507" cy="376548"/>
            <a:chOff x="0" y="0"/>
            <a:chExt cx="74076" cy="131259"/>
          </a:xfrm>
        </p:grpSpPr>
        <p:sp>
          <p:nvSpPr>
            <p:cNvPr id="262" name="Freeform 2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3" name="TextBox 2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4" name="Group 264"/>
          <p:cNvGrpSpPr/>
          <p:nvPr/>
        </p:nvGrpSpPr>
        <p:grpSpPr>
          <a:xfrm>
            <a:off x="3560083" y="4267437"/>
            <a:ext cx="212507" cy="376548"/>
            <a:chOff x="0" y="0"/>
            <a:chExt cx="74076" cy="131259"/>
          </a:xfrm>
        </p:grpSpPr>
        <p:sp>
          <p:nvSpPr>
            <p:cNvPr id="265" name="Freeform 2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6" name="TextBox 2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7" name="Group 267"/>
          <p:cNvGrpSpPr/>
          <p:nvPr/>
        </p:nvGrpSpPr>
        <p:grpSpPr>
          <a:xfrm>
            <a:off x="3790267" y="4267437"/>
            <a:ext cx="212507" cy="376548"/>
            <a:chOff x="0" y="0"/>
            <a:chExt cx="74076" cy="131259"/>
          </a:xfrm>
        </p:grpSpPr>
        <p:sp>
          <p:nvSpPr>
            <p:cNvPr id="268" name="Freeform 2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9" name="TextBox 2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0" name="Group 270"/>
          <p:cNvGrpSpPr/>
          <p:nvPr/>
        </p:nvGrpSpPr>
        <p:grpSpPr>
          <a:xfrm>
            <a:off x="3560083" y="4731155"/>
            <a:ext cx="212507" cy="376548"/>
            <a:chOff x="0" y="0"/>
            <a:chExt cx="74076" cy="131259"/>
          </a:xfrm>
        </p:grpSpPr>
        <p:sp>
          <p:nvSpPr>
            <p:cNvPr id="271" name="Freeform 2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2" name="TextBox 2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3" name="Group 273"/>
          <p:cNvGrpSpPr/>
          <p:nvPr/>
        </p:nvGrpSpPr>
        <p:grpSpPr>
          <a:xfrm>
            <a:off x="3790267" y="4731155"/>
            <a:ext cx="212507" cy="376548"/>
            <a:chOff x="0" y="0"/>
            <a:chExt cx="74076" cy="131259"/>
          </a:xfrm>
        </p:grpSpPr>
        <p:sp>
          <p:nvSpPr>
            <p:cNvPr id="274" name="Freeform 2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5" name="TextBox 2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6" name="Group 276"/>
          <p:cNvGrpSpPr/>
          <p:nvPr/>
        </p:nvGrpSpPr>
        <p:grpSpPr>
          <a:xfrm>
            <a:off x="3560083" y="5194872"/>
            <a:ext cx="212507" cy="376548"/>
            <a:chOff x="0" y="0"/>
            <a:chExt cx="74076" cy="131259"/>
          </a:xfrm>
        </p:grpSpPr>
        <p:sp>
          <p:nvSpPr>
            <p:cNvPr id="277" name="Freeform 2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8" name="TextBox 2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9" name="Group 279"/>
          <p:cNvGrpSpPr/>
          <p:nvPr/>
        </p:nvGrpSpPr>
        <p:grpSpPr>
          <a:xfrm>
            <a:off x="3790267" y="5194872"/>
            <a:ext cx="212507" cy="376548"/>
            <a:chOff x="0" y="0"/>
            <a:chExt cx="74076" cy="131259"/>
          </a:xfrm>
        </p:grpSpPr>
        <p:sp>
          <p:nvSpPr>
            <p:cNvPr id="280" name="Freeform 2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1" name="TextBox 2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2" name="Group 282"/>
          <p:cNvGrpSpPr/>
          <p:nvPr/>
        </p:nvGrpSpPr>
        <p:grpSpPr>
          <a:xfrm>
            <a:off x="3560083" y="5658590"/>
            <a:ext cx="212507" cy="376548"/>
            <a:chOff x="0" y="0"/>
            <a:chExt cx="74076" cy="131259"/>
          </a:xfrm>
        </p:grpSpPr>
        <p:sp>
          <p:nvSpPr>
            <p:cNvPr id="283" name="Freeform 2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4" name="TextBox 2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5" name="Group 285"/>
          <p:cNvGrpSpPr/>
          <p:nvPr/>
        </p:nvGrpSpPr>
        <p:grpSpPr>
          <a:xfrm>
            <a:off x="3790267" y="5658590"/>
            <a:ext cx="212507" cy="376548"/>
            <a:chOff x="0" y="0"/>
            <a:chExt cx="74076" cy="131259"/>
          </a:xfrm>
        </p:grpSpPr>
        <p:sp>
          <p:nvSpPr>
            <p:cNvPr id="286" name="Freeform 2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7" name="TextBox 2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8" name="Group 288"/>
          <p:cNvGrpSpPr/>
          <p:nvPr/>
        </p:nvGrpSpPr>
        <p:grpSpPr>
          <a:xfrm>
            <a:off x="3560083" y="6122307"/>
            <a:ext cx="212507" cy="376548"/>
            <a:chOff x="0" y="0"/>
            <a:chExt cx="74076" cy="131259"/>
          </a:xfrm>
        </p:grpSpPr>
        <p:sp>
          <p:nvSpPr>
            <p:cNvPr id="289" name="Freeform 2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0" name="TextBox 2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1" name="Group 291"/>
          <p:cNvGrpSpPr/>
          <p:nvPr/>
        </p:nvGrpSpPr>
        <p:grpSpPr>
          <a:xfrm>
            <a:off x="3790267" y="6122307"/>
            <a:ext cx="212507" cy="376548"/>
            <a:chOff x="0" y="0"/>
            <a:chExt cx="74076" cy="131259"/>
          </a:xfrm>
        </p:grpSpPr>
        <p:sp>
          <p:nvSpPr>
            <p:cNvPr id="292" name="Freeform 2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3" name="TextBox 2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4" name="Group 294"/>
          <p:cNvGrpSpPr/>
          <p:nvPr/>
        </p:nvGrpSpPr>
        <p:grpSpPr>
          <a:xfrm>
            <a:off x="3560083" y="6586025"/>
            <a:ext cx="212507" cy="376548"/>
            <a:chOff x="0" y="0"/>
            <a:chExt cx="74076" cy="131259"/>
          </a:xfrm>
        </p:grpSpPr>
        <p:sp>
          <p:nvSpPr>
            <p:cNvPr id="295" name="Freeform 2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6" name="TextBox 2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7" name="Group 297"/>
          <p:cNvGrpSpPr/>
          <p:nvPr/>
        </p:nvGrpSpPr>
        <p:grpSpPr>
          <a:xfrm>
            <a:off x="3790267" y="6586025"/>
            <a:ext cx="212507" cy="376548"/>
            <a:chOff x="0" y="0"/>
            <a:chExt cx="74076" cy="131259"/>
          </a:xfrm>
        </p:grpSpPr>
        <p:sp>
          <p:nvSpPr>
            <p:cNvPr id="298" name="Freeform 2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9" name="TextBox 2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0" name="Group 300"/>
          <p:cNvGrpSpPr/>
          <p:nvPr/>
        </p:nvGrpSpPr>
        <p:grpSpPr>
          <a:xfrm>
            <a:off x="3560083" y="7049742"/>
            <a:ext cx="212507" cy="376548"/>
            <a:chOff x="0" y="0"/>
            <a:chExt cx="74076" cy="131259"/>
          </a:xfrm>
        </p:grpSpPr>
        <p:sp>
          <p:nvSpPr>
            <p:cNvPr id="301" name="Freeform 3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2" name="TextBox 3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3" name="Group 303"/>
          <p:cNvGrpSpPr/>
          <p:nvPr/>
        </p:nvGrpSpPr>
        <p:grpSpPr>
          <a:xfrm>
            <a:off x="3790267" y="7049742"/>
            <a:ext cx="212507" cy="376548"/>
            <a:chOff x="0" y="0"/>
            <a:chExt cx="74076" cy="131259"/>
          </a:xfrm>
        </p:grpSpPr>
        <p:sp>
          <p:nvSpPr>
            <p:cNvPr id="304" name="Freeform 3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5" name="TextBox 3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6" name="Group 306"/>
          <p:cNvGrpSpPr/>
          <p:nvPr/>
        </p:nvGrpSpPr>
        <p:grpSpPr>
          <a:xfrm>
            <a:off x="3560083" y="7513460"/>
            <a:ext cx="212507" cy="376548"/>
            <a:chOff x="0" y="0"/>
            <a:chExt cx="74076" cy="131259"/>
          </a:xfrm>
        </p:grpSpPr>
        <p:sp>
          <p:nvSpPr>
            <p:cNvPr id="307" name="Freeform 3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8" name="TextBox 3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9" name="Group 309"/>
          <p:cNvGrpSpPr/>
          <p:nvPr/>
        </p:nvGrpSpPr>
        <p:grpSpPr>
          <a:xfrm>
            <a:off x="3790267" y="7513460"/>
            <a:ext cx="212507" cy="376548"/>
            <a:chOff x="0" y="0"/>
            <a:chExt cx="74076" cy="131259"/>
          </a:xfrm>
        </p:grpSpPr>
        <p:sp>
          <p:nvSpPr>
            <p:cNvPr id="310" name="Freeform 3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1" name="TextBox 3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2" name="Group 312"/>
          <p:cNvGrpSpPr/>
          <p:nvPr/>
        </p:nvGrpSpPr>
        <p:grpSpPr>
          <a:xfrm>
            <a:off x="4020450" y="1948850"/>
            <a:ext cx="212507" cy="376548"/>
            <a:chOff x="0" y="0"/>
            <a:chExt cx="74076" cy="131259"/>
          </a:xfrm>
        </p:grpSpPr>
        <p:sp>
          <p:nvSpPr>
            <p:cNvPr id="313" name="Freeform 3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4" name="TextBox 3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5" name="Group 315"/>
          <p:cNvGrpSpPr/>
          <p:nvPr/>
        </p:nvGrpSpPr>
        <p:grpSpPr>
          <a:xfrm>
            <a:off x="4250634" y="1948850"/>
            <a:ext cx="212507" cy="376548"/>
            <a:chOff x="0" y="0"/>
            <a:chExt cx="74076" cy="131259"/>
          </a:xfrm>
        </p:grpSpPr>
        <p:sp>
          <p:nvSpPr>
            <p:cNvPr id="316" name="Freeform 3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7" name="TextBox 3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8" name="Group 318"/>
          <p:cNvGrpSpPr/>
          <p:nvPr/>
        </p:nvGrpSpPr>
        <p:grpSpPr>
          <a:xfrm>
            <a:off x="4020450" y="2412567"/>
            <a:ext cx="212507" cy="376548"/>
            <a:chOff x="0" y="0"/>
            <a:chExt cx="74076" cy="131259"/>
          </a:xfrm>
        </p:grpSpPr>
        <p:sp>
          <p:nvSpPr>
            <p:cNvPr id="319" name="Freeform 3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0" name="TextBox 3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1" name="Group 321"/>
          <p:cNvGrpSpPr/>
          <p:nvPr/>
        </p:nvGrpSpPr>
        <p:grpSpPr>
          <a:xfrm>
            <a:off x="4250634" y="2412567"/>
            <a:ext cx="212507" cy="376548"/>
            <a:chOff x="0" y="0"/>
            <a:chExt cx="74076" cy="131259"/>
          </a:xfrm>
        </p:grpSpPr>
        <p:sp>
          <p:nvSpPr>
            <p:cNvPr id="322" name="Freeform 3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3" name="TextBox 3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4" name="Group 324"/>
          <p:cNvGrpSpPr/>
          <p:nvPr/>
        </p:nvGrpSpPr>
        <p:grpSpPr>
          <a:xfrm>
            <a:off x="4020450" y="2876285"/>
            <a:ext cx="212507" cy="376548"/>
            <a:chOff x="0" y="0"/>
            <a:chExt cx="74076" cy="131259"/>
          </a:xfrm>
        </p:grpSpPr>
        <p:sp>
          <p:nvSpPr>
            <p:cNvPr id="325" name="Freeform 3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6" name="TextBox 3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7" name="Group 327"/>
          <p:cNvGrpSpPr/>
          <p:nvPr/>
        </p:nvGrpSpPr>
        <p:grpSpPr>
          <a:xfrm>
            <a:off x="4250634" y="2876285"/>
            <a:ext cx="212507" cy="376548"/>
            <a:chOff x="0" y="0"/>
            <a:chExt cx="74076" cy="131259"/>
          </a:xfrm>
        </p:grpSpPr>
        <p:sp>
          <p:nvSpPr>
            <p:cNvPr id="328" name="Freeform 3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9" name="TextBox 3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0" name="Group 330"/>
          <p:cNvGrpSpPr/>
          <p:nvPr/>
        </p:nvGrpSpPr>
        <p:grpSpPr>
          <a:xfrm>
            <a:off x="4020450" y="3340002"/>
            <a:ext cx="212507" cy="376548"/>
            <a:chOff x="0" y="0"/>
            <a:chExt cx="74076" cy="131259"/>
          </a:xfrm>
        </p:grpSpPr>
        <p:sp>
          <p:nvSpPr>
            <p:cNvPr id="331" name="Freeform 3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2" name="TextBox 3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3" name="Group 333"/>
          <p:cNvGrpSpPr/>
          <p:nvPr/>
        </p:nvGrpSpPr>
        <p:grpSpPr>
          <a:xfrm>
            <a:off x="4250634" y="3340002"/>
            <a:ext cx="212507" cy="376548"/>
            <a:chOff x="0" y="0"/>
            <a:chExt cx="74076" cy="131259"/>
          </a:xfrm>
        </p:grpSpPr>
        <p:sp>
          <p:nvSpPr>
            <p:cNvPr id="334" name="Freeform 3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5" name="TextBox 3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6" name="Group 336"/>
          <p:cNvGrpSpPr/>
          <p:nvPr/>
        </p:nvGrpSpPr>
        <p:grpSpPr>
          <a:xfrm>
            <a:off x="4020450" y="3803720"/>
            <a:ext cx="212507" cy="376548"/>
            <a:chOff x="0" y="0"/>
            <a:chExt cx="74076" cy="131259"/>
          </a:xfrm>
        </p:grpSpPr>
        <p:sp>
          <p:nvSpPr>
            <p:cNvPr id="337" name="Freeform 3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8" name="TextBox 3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9" name="Group 339"/>
          <p:cNvGrpSpPr/>
          <p:nvPr/>
        </p:nvGrpSpPr>
        <p:grpSpPr>
          <a:xfrm>
            <a:off x="4250634" y="3803720"/>
            <a:ext cx="212507" cy="376548"/>
            <a:chOff x="0" y="0"/>
            <a:chExt cx="74076" cy="131259"/>
          </a:xfrm>
        </p:grpSpPr>
        <p:sp>
          <p:nvSpPr>
            <p:cNvPr id="340" name="Freeform 3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1" name="TextBox 3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2" name="Group 342"/>
          <p:cNvGrpSpPr/>
          <p:nvPr/>
        </p:nvGrpSpPr>
        <p:grpSpPr>
          <a:xfrm>
            <a:off x="4020450" y="4267437"/>
            <a:ext cx="212507" cy="376548"/>
            <a:chOff x="0" y="0"/>
            <a:chExt cx="74076" cy="131259"/>
          </a:xfrm>
        </p:grpSpPr>
        <p:sp>
          <p:nvSpPr>
            <p:cNvPr id="343" name="Freeform 3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4" name="TextBox 3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5" name="Group 345"/>
          <p:cNvGrpSpPr/>
          <p:nvPr/>
        </p:nvGrpSpPr>
        <p:grpSpPr>
          <a:xfrm>
            <a:off x="4250634" y="4267437"/>
            <a:ext cx="212507" cy="376548"/>
            <a:chOff x="0" y="0"/>
            <a:chExt cx="74076" cy="131259"/>
          </a:xfrm>
        </p:grpSpPr>
        <p:sp>
          <p:nvSpPr>
            <p:cNvPr id="346" name="Freeform 3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7" name="TextBox 3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8" name="Group 348"/>
          <p:cNvGrpSpPr/>
          <p:nvPr/>
        </p:nvGrpSpPr>
        <p:grpSpPr>
          <a:xfrm>
            <a:off x="4020450" y="4731155"/>
            <a:ext cx="212507" cy="376548"/>
            <a:chOff x="0" y="0"/>
            <a:chExt cx="74076" cy="131259"/>
          </a:xfrm>
        </p:grpSpPr>
        <p:sp>
          <p:nvSpPr>
            <p:cNvPr id="349" name="Freeform 3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0" name="TextBox 3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1" name="Group 351"/>
          <p:cNvGrpSpPr/>
          <p:nvPr/>
        </p:nvGrpSpPr>
        <p:grpSpPr>
          <a:xfrm>
            <a:off x="4250634" y="4731155"/>
            <a:ext cx="212507" cy="376548"/>
            <a:chOff x="0" y="0"/>
            <a:chExt cx="74076" cy="131259"/>
          </a:xfrm>
        </p:grpSpPr>
        <p:sp>
          <p:nvSpPr>
            <p:cNvPr id="352" name="Freeform 3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3" name="TextBox 3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4" name="Group 354"/>
          <p:cNvGrpSpPr/>
          <p:nvPr/>
        </p:nvGrpSpPr>
        <p:grpSpPr>
          <a:xfrm>
            <a:off x="4020450" y="5194872"/>
            <a:ext cx="212507" cy="376548"/>
            <a:chOff x="0" y="0"/>
            <a:chExt cx="74076" cy="131259"/>
          </a:xfrm>
        </p:grpSpPr>
        <p:sp>
          <p:nvSpPr>
            <p:cNvPr id="355" name="Freeform 3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6" name="TextBox 3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7" name="Group 357"/>
          <p:cNvGrpSpPr/>
          <p:nvPr/>
        </p:nvGrpSpPr>
        <p:grpSpPr>
          <a:xfrm>
            <a:off x="4250634" y="5194872"/>
            <a:ext cx="212507" cy="376548"/>
            <a:chOff x="0" y="0"/>
            <a:chExt cx="74076" cy="131259"/>
          </a:xfrm>
        </p:grpSpPr>
        <p:sp>
          <p:nvSpPr>
            <p:cNvPr id="358" name="Freeform 3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9" name="TextBox 3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0" name="Group 360"/>
          <p:cNvGrpSpPr/>
          <p:nvPr/>
        </p:nvGrpSpPr>
        <p:grpSpPr>
          <a:xfrm>
            <a:off x="4020450" y="5658590"/>
            <a:ext cx="212507" cy="376548"/>
            <a:chOff x="0" y="0"/>
            <a:chExt cx="74076" cy="131259"/>
          </a:xfrm>
        </p:grpSpPr>
        <p:sp>
          <p:nvSpPr>
            <p:cNvPr id="361" name="Freeform 3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2" name="TextBox 3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3" name="Group 363"/>
          <p:cNvGrpSpPr/>
          <p:nvPr/>
        </p:nvGrpSpPr>
        <p:grpSpPr>
          <a:xfrm>
            <a:off x="4250634" y="5658590"/>
            <a:ext cx="212507" cy="376548"/>
            <a:chOff x="0" y="0"/>
            <a:chExt cx="74076" cy="131259"/>
          </a:xfrm>
        </p:grpSpPr>
        <p:sp>
          <p:nvSpPr>
            <p:cNvPr id="364" name="Freeform 3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5" name="TextBox 3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6" name="Group 366"/>
          <p:cNvGrpSpPr/>
          <p:nvPr/>
        </p:nvGrpSpPr>
        <p:grpSpPr>
          <a:xfrm>
            <a:off x="4020450" y="6122307"/>
            <a:ext cx="212507" cy="376548"/>
            <a:chOff x="0" y="0"/>
            <a:chExt cx="74076" cy="131259"/>
          </a:xfrm>
        </p:grpSpPr>
        <p:sp>
          <p:nvSpPr>
            <p:cNvPr id="367" name="Freeform 3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8" name="TextBox 3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9" name="Group 369"/>
          <p:cNvGrpSpPr/>
          <p:nvPr/>
        </p:nvGrpSpPr>
        <p:grpSpPr>
          <a:xfrm>
            <a:off x="4250634" y="6122307"/>
            <a:ext cx="212507" cy="376548"/>
            <a:chOff x="0" y="0"/>
            <a:chExt cx="74076" cy="131259"/>
          </a:xfrm>
        </p:grpSpPr>
        <p:sp>
          <p:nvSpPr>
            <p:cNvPr id="370" name="Freeform 3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1" name="TextBox 3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2" name="Group 372"/>
          <p:cNvGrpSpPr/>
          <p:nvPr/>
        </p:nvGrpSpPr>
        <p:grpSpPr>
          <a:xfrm>
            <a:off x="4020450" y="6586025"/>
            <a:ext cx="212507" cy="376548"/>
            <a:chOff x="0" y="0"/>
            <a:chExt cx="74076" cy="131259"/>
          </a:xfrm>
        </p:grpSpPr>
        <p:sp>
          <p:nvSpPr>
            <p:cNvPr id="373" name="Freeform 3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4" name="TextBox 3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5" name="Group 375"/>
          <p:cNvGrpSpPr/>
          <p:nvPr/>
        </p:nvGrpSpPr>
        <p:grpSpPr>
          <a:xfrm>
            <a:off x="4250634" y="6586025"/>
            <a:ext cx="212507" cy="376548"/>
            <a:chOff x="0" y="0"/>
            <a:chExt cx="74076" cy="131259"/>
          </a:xfrm>
        </p:grpSpPr>
        <p:sp>
          <p:nvSpPr>
            <p:cNvPr id="376" name="Freeform 3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7" name="TextBox 3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8" name="Group 378"/>
          <p:cNvGrpSpPr/>
          <p:nvPr/>
        </p:nvGrpSpPr>
        <p:grpSpPr>
          <a:xfrm>
            <a:off x="4020450" y="7049742"/>
            <a:ext cx="212507" cy="376548"/>
            <a:chOff x="0" y="0"/>
            <a:chExt cx="74076" cy="131259"/>
          </a:xfrm>
        </p:grpSpPr>
        <p:sp>
          <p:nvSpPr>
            <p:cNvPr id="379" name="Freeform 3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0" name="TextBox 3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1" name="Group 381"/>
          <p:cNvGrpSpPr/>
          <p:nvPr/>
        </p:nvGrpSpPr>
        <p:grpSpPr>
          <a:xfrm>
            <a:off x="4250634" y="7049742"/>
            <a:ext cx="212507" cy="376548"/>
            <a:chOff x="0" y="0"/>
            <a:chExt cx="74076" cy="131259"/>
          </a:xfrm>
        </p:grpSpPr>
        <p:sp>
          <p:nvSpPr>
            <p:cNvPr id="382" name="Freeform 3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3" name="TextBox 3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4" name="Group 384"/>
          <p:cNvGrpSpPr/>
          <p:nvPr/>
        </p:nvGrpSpPr>
        <p:grpSpPr>
          <a:xfrm>
            <a:off x="4020450" y="7513460"/>
            <a:ext cx="212507" cy="376548"/>
            <a:chOff x="0" y="0"/>
            <a:chExt cx="74076" cy="131259"/>
          </a:xfrm>
        </p:grpSpPr>
        <p:sp>
          <p:nvSpPr>
            <p:cNvPr id="385" name="Freeform 3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6" name="TextBox 3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7" name="Group 387"/>
          <p:cNvGrpSpPr/>
          <p:nvPr/>
        </p:nvGrpSpPr>
        <p:grpSpPr>
          <a:xfrm>
            <a:off x="4250634" y="7513460"/>
            <a:ext cx="212507" cy="376548"/>
            <a:chOff x="0" y="0"/>
            <a:chExt cx="74076" cy="131259"/>
          </a:xfrm>
        </p:grpSpPr>
        <p:sp>
          <p:nvSpPr>
            <p:cNvPr id="388" name="Freeform 3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9" name="TextBox 3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0" name="Group 390"/>
          <p:cNvGrpSpPr/>
          <p:nvPr/>
        </p:nvGrpSpPr>
        <p:grpSpPr>
          <a:xfrm>
            <a:off x="4480817" y="1948850"/>
            <a:ext cx="212507" cy="376548"/>
            <a:chOff x="0" y="0"/>
            <a:chExt cx="74076" cy="131259"/>
          </a:xfrm>
        </p:grpSpPr>
        <p:sp>
          <p:nvSpPr>
            <p:cNvPr id="391" name="Freeform 3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2" name="TextBox 3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3" name="Group 393"/>
          <p:cNvGrpSpPr/>
          <p:nvPr/>
        </p:nvGrpSpPr>
        <p:grpSpPr>
          <a:xfrm>
            <a:off x="4480817" y="2412567"/>
            <a:ext cx="212507" cy="376548"/>
            <a:chOff x="0" y="0"/>
            <a:chExt cx="74076" cy="131259"/>
          </a:xfrm>
        </p:grpSpPr>
        <p:sp>
          <p:nvSpPr>
            <p:cNvPr id="394" name="Freeform 3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5" name="TextBox 3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6" name="Group 396"/>
          <p:cNvGrpSpPr/>
          <p:nvPr/>
        </p:nvGrpSpPr>
        <p:grpSpPr>
          <a:xfrm>
            <a:off x="4480817" y="2876285"/>
            <a:ext cx="212507" cy="376548"/>
            <a:chOff x="0" y="0"/>
            <a:chExt cx="74076" cy="131259"/>
          </a:xfrm>
        </p:grpSpPr>
        <p:sp>
          <p:nvSpPr>
            <p:cNvPr id="397" name="Freeform 3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8" name="TextBox 3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9" name="Group 399"/>
          <p:cNvGrpSpPr/>
          <p:nvPr/>
        </p:nvGrpSpPr>
        <p:grpSpPr>
          <a:xfrm>
            <a:off x="4480817" y="3340002"/>
            <a:ext cx="212507" cy="376548"/>
            <a:chOff x="0" y="0"/>
            <a:chExt cx="74076" cy="131259"/>
          </a:xfrm>
        </p:grpSpPr>
        <p:sp>
          <p:nvSpPr>
            <p:cNvPr id="400" name="Freeform 4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1" name="TextBox 4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2" name="Group 402"/>
          <p:cNvGrpSpPr/>
          <p:nvPr/>
        </p:nvGrpSpPr>
        <p:grpSpPr>
          <a:xfrm>
            <a:off x="4480817" y="3803720"/>
            <a:ext cx="212507" cy="376548"/>
            <a:chOff x="0" y="0"/>
            <a:chExt cx="74076" cy="131259"/>
          </a:xfrm>
        </p:grpSpPr>
        <p:sp>
          <p:nvSpPr>
            <p:cNvPr id="403" name="Freeform 4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4" name="TextBox 4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5" name="Group 405"/>
          <p:cNvGrpSpPr/>
          <p:nvPr/>
        </p:nvGrpSpPr>
        <p:grpSpPr>
          <a:xfrm>
            <a:off x="4480817" y="4267437"/>
            <a:ext cx="212507" cy="376548"/>
            <a:chOff x="0" y="0"/>
            <a:chExt cx="74076" cy="131259"/>
          </a:xfrm>
        </p:grpSpPr>
        <p:sp>
          <p:nvSpPr>
            <p:cNvPr id="406" name="Freeform 4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7" name="TextBox 4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8" name="Group 408"/>
          <p:cNvGrpSpPr/>
          <p:nvPr/>
        </p:nvGrpSpPr>
        <p:grpSpPr>
          <a:xfrm>
            <a:off x="4480817" y="4731155"/>
            <a:ext cx="212507" cy="376548"/>
            <a:chOff x="0" y="0"/>
            <a:chExt cx="74076" cy="131259"/>
          </a:xfrm>
        </p:grpSpPr>
        <p:sp>
          <p:nvSpPr>
            <p:cNvPr id="409" name="Freeform 4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0" name="TextBox 4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1" name="Group 411"/>
          <p:cNvGrpSpPr/>
          <p:nvPr/>
        </p:nvGrpSpPr>
        <p:grpSpPr>
          <a:xfrm>
            <a:off x="4480817" y="5194872"/>
            <a:ext cx="212507" cy="376548"/>
            <a:chOff x="0" y="0"/>
            <a:chExt cx="74076" cy="131259"/>
          </a:xfrm>
        </p:grpSpPr>
        <p:sp>
          <p:nvSpPr>
            <p:cNvPr id="412" name="Freeform 4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3" name="TextBox 4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4" name="Group 414"/>
          <p:cNvGrpSpPr/>
          <p:nvPr/>
        </p:nvGrpSpPr>
        <p:grpSpPr>
          <a:xfrm>
            <a:off x="4480817" y="5658590"/>
            <a:ext cx="212507" cy="376548"/>
            <a:chOff x="0" y="0"/>
            <a:chExt cx="74076" cy="131259"/>
          </a:xfrm>
        </p:grpSpPr>
        <p:sp>
          <p:nvSpPr>
            <p:cNvPr id="415" name="Freeform 4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6" name="TextBox 4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7" name="Group 417"/>
          <p:cNvGrpSpPr/>
          <p:nvPr/>
        </p:nvGrpSpPr>
        <p:grpSpPr>
          <a:xfrm>
            <a:off x="4480817" y="6122307"/>
            <a:ext cx="212507" cy="376548"/>
            <a:chOff x="0" y="0"/>
            <a:chExt cx="74076" cy="131259"/>
          </a:xfrm>
        </p:grpSpPr>
        <p:sp>
          <p:nvSpPr>
            <p:cNvPr id="418" name="Freeform 4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9" name="TextBox 4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0" name="Group 420"/>
          <p:cNvGrpSpPr/>
          <p:nvPr/>
        </p:nvGrpSpPr>
        <p:grpSpPr>
          <a:xfrm>
            <a:off x="4480817" y="6586025"/>
            <a:ext cx="212507" cy="376548"/>
            <a:chOff x="0" y="0"/>
            <a:chExt cx="74076" cy="131259"/>
          </a:xfrm>
        </p:grpSpPr>
        <p:sp>
          <p:nvSpPr>
            <p:cNvPr id="421" name="Freeform 4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2" name="TextBox 4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3" name="Group 423"/>
          <p:cNvGrpSpPr/>
          <p:nvPr/>
        </p:nvGrpSpPr>
        <p:grpSpPr>
          <a:xfrm>
            <a:off x="4480817" y="7049742"/>
            <a:ext cx="212507" cy="376548"/>
            <a:chOff x="0" y="0"/>
            <a:chExt cx="74076" cy="131259"/>
          </a:xfrm>
        </p:grpSpPr>
        <p:sp>
          <p:nvSpPr>
            <p:cNvPr id="424" name="Freeform 4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5" name="TextBox 4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6" name="Group 426"/>
          <p:cNvGrpSpPr/>
          <p:nvPr/>
        </p:nvGrpSpPr>
        <p:grpSpPr>
          <a:xfrm>
            <a:off x="4480817" y="7513460"/>
            <a:ext cx="212507" cy="376548"/>
            <a:chOff x="0" y="0"/>
            <a:chExt cx="74076" cy="131259"/>
          </a:xfrm>
        </p:grpSpPr>
        <p:sp>
          <p:nvSpPr>
            <p:cNvPr id="427" name="Freeform 4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8" name="TextBox 4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9" name="Group 429"/>
          <p:cNvGrpSpPr/>
          <p:nvPr/>
        </p:nvGrpSpPr>
        <p:grpSpPr>
          <a:xfrm>
            <a:off x="4711001" y="1948850"/>
            <a:ext cx="212507" cy="376548"/>
            <a:chOff x="0" y="0"/>
            <a:chExt cx="74076" cy="131259"/>
          </a:xfrm>
        </p:grpSpPr>
        <p:sp>
          <p:nvSpPr>
            <p:cNvPr id="430" name="Freeform 4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1" name="TextBox 4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2" name="Group 432"/>
          <p:cNvGrpSpPr/>
          <p:nvPr/>
        </p:nvGrpSpPr>
        <p:grpSpPr>
          <a:xfrm>
            <a:off x="4941185" y="1948850"/>
            <a:ext cx="212507" cy="376548"/>
            <a:chOff x="0" y="0"/>
            <a:chExt cx="74076" cy="131259"/>
          </a:xfrm>
        </p:grpSpPr>
        <p:sp>
          <p:nvSpPr>
            <p:cNvPr id="433" name="Freeform 4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4" name="TextBox 4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5" name="Group 435"/>
          <p:cNvGrpSpPr/>
          <p:nvPr/>
        </p:nvGrpSpPr>
        <p:grpSpPr>
          <a:xfrm>
            <a:off x="4711001" y="2412567"/>
            <a:ext cx="212507" cy="376548"/>
            <a:chOff x="0" y="0"/>
            <a:chExt cx="74076" cy="131259"/>
          </a:xfrm>
        </p:grpSpPr>
        <p:sp>
          <p:nvSpPr>
            <p:cNvPr id="436" name="Freeform 4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7" name="TextBox 4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8" name="Group 438"/>
          <p:cNvGrpSpPr/>
          <p:nvPr/>
        </p:nvGrpSpPr>
        <p:grpSpPr>
          <a:xfrm>
            <a:off x="4941185" y="2412567"/>
            <a:ext cx="212507" cy="376548"/>
            <a:chOff x="0" y="0"/>
            <a:chExt cx="74076" cy="131259"/>
          </a:xfrm>
        </p:grpSpPr>
        <p:sp>
          <p:nvSpPr>
            <p:cNvPr id="439" name="Freeform 4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0" name="TextBox 4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1" name="Group 441"/>
          <p:cNvGrpSpPr/>
          <p:nvPr/>
        </p:nvGrpSpPr>
        <p:grpSpPr>
          <a:xfrm>
            <a:off x="4711001" y="2876285"/>
            <a:ext cx="212507" cy="376548"/>
            <a:chOff x="0" y="0"/>
            <a:chExt cx="74076" cy="131259"/>
          </a:xfrm>
        </p:grpSpPr>
        <p:sp>
          <p:nvSpPr>
            <p:cNvPr id="442" name="Freeform 4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3" name="TextBox 4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4" name="Group 444"/>
          <p:cNvGrpSpPr/>
          <p:nvPr/>
        </p:nvGrpSpPr>
        <p:grpSpPr>
          <a:xfrm>
            <a:off x="4941185" y="2876285"/>
            <a:ext cx="212507" cy="376548"/>
            <a:chOff x="0" y="0"/>
            <a:chExt cx="74076" cy="131259"/>
          </a:xfrm>
        </p:grpSpPr>
        <p:sp>
          <p:nvSpPr>
            <p:cNvPr id="445" name="Freeform 4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6" name="TextBox 4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7" name="Group 447"/>
          <p:cNvGrpSpPr/>
          <p:nvPr/>
        </p:nvGrpSpPr>
        <p:grpSpPr>
          <a:xfrm>
            <a:off x="4711001" y="3340002"/>
            <a:ext cx="212507" cy="376548"/>
            <a:chOff x="0" y="0"/>
            <a:chExt cx="74076" cy="131259"/>
          </a:xfrm>
        </p:grpSpPr>
        <p:sp>
          <p:nvSpPr>
            <p:cNvPr id="448" name="Freeform 4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9" name="TextBox 4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0" name="Group 450"/>
          <p:cNvGrpSpPr/>
          <p:nvPr/>
        </p:nvGrpSpPr>
        <p:grpSpPr>
          <a:xfrm>
            <a:off x="4941185" y="3340002"/>
            <a:ext cx="212507" cy="376548"/>
            <a:chOff x="0" y="0"/>
            <a:chExt cx="74076" cy="131259"/>
          </a:xfrm>
        </p:grpSpPr>
        <p:sp>
          <p:nvSpPr>
            <p:cNvPr id="451" name="Freeform 4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2" name="TextBox 4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3" name="Group 453"/>
          <p:cNvGrpSpPr/>
          <p:nvPr/>
        </p:nvGrpSpPr>
        <p:grpSpPr>
          <a:xfrm>
            <a:off x="4711001" y="3803720"/>
            <a:ext cx="212507" cy="376548"/>
            <a:chOff x="0" y="0"/>
            <a:chExt cx="74076" cy="131259"/>
          </a:xfrm>
        </p:grpSpPr>
        <p:sp>
          <p:nvSpPr>
            <p:cNvPr id="454" name="Freeform 4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5" name="TextBox 4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6" name="Group 456"/>
          <p:cNvGrpSpPr/>
          <p:nvPr/>
        </p:nvGrpSpPr>
        <p:grpSpPr>
          <a:xfrm>
            <a:off x="4941185" y="3803720"/>
            <a:ext cx="212507" cy="376548"/>
            <a:chOff x="0" y="0"/>
            <a:chExt cx="74076" cy="131259"/>
          </a:xfrm>
        </p:grpSpPr>
        <p:sp>
          <p:nvSpPr>
            <p:cNvPr id="457" name="Freeform 4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8" name="TextBox 4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9" name="Group 459"/>
          <p:cNvGrpSpPr/>
          <p:nvPr/>
        </p:nvGrpSpPr>
        <p:grpSpPr>
          <a:xfrm>
            <a:off x="4711001" y="4267437"/>
            <a:ext cx="212507" cy="376548"/>
            <a:chOff x="0" y="0"/>
            <a:chExt cx="74076" cy="131259"/>
          </a:xfrm>
        </p:grpSpPr>
        <p:sp>
          <p:nvSpPr>
            <p:cNvPr id="460" name="Freeform 4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1" name="TextBox 4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2" name="Group 462"/>
          <p:cNvGrpSpPr/>
          <p:nvPr/>
        </p:nvGrpSpPr>
        <p:grpSpPr>
          <a:xfrm>
            <a:off x="4941185" y="4267437"/>
            <a:ext cx="212507" cy="376548"/>
            <a:chOff x="0" y="0"/>
            <a:chExt cx="74076" cy="131259"/>
          </a:xfrm>
        </p:grpSpPr>
        <p:sp>
          <p:nvSpPr>
            <p:cNvPr id="463" name="Freeform 4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4" name="TextBox 4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5" name="Group 465"/>
          <p:cNvGrpSpPr/>
          <p:nvPr/>
        </p:nvGrpSpPr>
        <p:grpSpPr>
          <a:xfrm>
            <a:off x="4711001" y="4731155"/>
            <a:ext cx="212507" cy="376548"/>
            <a:chOff x="0" y="0"/>
            <a:chExt cx="74076" cy="131259"/>
          </a:xfrm>
        </p:grpSpPr>
        <p:sp>
          <p:nvSpPr>
            <p:cNvPr id="466" name="Freeform 4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7" name="TextBox 4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8" name="Group 468"/>
          <p:cNvGrpSpPr/>
          <p:nvPr/>
        </p:nvGrpSpPr>
        <p:grpSpPr>
          <a:xfrm>
            <a:off x="4941185" y="4731155"/>
            <a:ext cx="212507" cy="376548"/>
            <a:chOff x="0" y="0"/>
            <a:chExt cx="74076" cy="131259"/>
          </a:xfrm>
        </p:grpSpPr>
        <p:sp>
          <p:nvSpPr>
            <p:cNvPr id="469" name="Freeform 4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0" name="TextBox 4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1" name="Group 471"/>
          <p:cNvGrpSpPr/>
          <p:nvPr/>
        </p:nvGrpSpPr>
        <p:grpSpPr>
          <a:xfrm>
            <a:off x="4711001" y="5194872"/>
            <a:ext cx="212507" cy="376548"/>
            <a:chOff x="0" y="0"/>
            <a:chExt cx="74076" cy="131259"/>
          </a:xfrm>
        </p:grpSpPr>
        <p:sp>
          <p:nvSpPr>
            <p:cNvPr id="472" name="Freeform 4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3" name="TextBox 4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4" name="Group 474"/>
          <p:cNvGrpSpPr/>
          <p:nvPr/>
        </p:nvGrpSpPr>
        <p:grpSpPr>
          <a:xfrm>
            <a:off x="4941185" y="5194872"/>
            <a:ext cx="212507" cy="376548"/>
            <a:chOff x="0" y="0"/>
            <a:chExt cx="74076" cy="131259"/>
          </a:xfrm>
        </p:grpSpPr>
        <p:sp>
          <p:nvSpPr>
            <p:cNvPr id="475" name="Freeform 4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6" name="TextBox 4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7" name="Group 477"/>
          <p:cNvGrpSpPr/>
          <p:nvPr/>
        </p:nvGrpSpPr>
        <p:grpSpPr>
          <a:xfrm>
            <a:off x="4711001" y="5658590"/>
            <a:ext cx="212507" cy="376548"/>
            <a:chOff x="0" y="0"/>
            <a:chExt cx="74076" cy="131259"/>
          </a:xfrm>
        </p:grpSpPr>
        <p:sp>
          <p:nvSpPr>
            <p:cNvPr id="478" name="Freeform 4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9" name="TextBox 4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0" name="Group 480"/>
          <p:cNvGrpSpPr/>
          <p:nvPr/>
        </p:nvGrpSpPr>
        <p:grpSpPr>
          <a:xfrm>
            <a:off x="4941185" y="5658590"/>
            <a:ext cx="212507" cy="376548"/>
            <a:chOff x="0" y="0"/>
            <a:chExt cx="74076" cy="131259"/>
          </a:xfrm>
        </p:grpSpPr>
        <p:sp>
          <p:nvSpPr>
            <p:cNvPr id="481" name="Freeform 4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2" name="TextBox 4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3" name="Group 483"/>
          <p:cNvGrpSpPr/>
          <p:nvPr/>
        </p:nvGrpSpPr>
        <p:grpSpPr>
          <a:xfrm>
            <a:off x="4711001" y="6122307"/>
            <a:ext cx="212507" cy="376548"/>
            <a:chOff x="0" y="0"/>
            <a:chExt cx="74076" cy="131259"/>
          </a:xfrm>
        </p:grpSpPr>
        <p:sp>
          <p:nvSpPr>
            <p:cNvPr id="484" name="Freeform 4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5" name="TextBox 4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6" name="Group 486"/>
          <p:cNvGrpSpPr/>
          <p:nvPr/>
        </p:nvGrpSpPr>
        <p:grpSpPr>
          <a:xfrm>
            <a:off x="4941185" y="6122307"/>
            <a:ext cx="212507" cy="376548"/>
            <a:chOff x="0" y="0"/>
            <a:chExt cx="74076" cy="131259"/>
          </a:xfrm>
        </p:grpSpPr>
        <p:sp>
          <p:nvSpPr>
            <p:cNvPr id="487" name="Freeform 4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8" name="TextBox 4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9" name="Group 489"/>
          <p:cNvGrpSpPr/>
          <p:nvPr/>
        </p:nvGrpSpPr>
        <p:grpSpPr>
          <a:xfrm>
            <a:off x="4711001" y="6586025"/>
            <a:ext cx="212507" cy="376548"/>
            <a:chOff x="0" y="0"/>
            <a:chExt cx="74076" cy="131259"/>
          </a:xfrm>
        </p:grpSpPr>
        <p:sp>
          <p:nvSpPr>
            <p:cNvPr id="490" name="Freeform 4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1" name="TextBox 4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2" name="Group 492"/>
          <p:cNvGrpSpPr/>
          <p:nvPr/>
        </p:nvGrpSpPr>
        <p:grpSpPr>
          <a:xfrm>
            <a:off x="4941185" y="6586025"/>
            <a:ext cx="212507" cy="376548"/>
            <a:chOff x="0" y="0"/>
            <a:chExt cx="74076" cy="131259"/>
          </a:xfrm>
        </p:grpSpPr>
        <p:sp>
          <p:nvSpPr>
            <p:cNvPr id="493" name="Freeform 4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4" name="TextBox 4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5" name="Group 495"/>
          <p:cNvGrpSpPr/>
          <p:nvPr/>
        </p:nvGrpSpPr>
        <p:grpSpPr>
          <a:xfrm>
            <a:off x="4711001" y="7049742"/>
            <a:ext cx="212507" cy="376548"/>
            <a:chOff x="0" y="0"/>
            <a:chExt cx="74076" cy="131259"/>
          </a:xfrm>
        </p:grpSpPr>
        <p:sp>
          <p:nvSpPr>
            <p:cNvPr id="496" name="Freeform 4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7" name="TextBox 4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8" name="Group 498"/>
          <p:cNvGrpSpPr/>
          <p:nvPr/>
        </p:nvGrpSpPr>
        <p:grpSpPr>
          <a:xfrm>
            <a:off x="4941185" y="7049742"/>
            <a:ext cx="212507" cy="376548"/>
            <a:chOff x="0" y="0"/>
            <a:chExt cx="74076" cy="131259"/>
          </a:xfrm>
        </p:grpSpPr>
        <p:sp>
          <p:nvSpPr>
            <p:cNvPr id="499" name="Freeform 4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0" name="TextBox 5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1" name="Group 501"/>
          <p:cNvGrpSpPr/>
          <p:nvPr/>
        </p:nvGrpSpPr>
        <p:grpSpPr>
          <a:xfrm>
            <a:off x="4711001" y="7513460"/>
            <a:ext cx="212507" cy="376548"/>
            <a:chOff x="0" y="0"/>
            <a:chExt cx="74076" cy="131259"/>
          </a:xfrm>
        </p:grpSpPr>
        <p:sp>
          <p:nvSpPr>
            <p:cNvPr id="502" name="Freeform 5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3" name="TextBox 5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4" name="Group 504"/>
          <p:cNvGrpSpPr/>
          <p:nvPr/>
        </p:nvGrpSpPr>
        <p:grpSpPr>
          <a:xfrm>
            <a:off x="4941185" y="7513460"/>
            <a:ext cx="212507" cy="376548"/>
            <a:chOff x="0" y="0"/>
            <a:chExt cx="74076" cy="131259"/>
          </a:xfrm>
        </p:grpSpPr>
        <p:sp>
          <p:nvSpPr>
            <p:cNvPr id="505" name="Freeform 5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6" name="TextBox 5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7" name="Group 507"/>
          <p:cNvGrpSpPr/>
          <p:nvPr/>
        </p:nvGrpSpPr>
        <p:grpSpPr>
          <a:xfrm>
            <a:off x="5171368" y="1948850"/>
            <a:ext cx="212507" cy="376548"/>
            <a:chOff x="0" y="0"/>
            <a:chExt cx="74076" cy="131259"/>
          </a:xfrm>
        </p:grpSpPr>
        <p:sp>
          <p:nvSpPr>
            <p:cNvPr id="508" name="Freeform 5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9" name="TextBox 5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0" name="Group 510"/>
          <p:cNvGrpSpPr/>
          <p:nvPr/>
        </p:nvGrpSpPr>
        <p:grpSpPr>
          <a:xfrm>
            <a:off x="5401552" y="1948850"/>
            <a:ext cx="212507" cy="376548"/>
            <a:chOff x="0" y="0"/>
            <a:chExt cx="74076" cy="131259"/>
          </a:xfrm>
        </p:grpSpPr>
        <p:sp>
          <p:nvSpPr>
            <p:cNvPr id="511" name="Freeform 5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2" name="TextBox 5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3" name="Group 513"/>
          <p:cNvGrpSpPr/>
          <p:nvPr/>
        </p:nvGrpSpPr>
        <p:grpSpPr>
          <a:xfrm>
            <a:off x="5171368" y="2412567"/>
            <a:ext cx="212507" cy="376548"/>
            <a:chOff x="0" y="0"/>
            <a:chExt cx="74076" cy="131259"/>
          </a:xfrm>
        </p:grpSpPr>
        <p:sp>
          <p:nvSpPr>
            <p:cNvPr id="514" name="Freeform 5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5" name="TextBox 5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6" name="Group 516"/>
          <p:cNvGrpSpPr/>
          <p:nvPr/>
        </p:nvGrpSpPr>
        <p:grpSpPr>
          <a:xfrm>
            <a:off x="5401552" y="2412567"/>
            <a:ext cx="212507" cy="376548"/>
            <a:chOff x="0" y="0"/>
            <a:chExt cx="74076" cy="131259"/>
          </a:xfrm>
        </p:grpSpPr>
        <p:sp>
          <p:nvSpPr>
            <p:cNvPr id="517" name="Freeform 5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8" name="TextBox 5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9" name="Group 519"/>
          <p:cNvGrpSpPr/>
          <p:nvPr/>
        </p:nvGrpSpPr>
        <p:grpSpPr>
          <a:xfrm>
            <a:off x="5171368" y="2876285"/>
            <a:ext cx="212507" cy="376548"/>
            <a:chOff x="0" y="0"/>
            <a:chExt cx="74076" cy="131259"/>
          </a:xfrm>
        </p:grpSpPr>
        <p:sp>
          <p:nvSpPr>
            <p:cNvPr id="520" name="Freeform 5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1" name="TextBox 5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2" name="Group 522"/>
          <p:cNvGrpSpPr/>
          <p:nvPr/>
        </p:nvGrpSpPr>
        <p:grpSpPr>
          <a:xfrm>
            <a:off x="5401552" y="2876285"/>
            <a:ext cx="212507" cy="376548"/>
            <a:chOff x="0" y="0"/>
            <a:chExt cx="74076" cy="131259"/>
          </a:xfrm>
        </p:grpSpPr>
        <p:sp>
          <p:nvSpPr>
            <p:cNvPr id="523" name="Freeform 5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4" name="TextBox 5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5" name="Group 525"/>
          <p:cNvGrpSpPr/>
          <p:nvPr/>
        </p:nvGrpSpPr>
        <p:grpSpPr>
          <a:xfrm>
            <a:off x="5171368" y="3340002"/>
            <a:ext cx="212507" cy="376548"/>
            <a:chOff x="0" y="0"/>
            <a:chExt cx="74076" cy="131259"/>
          </a:xfrm>
        </p:grpSpPr>
        <p:sp>
          <p:nvSpPr>
            <p:cNvPr id="526" name="Freeform 5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7" name="TextBox 5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8" name="Group 528"/>
          <p:cNvGrpSpPr/>
          <p:nvPr/>
        </p:nvGrpSpPr>
        <p:grpSpPr>
          <a:xfrm>
            <a:off x="5401552" y="3340002"/>
            <a:ext cx="212507" cy="376548"/>
            <a:chOff x="0" y="0"/>
            <a:chExt cx="74076" cy="131259"/>
          </a:xfrm>
        </p:grpSpPr>
        <p:sp>
          <p:nvSpPr>
            <p:cNvPr id="529" name="Freeform 5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0" name="TextBox 5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1" name="Group 531"/>
          <p:cNvGrpSpPr/>
          <p:nvPr/>
        </p:nvGrpSpPr>
        <p:grpSpPr>
          <a:xfrm>
            <a:off x="5171368" y="3803720"/>
            <a:ext cx="212507" cy="376548"/>
            <a:chOff x="0" y="0"/>
            <a:chExt cx="74076" cy="131259"/>
          </a:xfrm>
        </p:grpSpPr>
        <p:sp>
          <p:nvSpPr>
            <p:cNvPr id="532" name="Freeform 5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3" name="TextBox 5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4" name="Group 534"/>
          <p:cNvGrpSpPr/>
          <p:nvPr/>
        </p:nvGrpSpPr>
        <p:grpSpPr>
          <a:xfrm>
            <a:off x="5401552" y="3803720"/>
            <a:ext cx="212507" cy="376548"/>
            <a:chOff x="0" y="0"/>
            <a:chExt cx="74076" cy="131259"/>
          </a:xfrm>
        </p:grpSpPr>
        <p:sp>
          <p:nvSpPr>
            <p:cNvPr id="535" name="Freeform 5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6" name="TextBox 5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7" name="Group 537"/>
          <p:cNvGrpSpPr/>
          <p:nvPr/>
        </p:nvGrpSpPr>
        <p:grpSpPr>
          <a:xfrm>
            <a:off x="5171368" y="4267437"/>
            <a:ext cx="212507" cy="376548"/>
            <a:chOff x="0" y="0"/>
            <a:chExt cx="74076" cy="131259"/>
          </a:xfrm>
        </p:grpSpPr>
        <p:sp>
          <p:nvSpPr>
            <p:cNvPr id="538" name="Freeform 5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9" name="TextBox 5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0" name="Group 540"/>
          <p:cNvGrpSpPr/>
          <p:nvPr/>
        </p:nvGrpSpPr>
        <p:grpSpPr>
          <a:xfrm>
            <a:off x="5401552" y="4267437"/>
            <a:ext cx="212507" cy="376548"/>
            <a:chOff x="0" y="0"/>
            <a:chExt cx="74076" cy="131259"/>
          </a:xfrm>
        </p:grpSpPr>
        <p:sp>
          <p:nvSpPr>
            <p:cNvPr id="541" name="Freeform 5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2" name="TextBox 5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3" name="Group 543"/>
          <p:cNvGrpSpPr/>
          <p:nvPr/>
        </p:nvGrpSpPr>
        <p:grpSpPr>
          <a:xfrm>
            <a:off x="5171368" y="4731155"/>
            <a:ext cx="212507" cy="376548"/>
            <a:chOff x="0" y="0"/>
            <a:chExt cx="74076" cy="131259"/>
          </a:xfrm>
        </p:grpSpPr>
        <p:sp>
          <p:nvSpPr>
            <p:cNvPr id="544" name="Freeform 5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5" name="TextBox 5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6" name="Group 546"/>
          <p:cNvGrpSpPr/>
          <p:nvPr/>
        </p:nvGrpSpPr>
        <p:grpSpPr>
          <a:xfrm>
            <a:off x="5401552" y="4731155"/>
            <a:ext cx="212507" cy="376548"/>
            <a:chOff x="0" y="0"/>
            <a:chExt cx="74076" cy="131259"/>
          </a:xfrm>
        </p:grpSpPr>
        <p:sp>
          <p:nvSpPr>
            <p:cNvPr id="547" name="Freeform 5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8" name="TextBox 5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9" name="Group 549"/>
          <p:cNvGrpSpPr/>
          <p:nvPr/>
        </p:nvGrpSpPr>
        <p:grpSpPr>
          <a:xfrm>
            <a:off x="5171368" y="5194872"/>
            <a:ext cx="212507" cy="376548"/>
            <a:chOff x="0" y="0"/>
            <a:chExt cx="74076" cy="131259"/>
          </a:xfrm>
        </p:grpSpPr>
        <p:sp>
          <p:nvSpPr>
            <p:cNvPr id="550" name="Freeform 5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1" name="TextBox 5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2" name="Group 552"/>
          <p:cNvGrpSpPr/>
          <p:nvPr/>
        </p:nvGrpSpPr>
        <p:grpSpPr>
          <a:xfrm>
            <a:off x="5401552" y="5194872"/>
            <a:ext cx="212507" cy="376548"/>
            <a:chOff x="0" y="0"/>
            <a:chExt cx="74076" cy="131259"/>
          </a:xfrm>
        </p:grpSpPr>
        <p:sp>
          <p:nvSpPr>
            <p:cNvPr id="553" name="Freeform 5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4" name="TextBox 5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5" name="Group 555"/>
          <p:cNvGrpSpPr/>
          <p:nvPr/>
        </p:nvGrpSpPr>
        <p:grpSpPr>
          <a:xfrm>
            <a:off x="5171368" y="5658590"/>
            <a:ext cx="212507" cy="376548"/>
            <a:chOff x="0" y="0"/>
            <a:chExt cx="74076" cy="131259"/>
          </a:xfrm>
        </p:grpSpPr>
        <p:sp>
          <p:nvSpPr>
            <p:cNvPr id="556" name="Freeform 5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7" name="TextBox 5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8" name="Group 558"/>
          <p:cNvGrpSpPr/>
          <p:nvPr/>
        </p:nvGrpSpPr>
        <p:grpSpPr>
          <a:xfrm>
            <a:off x="5401552" y="5658590"/>
            <a:ext cx="212507" cy="376548"/>
            <a:chOff x="0" y="0"/>
            <a:chExt cx="74076" cy="131259"/>
          </a:xfrm>
        </p:grpSpPr>
        <p:sp>
          <p:nvSpPr>
            <p:cNvPr id="559" name="Freeform 5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0" name="TextBox 5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1" name="Group 561"/>
          <p:cNvGrpSpPr/>
          <p:nvPr/>
        </p:nvGrpSpPr>
        <p:grpSpPr>
          <a:xfrm>
            <a:off x="5171368" y="6122307"/>
            <a:ext cx="212507" cy="376548"/>
            <a:chOff x="0" y="0"/>
            <a:chExt cx="74076" cy="131259"/>
          </a:xfrm>
        </p:grpSpPr>
        <p:sp>
          <p:nvSpPr>
            <p:cNvPr id="562" name="Freeform 5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3" name="TextBox 5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4" name="Group 564"/>
          <p:cNvGrpSpPr/>
          <p:nvPr/>
        </p:nvGrpSpPr>
        <p:grpSpPr>
          <a:xfrm>
            <a:off x="5401552" y="6122307"/>
            <a:ext cx="212507" cy="376548"/>
            <a:chOff x="0" y="0"/>
            <a:chExt cx="74076" cy="131259"/>
          </a:xfrm>
        </p:grpSpPr>
        <p:sp>
          <p:nvSpPr>
            <p:cNvPr id="565" name="Freeform 5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6" name="TextBox 5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7" name="Group 567"/>
          <p:cNvGrpSpPr/>
          <p:nvPr/>
        </p:nvGrpSpPr>
        <p:grpSpPr>
          <a:xfrm>
            <a:off x="5171368" y="6586025"/>
            <a:ext cx="212507" cy="376548"/>
            <a:chOff x="0" y="0"/>
            <a:chExt cx="74076" cy="131259"/>
          </a:xfrm>
        </p:grpSpPr>
        <p:sp>
          <p:nvSpPr>
            <p:cNvPr id="568" name="Freeform 5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9" name="TextBox 5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0" name="Group 570"/>
          <p:cNvGrpSpPr/>
          <p:nvPr/>
        </p:nvGrpSpPr>
        <p:grpSpPr>
          <a:xfrm>
            <a:off x="5401552" y="6586025"/>
            <a:ext cx="212507" cy="376548"/>
            <a:chOff x="0" y="0"/>
            <a:chExt cx="74076" cy="131259"/>
          </a:xfrm>
        </p:grpSpPr>
        <p:sp>
          <p:nvSpPr>
            <p:cNvPr id="571" name="Freeform 5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2" name="TextBox 5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3" name="Group 573"/>
          <p:cNvGrpSpPr/>
          <p:nvPr/>
        </p:nvGrpSpPr>
        <p:grpSpPr>
          <a:xfrm>
            <a:off x="5171368" y="7049742"/>
            <a:ext cx="212507" cy="376548"/>
            <a:chOff x="0" y="0"/>
            <a:chExt cx="74076" cy="131259"/>
          </a:xfrm>
        </p:grpSpPr>
        <p:sp>
          <p:nvSpPr>
            <p:cNvPr id="574" name="Freeform 5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5" name="TextBox 5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6" name="Group 576"/>
          <p:cNvGrpSpPr/>
          <p:nvPr/>
        </p:nvGrpSpPr>
        <p:grpSpPr>
          <a:xfrm>
            <a:off x="5401552" y="7049742"/>
            <a:ext cx="212507" cy="376548"/>
            <a:chOff x="0" y="0"/>
            <a:chExt cx="74076" cy="131259"/>
          </a:xfrm>
        </p:grpSpPr>
        <p:sp>
          <p:nvSpPr>
            <p:cNvPr id="577" name="Freeform 5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8" name="TextBox 5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9" name="Group 579"/>
          <p:cNvGrpSpPr/>
          <p:nvPr/>
        </p:nvGrpSpPr>
        <p:grpSpPr>
          <a:xfrm>
            <a:off x="5171368" y="7513460"/>
            <a:ext cx="212507" cy="376548"/>
            <a:chOff x="0" y="0"/>
            <a:chExt cx="74076" cy="131259"/>
          </a:xfrm>
        </p:grpSpPr>
        <p:sp>
          <p:nvSpPr>
            <p:cNvPr id="580" name="Freeform 5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1" name="TextBox 5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2" name="Group 582"/>
          <p:cNvGrpSpPr/>
          <p:nvPr/>
        </p:nvGrpSpPr>
        <p:grpSpPr>
          <a:xfrm>
            <a:off x="5401552" y="7513460"/>
            <a:ext cx="212507" cy="376548"/>
            <a:chOff x="0" y="0"/>
            <a:chExt cx="74076" cy="131259"/>
          </a:xfrm>
        </p:grpSpPr>
        <p:sp>
          <p:nvSpPr>
            <p:cNvPr id="583" name="Freeform 5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4" name="TextBox 5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5" name="Group 585"/>
          <p:cNvGrpSpPr/>
          <p:nvPr/>
        </p:nvGrpSpPr>
        <p:grpSpPr>
          <a:xfrm>
            <a:off x="5631735" y="1948850"/>
            <a:ext cx="212507" cy="376548"/>
            <a:chOff x="0" y="0"/>
            <a:chExt cx="74076" cy="131259"/>
          </a:xfrm>
        </p:grpSpPr>
        <p:sp>
          <p:nvSpPr>
            <p:cNvPr id="586" name="Freeform 5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7" name="TextBox 5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8" name="Group 588"/>
          <p:cNvGrpSpPr/>
          <p:nvPr/>
        </p:nvGrpSpPr>
        <p:grpSpPr>
          <a:xfrm>
            <a:off x="5631735" y="2412567"/>
            <a:ext cx="212507" cy="376548"/>
            <a:chOff x="0" y="0"/>
            <a:chExt cx="74076" cy="131259"/>
          </a:xfrm>
        </p:grpSpPr>
        <p:sp>
          <p:nvSpPr>
            <p:cNvPr id="589" name="Freeform 5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0" name="TextBox 5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1" name="Group 591"/>
          <p:cNvGrpSpPr/>
          <p:nvPr/>
        </p:nvGrpSpPr>
        <p:grpSpPr>
          <a:xfrm>
            <a:off x="5631735" y="2876285"/>
            <a:ext cx="212507" cy="376548"/>
            <a:chOff x="0" y="0"/>
            <a:chExt cx="74076" cy="131259"/>
          </a:xfrm>
        </p:grpSpPr>
        <p:sp>
          <p:nvSpPr>
            <p:cNvPr id="592" name="Freeform 5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3" name="TextBox 5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4" name="Group 594"/>
          <p:cNvGrpSpPr/>
          <p:nvPr/>
        </p:nvGrpSpPr>
        <p:grpSpPr>
          <a:xfrm>
            <a:off x="5631735" y="3340002"/>
            <a:ext cx="212507" cy="376548"/>
            <a:chOff x="0" y="0"/>
            <a:chExt cx="74076" cy="131259"/>
          </a:xfrm>
        </p:grpSpPr>
        <p:sp>
          <p:nvSpPr>
            <p:cNvPr id="595" name="Freeform 5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6" name="TextBox 5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7" name="Group 597"/>
          <p:cNvGrpSpPr/>
          <p:nvPr/>
        </p:nvGrpSpPr>
        <p:grpSpPr>
          <a:xfrm>
            <a:off x="5631735" y="3803720"/>
            <a:ext cx="212507" cy="376548"/>
            <a:chOff x="0" y="0"/>
            <a:chExt cx="74076" cy="131259"/>
          </a:xfrm>
        </p:grpSpPr>
        <p:sp>
          <p:nvSpPr>
            <p:cNvPr id="598" name="Freeform 5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9" name="TextBox 5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0" name="Group 600"/>
          <p:cNvGrpSpPr/>
          <p:nvPr/>
        </p:nvGrpSpPr>
        <p:grpSpPr>
          <a:xfrm>
            <a:off x="5631735" y="4267437"/>
            <a:ext cx="212507" cy="376548"/>
            <a:chOff x="0" y="0"/>
            <a:chExt cx="74076" cy="131259"/>
          </a:xfrm>
        </p:grpSpPr>
        <p:sp>
          <p:nvSpPr>
            <p:cNvPr id="601" name="Freeform 6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2" name="TextBox 6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3" name="Group 603"/>
          <p:cNvGrpSpPr/>
          <p:nvPr/>
        </p:nvGrpSpPr>
        <p:grpSpPr>
          <a:xfrm>
            <a:off x="5631735" y="4731155"/>
            <a:ext cx="212507" cy="376548"/>
            <a:chOff x="0" y="0"/>
            <a:chExt cx="74076" cy="131259"/>
          </a:xfrm>
        </p:grpSpPr>
        <p:sp>
          <p:nvSpPr>
            <p:cNvPr id="604" name="Freeform 6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5" name="TextBox 6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6" name="Group 606"/>
          <p:cNvGrpSpPr/>
          <p:nvPr/>
        </p:nvGrpSpPr>
        <p:grpSpPr>
          <a:xfrm>
            <a:off x="5631735" y="5194872"/>
            <a:ext cx="212507" cy="376548"/>
            <a:chOff x="0" y="0"/>
            <a:chExt cx="74076" cy="131259"/>
          </a:xfrm>
        </p:grpSpPr>
        <p:sp>
          <p:nvSpPr>
            <p:cNvPr id="607" name="Freeform 6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8" name="TextBox 6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9" name="Group 609"/>
          <p:cNvGrpSpPr/>
          <p:nvPr/>
        </p:nvGrpSpPr>
        <p:grpSpPr>
          <a:xfrm>
            <a:off x="5631735" y="5658590"/>
            <a:ext cx="212507" cy="376548"/>
            <a:chOff x="0" y="0"/>
            <a:chExt cx="74076" cy="131259"/>
          </a:xfrm>
        </p:grpSpPr>
        <p:sp>
          <p:nvSpPr>
            <p:cNvPr id="610" name="Freeform 6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1" name="TextBox 6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2" name="Group 612"/>
          <p:cNvGrpSpPr/>
          <p:nvPr/>
        </p:nvGrpSpPr>
        <p:grpSpPr>
          <a:xfrm>
            <a:off x="5631735" y="6122307"/>
            <a:ext cx="212507" cy="376548"/>
            <a:chOff x="0" y="0"/>
            <a:chExt cx="74076" cy="131259"/>
          </a:xfrm>
        </p:grpSpPr>
        <p:sp>
          <p:nvSpPr>
            <p:cNvPr id="613" name="Freeform 6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4" name="TextBox 6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5" name="Group 615"/>
          <p:cNvGrpSpPr/>
          <p:nvPr/>
        </p:nvGrpSpPr>
        <p:grpSpPr>
          <a:xfrm>
            <a:off x="5631735" y="6586025"/>
            <a:ext cx="212507" cy="376548"/>
            <a:chOff x="0" y="0"/>
            <a:chExt cx="74076" cy="131259"/>
          </a:xfrm>
        </p:grpSpPr>
        <p:sp>
          <p:nvSpPr>
            <p:cNvPr id="616" name="Freeform 6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7" name="TextBox 6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8" name="Group 618"/>
          <p:cNvGrpSpPr/>
          <p:nvPr/>
        </p:nvGrpSpPr>
        <p:grpSpPr>
          <a:xfrm>
            <a:off x="5631735" y="7049742"/>
            <a:ext cx="212507" cy="376548"/>
            <a:chOff x="0" y="0"/>
            <a:chExt cx="74076" cy="131259"/>
          </a:xfrm>
        </p:grpSpPr>
        <p:sp>
          <p:nvSpPr>
            <p:cNvPr id="619" name="Freeform 6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0" name="TextBox 6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1" name="Group 621"/>
          <p:cNvGrpSpPr/>
          <p:nvPr/>
        </p:nvGrpSpPr>
        <p:grpSpPr>
          <a:xfrm>
            <a:off x="5631735" y="7513460"/>
            <a:ext cx="212507" cy="376548"/>
            <a:chOff x="0" y="0"/>
            <a:chExt cx="74076" cy="131259"/>
          </a:xfrm>
        </p:grpSpPr>
        <p:sp>
          <p:nvSpPr>
            <p:cNvPr id="622" name="Freeform 6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3" name="TextBox 6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4" name="Group 624"/>
          <p:cNvGrpSpPr/>
          <p:nvPr/>
        </p:nvGrpSpPr>
        <p:grpSpPr>
          <a:xfrm>
            <a:off x="5861919" y="1948850"/>
            <a:ext cx="212507" cy="376548"/>
            <a:chOff x="0" y="0"/>
            <a:chExt cx="74076" cy="131259"/>
          </a:xfrm>
        </p:grpSpPr>
        <p:sp>
          <p:nvSpPr>
            <p:cNvPr id="625" name="Freeform 6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6" name="TextBox 6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7" name="Group 627"/>
          <p:cNvGrpSpPr/>
          <p:nvPr/>
        </p:nvGrpSpPr>
        <p:grpSpPr>
          <a:xfrm>
            <a:off x="6092102" y="1948850"/>
            <a:ext cx="212507" cy="376548"/>
            <a:chOff x="0" y="0"/>
            <a:chExt cx="74076" cy="131259"/>
          </a:xfrm>
        </p:grpSpPr>
        <p:sp>
          <p:nvSpPr>
            <p:cNvPr id="628" name="Freeform 6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9" name="TextBox 6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0" name="Group 630"/>
          <p:cNvGrpSpPr/>
          <p:nvPr/>
        </p:nvGrpSpPr>
        <p:grpSpPr>
          <a:xfrm>
            <a:off x="5861919" y="2412567"/>
            <a:ext cx="212507" cy="376548"/>
            <a:chOff x="0" y="0"/>
            <a:chExt cx="74076" cy="131259"/>
          </a:xfrm>
        </p:grpSpPr>
        <p:sp>
          <p:nvSpPr>
            <p:cNvPr id="631" name="Freeform 6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2" name="TextBox 6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3" name="Group 633"/>
          <p:cNvGrpSpPr/>
          <p:nvPr/>
        </p:nvGrpSpPr>
        <p:grpSpPr>
          <a:xfrm>
            <a:off x="6092102" y="2412567"/>
            <a:ext cx="212507" cy="376548"/>
            <a:chOff x="0" y="0"/>
            <a:chExt cx="74076" cy="131259"/>
          </a:xfrm>
        </p:grpSpPr>
        <p:sp>
          <p:nvSpPr>
            <p:cNvPr id="634" name="Freeform 6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5" name="TextBox 6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6" name="Group 636"/>
          <p:cNvGrpSpPr/>
          <p:nvPr/>
        </p:nvGrpSpPr>
        <p:grpSpPr>
          <a:xfrm>
            <a:off x="5861919" y="2876285"/>
            <a:ext cx="212507" cy="376548"/>
            <a:chOff x="0" y="0"/>
            <a:chExt cx="74076" cy="131259"/>
          </a:xfrm>
        </p:grpSpPr>
        <p:sp>
          <p:nvSpPr>
            <p:cNvPr id="637" name="Freeform 6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8" name="TextBox 6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9" name="Group 639"/>
          <p:cNvGrpSpPr/>
          <p:nvPr/>
        </p:nvGrpSpPr>
        <p:grpSpPr>
          <a:xfrm>
            <a:off x="6092102" y="2876285"/>
            <a:ext cx="212507" cy="376548"/>
            <a:chOff x="0" y="0"/>
            <a:chExt cx="74076" cy="131259"/>
          </a:xfrm>
        </p:grpSpPr>
        <p:sp>
          <p:nvSpPr>
            <p:cNvPr id="640" name="Freeform 6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1" name="TextBox 6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2" name="Group 642"/>
          <p:cNvGrpSpPr/>
          <p:nvPr/>
        </p:nvGrpSpPr>
        <p:grpSpPr>
          <a:xfrm>
            <a:off x="5861919" y="3340002"/>
            <a:ext cx="212507" cy="376548"/>
            <a:chOff x="0" y="0"/>
            <a:chExt cx="74076" cy="131259"/>
          </a:xfrm>
        </p:grpSpPr>
        <p:sp>
          <p:nvSpPr>
            <p:cNvPr id="643" name="Freeform 6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4" name="TextBox 6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5" name="Group 645"/>
          <p:cNvGrpSpPr/>
          <p:nvPr/>
        </p:nvGrpSpPr>
        <p:grpSpPr>
          <a:xfrm>
            <a:off x="6092102" y="3340002"/>
            <a:ext cx="212507" cy="376548"/>
            <a:chOff x="0" y="0"/>
            <a:chExt cx="74076" cy="131259"/>
          </a:xfrm>
        </p:grpSpPr>
        <p:sp>
          <p:nvSpPr>
            <p:cNvPr id="646" name="Freeform 6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7" name="TextBox 6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8" name="Group 648"/>
          <p:cNvGrpSpPr/>
          <p:nvPr/>
        </p:nvGrpSpPr>
        <p:grpSpPr>
          <a:xfrm>
            <a:off x="5861919" y="3803720"/>
            <a:ext cx="212507" cy="376548"/>
            <a:chOff x="0" y="0"/>
            <a:chExt cx="74076" cy="131259"/>
          </a:xfrm>
        </p:grpSpPr>
        <p:sp>
          <p:nvSpPr>
            <p:cNvPr id="649" name="Freeform 6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0" name="TextBox 6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1" name="Group 651"/>
          <p:cNvGrpSpPr/>
          <p:nvPr/>
        </p:nvGrpSpPr>
        <p:grpSpPr>
          <a:xfrm>
            <a:off x="6092102" y="3803720"/>
            <a:ext cx="212507" cy="376548"/>
            <a:chOff x="0" y="0"/>
            <a:chExt cx="74076" cy="131259"/>
          </a:xfrm>
        </p:grpSpPr>
        <p:sp>
          <p:nvSpPr>
            <p:cNvPr id="652" name="Freeform 6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3" name="TextBox 6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4" name="Group 654"/>
          <p:cNvGrpSpPr/>
          <p:nvPr/>
        </p:nvGrpSpPr>
        <p:grpSpPr>
          <a:xfrm>
            <a:off x="5861919" y="4267437"/>
            <a:ext cx="212507" cy="376548"/>
            <a:chOff x="0" y="0"/>
            <a:chExt cx="74076" cy="131259"/>
          </a:xfrm>
        </p:grpSpPr>
        <p:sp>
          <p:nvSpPr>
            <p:cNvPr id="655" name="Freeform 6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6" name="TextBox 6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7" name="Group 657"/>
          <p:cNvGrpSpPr/>
          <p:nvPr/>
        </p:nvGrpSpPr>
        <p:grpSpPr>
          <a:xfrm>
            <a:off x="6092102" y="4267437"/>
            <a:ext cx="212507" cy="376548"/>
            <a:chOff x="0" y="0"/>
            <a:chExt cx="74076" cy="131259"/>
          </a:xfrm>
        </p:grpSpPr>
        <p:sp>
          <p:nvSpPr>
            <p:cNvPr id="658" name="Freeform 6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9" name="TextBox 6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0" name="Group 660"/>
          <p:cNvGrpSpPr/>
          <p:nvPr/>
        </p:nvGrpSpPr>
        <p:grpSpPr>
          <a:xfrm>
            <a:off x="5861919" y="4731155"/>
            <a:ext cx="212507" cy="376548"/>
            <a:chOff x="0" y="0"/>
            <a:chExt cx="74076" cy="131259"/>
          </a:xfrm>
        </p:grpSpPr>
        <p:sp>
          <p:nvSpPr>
            <p:cNvPr id="661" name="Freeform 6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2" name="TextBox 6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3" name="Group 663"/>
          <p:cNvGrpSpPr/>
          <p:nvPr/>
        </p:nvGrpSpPr>
        <p:grpSpPr>
          <a:xfrm>
            <a:off x="6092102" y="4731155"/>
            <a:ext cx="212507" cy="376548"/>
            <a:chOff x="0" y="0"/>
            <a:chExt cx="74076" cy="131259"/>
          </a:xfrm>
        </p:grpSpPr>
        <p:sp>
          <p:nvSpPr>
            <p:cNvPr id="664" name="Freeform 6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5" name="TextBox 6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6" name="Group 666"/>
          <p:cNvGrpSpPr/>
          <p:nvPr/>
        </p:nvGrpSpPr>
        <p:grpSpPr>
          <a:xfrm>
            <a:off x="5861919" y="5194872"/>
            <a:ext cx="212507" cy="376548"/>
            <a:chOff x="0" y="0"/>
            <a:chExt cx="74076" cy="131259"/>
          </a:xfrm>
        </p:grpSpPr>
        <p:sp>
          <p:nvSpPr>
            <p:cNvPr id="667" name="Freeform 6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8" name="TextBox 6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9" name="Group 669"/>
          <p:cNvGrpSpPr/>
          <p:nvPr/>
        </p:nvGrpSpPr>
        <p:grpSpPr>
          <a:xfrm>
            <a:off x="6092102" y="5194872"/>
            <a:ext cx="212507" cy="376548"/>
            <a:chOff x="0" y="0"/>
            <a:chExt cx="74076" cy="131259"/>
          </a:xfrm>
        </p:grpSpPr>
        <p:sp>
          <p:nvSpPr>
            <p:cNvPr id="670" name="Freeform 6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1" name="TextBox 6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2" name="Group 672"/>
          <p:cNvGrpSpPr/>
          <p:nvPr/>
        </p:nvGrpSpPr>
        <p:grpSpPr>
          <a:xfrm>
            <a:off x="5861919" y="5658590"/>
            <a:ext cx="212507" cy="376548"/>
            <a:chOff x="0" y="0"/>
            <a:chExt cx="74076" cy="131259"/>
          </a:xfrm>
        </p:grpSpPr>
        <p:sp>
          <p:nvSpPr>
            <p:cNvPr id="673" name="Freeform 6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4" name="TextBox 6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5" name="Group 675"/>
          <p:cNvGrpSpPr/>
          <p:nvPr/>
        </p:nvGrpSpPr>
        <p:grpSpPr>
          <a:xfrm>
            <a:off x="6092102" y="5658590"/>
            <a:ext cx="212507" cy="376548"/>
            <a:chOff x="0" y="0"/>
            <a:chExt cx="74076" cy="131259"/>
          </a:xfrm>
        </p:grpSpPr>
        <p:sp>
          <p:nvSpPr>
            <p:cNvPr id="676" name="Freeform 6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7" name="TextBox 6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8" name="Group 678"/>
          <p:cNvGrpSpPr/>
          <p:nvPr/>
        </p:nvGrpSpPr>
        <p:grpSpPr>
          <a:xfrm>
            <a:off x="5861919" y="6122307"/>
            <a:ext cx="212507" cy="376548"/>
            <a:chOff x="0" y="0"/>
            <a:chExt cx="74076" cy="131259"/>
          </a:xfrm>
        </p:grpSpPr>
        <p:sp>
          <p:nvSpPr>
            <p:cNvPr id="679" name="Freeform 6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0" name="TextBox 6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1" name="Group 681"/>
          <p:cNvGrpSpPr/>
          <p:nvPr/>
        </p:nvGrpSpPr>
        <p:grpSpPr>
          <a:xfrm>
            <a:off x="6092102" y="6122307"/>
            <a:ext cx="212507" cy="376548"/>
            <a:chOff x="0" y="0"/>
            <a:chExt cx="74076" cy="131259"/>
          </a:xfrm>
        </p:grpSpPr>
        <p:sp>
          <p:nvSpPr>
            <p:cNvPr id="682" name="Freeform 6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3" name="TextBox 6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4" name="Group 684"/>
          <p:cNvGrpSpPr/>
          <p:nvPr/>
        </p:nvGrpSpPr>
        <p:grpSpPr>
          <a:xfrm>
            <a:off x="5861919" y="6586025"/>
            <a:ext cx="212507" cy="376548"/>
            <a:chOff x="0" y="0"/>
            <a:chExt cx="74076" cy="131259"/>
          </a:xfrm>
        </p:grpSpPr>
        <p:sp>
          <p:nvSpPr>
            <p:cNvPr id="685" name="Freeform 6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6" name="TextBox 6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7" name="Group 687"/>
          <p:cNvGrpSpPr/>
          <p:nvPr/>
        </p:nvGrpSpPr>
        <p:grpSpPr>
          <a:xfrm>
            <a:off x="6092102" y="6586025"/>
            <a:ext cx="212507" cy="376548"/>
            <a:chOff x="0" y="0"/>
            <a:chExt cx="74076" cy="131259"/>
          </a:xfrm>
        </p:grpSpPr>
        <p:sp>
          <p:nvSpPr>
            <p:cNvPr id="688" name="Freeform 6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9" name="TextBox 6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0" name="Group 690"/>
          <p:cNvGrpSpPr/>
          <p:nvPr/>
        </p:nvGrpSpPr>
        <p:grpSpPr>
          <a:xfrm>
            <a:off x="5861919" y="7049742"/>
            <a:ext cx="212507" cy="376548"/>
            <a:chOff x="0" y="0"/>
            <a:chExt cx="74076" cy="131259"/>
          </a:xfrm>
        </p:grpSpPr>
        <p:sp>
          <p:nvSpPr>
            <p:cNvPr id="691" name="Freeform 6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2" name="TextBox 6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3" name="Group 693"/>
          <p:cNvGrpSpPr/>
          <p:nvPr/>
        </p:nvGrpSpPr>
        <p:grpSpPr>
          <a:xfrm>
            <a:off x="6092102" y="7049742"/>
            <a:ext cx="212507" cy="376548"/>
            <a:chOff x="0" y="0"/>
            <a:chExt cx="74076" cy="131259"/>
          </a:xfrm>
        </p:grpSpPr>
        <p:sp>
          <p:nvSpPr>
            <p:cNvPr id="694" name="Freeform 6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5" name="TextBox 6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6" name="Group 696"/>
          <p:cNvGrpSpPr/>
          <p:nvPr/>
        </p:nvGrpSpPr>
        <p:grpSpPr>
          <a:xfrm>
            <a:off x="5861919" y="7513460"/>
            <a:ext cx="212507" cy="376548"/>
            <a:chOff x="0" y="0"/>
            <a:chExt cx="74076" cy="131259"/>
          </a:xfrm>
        </p:grpSpPr>
        <p:sp>
          <p:nvSpPr>
            <p:cNvPr id="697" name="Freeform 6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8" name="TextBox 6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9" name="Group 699"/>
          <p:cNvGrpSpPr/>
          <p:nvPr/>
        </p:nvGrpSpPr>
        <p:grpSpPr>
          <a:xfrm>
            <a:off x="6092102" y="7513460"/>
            <a:ext cx="212507" cy="376548"/>
            <a:chOff x="0" y="0"/>
            <a:chExt cx="74076" cy="131259"/>
          </a:xfrm>
        </p:grpSpPr>
        <p:sp>
          <p:nvSpPr>
            <p:cNvPr id="700" name="Freeform 7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1" name="TextBox 7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2" name="Group 702"/>
          <p:cNvGrpSpPr/>
          <p:nvPr/>
        </p:nvGrpSpPr>
        <p:grpSpPr>
          <a:xfrm>
            <a:off x="6322286" y="1948850"/>
            <a:ext cx="212507" cy="376548"/>
            <a:chOff x="0" y="0"/>
            <a:chExt cx="74076" cy="131259"/>
          </a:xfrm>
        </p:grpSpPr>
        <p:sp>
          <p:nvSpPr>
            <p:cNvPr id="703" name="Freeform 7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4" name="TextBox 7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5" name="Group 705"/>
          <p:cNvGrpSpPr/>
          <p:nvPr/>
        </p:nvGrpSpPr>
        <p:grpSpPr>
          <a:xfrm>
            <a:off x="6552469" y="1948850"/>
            <a:ext cx="212507" cy="376548"/>
            <a:chOff x="0" y="0"/>
            <a:chExt cx="74076" cy="131259"/>
          </a:xfrm>
        </p:grpSpPr>
        <p:sp>
          <p:nvSpPr>
            <p:cNvPr id="706" name="Freeform 7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7" name="TextBox 7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8" name="Group 708"/>
          <p:cNvGrpSpPr/>
          <p:nvPr/>
        </p:nvGrpSpPr>
        <p:grpSpPr>
          <a:xfrm>
            <a:off x="6322286" y="2412567"/>
            <a:ext cx="212507" cy="376548"/>
            <a:chOff x="0" y="0"/>
            <a:chExt cx="74076" cy="131259"/>
          </a:xfrm>
        </p:grpSpPr>
        <p:sp>
          <p:nvSpPr>
            <p:cNvPr id="709" name="Freeform 7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0" name="TextBox 7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1" name="Group 711"/>
          <p:cNvGrpSpPr/>
          <p:nvPr/>
        </p:nvGrpSpPr>
        <p:grpSpPr>
          <a:xfrm>
            <a:off x="6552469" y="2412567"/>
            <a:ext cx="212507" cy="376548"/>
            <a:chOff x="0" y="0"/>
            <a:chExt cx="74076" cy="131259"/>
          </a:xfrm>
        </p:grpSpPr>
        <p:sp>
          <p:nvSpPr>
            <p:cNvPr id="712" name="Freeform 7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3" name="TextBox 7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4" name="Group 714"/>
          <p:cNvGrpSpPr/>
          <p:nvPr/>
        </p:nvGrpSpPr>
        <p:grpSpPr>
          <a:xfrm>
            <a:off x="6322286" y="2876285"/>
            <a:ext cx="212507" cy="376548"/>
            <a:chOff x="0" y="0"/>
            <a:chExt cx="74076" cy="131259"/>
          </a:xfrm>
        </p:grpSpPr>
        <p:sp>
          <p:nvSpPr>
            <p:cNvPr id="715" name="Freeform 7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6" name="TextBox 7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7" name="Group 717"/>
          <p:cNvGrpSpPr/>
          <p:nvPr/>
        </p:nvGrpSpPr>
        <p:grpSpPr>
          <a:xfrm>
            <a:off x="6552469" y="2876285"/>
            <a:ext cx="212507" cy="376548"/>
            <a:chOff x="0" y="0"/>
            <a:chExt cx="74076" cy="131259"/>
          </a:xfrm>
        </p:grpSpPr>
        <p:sp>
          <p:nvSpPr>
            <p:cNvPr id="718" name="Freeform 7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9" name="TextBox 7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0" name="Group 720"/>
          <p:cNvGrpSpPr/>
          <p:nvPr/>
        </p:nvGrpSpPr>
        <p:grpSpPr>
          <a:xfrm>
            <a:off x="6322286" y="3340002"/>
            <a:ext cx="212507" cy="376548"/>
            <a:chOff x="0" y="0"/>
            <a:chExt cx="74076" cy="131259"/>
          </a:xfrm>
        </p:grpSpPr>
        <p:sp>
          <p:nvSpPr>
            <p:cNvPr id="721" name="Freeform 7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2" name="TextBox 7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3" name="Group 723"/>
          <p:cNvGrpSpPr/>
          <p:nvPr/>
        </p:nvGrpSpPr>
        <p:grpSpPr>
          <a:xfrm>
            <a:off x="6552469" y="3340002"/>
            <a:ext cx="212507" cy="376548"/>
            <a:chOff x="0" y="0"/>
            <a:chExt cx="74076" cy="131259"/>
          </a:xfrm>
        </p:grpSpPr>
        <p:sp>
          <p:nvSpPr>
            <p:cNvPr id="724" name="Freeform 7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5" name="TextBox 7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6" name="Group 726"/>
          <p:cNvGrpSpPr/>
          <p:nvPr/>
        </p:nvGrpSpPr>
        <p:grpSpPr>
          <a:xfrm>
            <a:off x="6322286" y="3803720"/>
            <a:ext cx="212507" cy="376548"/>
            <a:chOff x="0" y="0"/>
            <a:chExt cx="74076" cy="131259"/>
          </a:xfrm>
        </p:grpSpPr>
        <p:sp>
          <p:nvSpPr>
            <p:cNvPr id="727" name="Freeform 7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8" name="TextBox 7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9" name="Group 729"/>
          <p:cNvGrpSpPr/>
          <p:nvPr/>
        </p:nvGrpSpPr>
        <p:grpSpPr>
          <a:xfrm>
            <a:off x="6552469" y="3803720"/>
            <a:ext cx="212507" cy="376548"/>
            <a:chOff x="0" y="0"/>
            <a:chExt cx="74076" cy="131259"/>
          </a:xfrm>
        </p:grpSpPr>
        <p:sp>
          <p:nvSpPr>
            <p:cNvPr id="730" name="Freeform 7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1" name="TextBox 7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2" name="Group 732"/>
          <p:cNvGrpSpPr/>
          <p:nvPr/>
        </p:nvGrpSpPr>
        <p:grpSpPr>
          <a:xfrm>
            <a:off x="6322286" y="4267437"/>
            <a:ext cx="212507" cy="376548"/>
            <a:chOff x="0" y="0"/>
            <a:chExt cx="74076" cy="131259"/>
          </a:xfrm>
        </p:grpSpPr>
        <p:sp>
          <p:nvSpPr>
            <p:cNvPr id="733" name="Freeform 7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4" name="TextBox 7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5" name="Group 735"/>
          <p:cNvGrpSpPr/>
          <p:nvPr/>
        </p:nvGrpSpPr>
        <p:grpSpPr>
          <a:xfrm>
            <a:off x="6552469" y="4267437"/>
            <a:ext cx="212507" cy="376548"/>
            <a:chOff x="0" y="0"/>
            <a:chExt cx="74076" cy="131259"/>
          </a:xfrm>
        </p:grpSpPr>
        <p:sp>
          <p:nvSpPr>
            <p:cNvPr id="736" name="Freeform 7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7" name="TextBox 7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8" name="Group 738"/>
          <p:cNvGrpSpPr/>
          <p:nvPr/>
        </p:nvGrpSpPr>
        <p:grpSpPr>
          <a:xfrm>
            <a:off x="6322286" y="4731155"/>
            <a:ext cx="212507" cy="376548"/>
            <a:chOff x="0" y="0"/>
            <a:chExt cx="74076" cy="131259"/>
          </a:xfrm>
        </p:grpSpPr>
        <p:sp>
          <p:nvSpPr>
            <p:cNvPr id="739" name="Freeform 7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0" name="TextBox 7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1" name="Group 741"/>
          <p:cNvGrpSpPr/>
          <p:nvPr/>
        </p:nvGrpSpPr>
        <p:grpSpPr>
          <a:xfrm>
            <a:off x="6552469" y="4731155"/>
            <a:ext cx="212507" cy="376548"/>
            <a:chOff x="0" y="0"/>
            <a:chExt cx="74076" cy="131259"/>
          </a:xfrm>
        </p:grpSpPr>
        <p:sp>
          <p:nvSpPr>
            <p:cNvPr id="742" name="Freeform 7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3" name="TextBox 7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4" name="Group 744"/>
          <p:cNvGrpSpPr/>
          <p:nvPr/>
        </p:nvGrpSpPr>
        <p:grpSpPr>
          <a:xfrm>
            <a:off x="6322286" y="5194872"/>
            <a:ext cx="212507" cy="376548"/>
            <a:chOff x="0" y="0"/>
            <a:chExt cx="74076" cy="131259"/>
          </a:xfrm>
        </p:grpSpPr>
        <p:sp>
          <p:nvSpPr>
            <p:cNvPr id="745" name="Freeform 7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6" name="TextBox 7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7" name="Group 747"/>
          <p:cNvGrpSpPr/>
          <p:nvPr/>
        </p:nvGrpSpPr>
        <p:grpSpPr>
          <a:xfrm>
            <a:off x="6552469" y="5194872"/>
            <a:ext cx="212507" cy="376548"/>
            <a:chOff x="0" y="0"/>
            <a:chExt cx="74076" cy="131259"/>
          </a:xfrm>
        </p:grpSpPr>
        <p:sp>
          <p:nvSpPr>
            <p:cNvPr id="748" name="Freeform 7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9" name="TextBox 7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0" name="Group 750"/>
          <p:cNvGrpSpPr/>
          <p:nvPr/>
        </p:nvGrpSpPr>
        <p:grpSpPr>
          <a:xfrm>
            <a:off x="6322286" y="5658590"/>
            <a:ext cx="212507" cy="376548"/>
            <a:chOff x="0" y="0"/>
            <a:chExt cx="74076" cy="131259"/>
          </a:xfrm>
        </p:grpSpPr>
        <p:sp>
          <p:nvSpPr>
            <p:cNvPr id="751" name="Freeform 7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2" name="TextBox 7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3" name="Group 753"/>
          <p:cNvGrpSpPr/>
          <p:nvPr/>
        </p:nvGrpSpPr>
        <p:grpSpPr>
          <a:xfrm>
            <a:off x="6552469" y="5658590"/>
            <a:ext cx="212507" cy="376548"/>
            <a:chOff x="0" y="0"/>
            <a:chExt cx="74076" cy="131259"/>
          </a:xfrm>
        </p:grpSpPr>
        <p:sp>
          <p:nvSpPr>
            <p:cNvPr id="754" name="Freeform 7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5" name="TextBox 7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6" name="Group 756"/>
          <p:cNvGrpSpPr/>
          <p:nvPr/>
        </p:nvGrpSpPr>
        <p:grpSpPr>
          <a:xfrm>
            <a:off x="6322286" y="6122307"/>
            <a:ext cx="212507" cy="376548"/>
            <a:chOff x="0" y="0"/>
            <a:chExt cx="74076" cy="131259"/>
          </a:xfrm>
        </p:grpSpPr>
        <p:sp>
          <p:nvSpPr>
            <p:cNvPr id="757" name="Freeform 7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8" name="TextBox 7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9" name="Group 759"/>
          <p:cNvGrpSpPr/>
          <p:nvPr/>
        </p:nvGrpSpPr>
        <p:grpSpPr>
          <a:xfrm>
            <a:off x="6552469" y="6122307"/>
            <a:ext cx="212507" cy="376548"/>
            <a:chOff x="0" y="0"/>
            <a:chExt cx="74076" cy="131259"/>
          </a:xfrm>
        </p:grpSpPr>
        <p:sp>
          <p:nvSpPr>
            <p:cNvPr id="760" name="Freeform 7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1" name="TextBox 7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2" name="Group 762"/>
          <p:cNvGrpSpPr/>
          <p:nvPr/>
        </p:nvGrpSpPr>
        <p:grpSpPr>
          <a:xfrm>
            <a:off x="6322286" y="6586025"/>
            <a:ext cx="212507" cy="376548"/>
            <a:chOff x="0" y="0"/>
            <a:chExt cx="74076" cy="131259"/>
          </a:xfrm>
        </p:grpSpPr>
        <p:sp>
          <p:nvSpPr>
            <p:cNvPr id="763" name="Freeform 7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4" name="TextBox 7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5" name="Group 765"/>
          <p:cNvGrpSpPr/>
          <p:nvPr/>
        </p:nvGrpSpPr>
        <p:grpSpPr>
          <a:xfrm>
            <a:off x="6552469" y="6586025"/>
            <a:ext cx="212507" cy="376548"/>
            <a:chOff x="0" y="0"/>
            <a:chExt cx="74076" cy="131259"/>
          </a:xfrm>
        </p:grpSpPr>
        <p:sp>
          <p:nvSpPr>
            <p:cNvPr id="766" name="Freeform 7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7" name="TextBox 7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8" name="Group 768"/>
          <p:cNvGrpSpPr/>
          <p:nvPr/>
        </p:nvGrpSpPr>
        <p:grpSpPr>
          <a:xfrm>
            <a:off x="6322286" y="7049742"/>
            <a:ext cx="212507" cy="376548"/>
            <a:chOff x="0" y="0"/>
            <a:chExt cx="74076" cy="131259"/>
          </a:xfrm>
        </p:grpSpPr>
        <p:sp>
          <p:nvSpPr>
            <p:cNvPr id="769" name="Freeform 7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0" name="TextBox 7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1" name="Group 771"/>
          <p:cNvGrpSpPr/>
          <p:nvPr/>
        </p:nvGrpSpPr>
        <p:grpSpPr>
          <a:xfrm>
            <a:off x="6552469" y="7049742"/>
            <a:ext cx="212507" cy="376548"/>
            <a:chOff x="0" y="0"/>
            <a:chExt cx="74076" cy="131259"/>
          </a:xfrm>
        </p:grpSpPr>
        <p:sp>
          <p:nvSpPr>
            <p:cNvPr id="772" name="Freeform 7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3" name="TextBox 7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4" name="Group 774"/>
          <p:cNvGrpSpPr/>
          <p:nvPr/>
        </p:nvGrpSpPr>
        <p:grpSpPr>
          <a:xfrm>
            <a:off x="6322286" y="7513460"/>
            <a:ext cx="212507" cy="376548"/>
            <a:chOff x="0" y="0"/>
            <a:chExt cx="74076" cy="131259"/>
          </a:xfrm>
        </p:grpSpPr>
        <p:sp>
          <p:nvSpPr>
            <p:cNvPr id="775" name="Freeform 7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6" name="TextBox 7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7" name="Group 777"/>
          <p:cNvGrpSpPr/>
          <p:nvPr/>
        </p:nvGrpSpPr>
        <p:grpSpPr>
          <a:xfrm>
            <a:off x="6552469" y="7513460"/>
            <a:ext cx="212507" cy="376548"/>
            <a:chOff x="0" y="0"/>
            <a:chExt cx="74076" cy="131259"/>
          </a:xfrm>
        </p:grpSpPr>
        <p:sp>
          <p:nvSpPr>
            <p:cNvPr id="778" name="Freeform 7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9" name="TextBox 7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0" name="Group 780"/>
          <p:cNvGrpSpPr/>
          <p:nvPr/>
        </p:nvGrpSpPr>
        <p:grpSpPr>
          <a:xfrm>
            <a:off x="6782653" y="1948850"/>
            <a:ext cx="212507" cy="376548"/>
            <a:chOff x="0" y="0"/>
            <a:chExt cx="74076" cy="131259"/>
          </a:xfrm>
        </p:grpSpPr>
        <p:sp>
          <p:nvSpPr>
            <p:cNvPr id="781" name="Freeform 7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2" name="TextBox 7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3" name="Group 783"/>
          <p:cNvGrpSpPr/>
          <p:nvPr/>
        </p:nvGrpSpPr>
        <p:grpSpPr>
          <a:xfrm>
            <a:off x="6782653" y="2412567"/>
            <a:ext cx="212507" cy="376548"/>
            <a:chOff x="0" y="0"/>
            <a:chExt cx="74076" cy="131259"/>
          </a:xfrm>
        </p:grpSpPr>
        <p:sp>
          <p:nvSpPr>
            <p:cNvPr id="784" name="Freeform 7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5" name="TextBox 7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6" name="Group 786"/>
          <p:cNvGrpSpPr/>
          <p:nvPr/>
        </p:nvGrpSpPr>
        <p:grpSpPr>
          <a:xfrm>
            <a:off x="6782653" y="2876285"/>
            <a:ext cx="212507" cy="376548"/>
            <a:chOff x="0" y="0"/>
            <a:chExt cx="74076" cy="131259"/>
          </a:xfrm>
        </p:grpSpPr>
        <p:sp>
          <p:nvSpPr>
            <p:cNvPr id="787" name="Freeform 7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8" name="TextBox 7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9" name="Group 789"/>
          <p:cNvGrpSpPr/>
          <p:nvPr/>
        </p:nvGrpSpPr>
        <p:grpSpPr>
          <a:xfrm>
            <a:off x="6782653" y="3340002"/>
            <a:ext cx="212507" cy="376548"/>
            <a:chOff x="0" y="0"/>
            <a:chExt cx="74076" cy="131259"/>
          </a:xfrm>
        </p:grpSpPr>
        <p:sp>
          <p:nvSpPr>
            <p:cNvPr id="790" name="Freeform 7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1" name="TextBox 7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2" name="Group 792"/>
          <p:cNvGrpSpPr/>
          <p:nvPr/>
        </p:nvGrpSpPr>
        <p:grpSpPr>
          <a:xfrm>
            <a:off x="6782653" y="3803720"/>
            <a:ext cx="212507" cy="376548"/>
            <a:chOff x="0" y="0"/>
            <a:chExt cx="74076" cy="131259"/>
          </a:xfrm>
        </p:grpSpPr>
        <p:sp>
          <p:nvSpPr>
            <p:cNvPr id="793" name="Freeform 7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4" name="TextBox 7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5" name="Group 795"/>
          <p:cNvGrpSpPr/>
          <p:nvPr/>
        </p:nvGrpSpPr>
        <p:grpSpPr>
          <a:xfrm>
            <a:off x="6782653" y="4267437"/>
            <a:ext cx="212507" cy="376548"/>
            <a:chOff x="0" y="0"/>
            <a:chExt cx="74076" cy="131259"/>
          </a:xfrm>
        </p:grpSpPr>
        <p:sp>
          <p:nvSpPr>
            <p:cNvPr id="796" name="Freeform 7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7" name="TextBox 7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8" name="Group 798"/>
          <p:cNvGrpSpPr/>
          <p:nvPr/>
        </p:nvGrpSpPr>
        <p:grpSpPr>
          <a:xfrm>
            <a:off x="6782653" y="4731155"/>
            <a:ext cx="212507" cy="376548"/>
            <a:chOff x="0" y="0"/>
            <a:chExt cx="74076" cy="131259"/>
          </a:xfrm>
        </p:grpSpPr>
        <p:sp>
          <p:nvSpPr>
            <p:cNvPr id="799" name="Freeform 7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0" name="TextBox 8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1" name="Group 801"/>
          <p:cNvGrpSpPr/>
          <p:nvPr/>
        </p:nvGrpSpPr>
        <p:grpSpPr>
          <a:xfrm>
            <a:off x="6782653" y="5194872"/>
            <a:ext cx="212507" cy="376548"/>
            <a:chOff x="0" y="0"/>
            <a:chExt cx="74076" cy="131259"/>
          </a:xfrm>
        </p:grpSpPr>
        <p:sp>
          <p:nvSpPr>
            <p:cNvPr id="802" name="Freeform 8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3" name="TextBox 8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4" name="Group 804"/>
          <p:cNvGrpSpPr/>
          <p:nvPr/>
        </p:nvGrpSpPr>
        <p:grpSpPr>
          <a:xfrm>
            <a:off x="6782653" y="5658590"/>
            <a:ext cx="212507" cy="376548"/>
            <a:chOff x="0" y="0"/>
            <a:chExt cx="74076" cy="131259"/>
          </a:xfrm>
        </p:grpSpPr>
        <p:sp>
          <p:nvSpPr>
            <p:cNvPr id="805" name="Freeform 8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6" name="TextBox 8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7" name="Group 807"/>
          <p:cNvGrpSpPr/>
          <p:nvPr/>
        </p:nvGrpSpPr>
        <p:grpSpPr>
          <a:xfrm>
            <a:off x="6782653" y="6122307"/>
            <a:ext cx="212507" cy="376548"/>
            <a:chOff x="0" y="0"/>
            <a:chExt cx="74076" cy="131259"/>
          </a:xfrm>
        </p:grpSpPr>
        <p:sp>
          <p:nvSpPr>
            <p:cNvPr id="808" name="Freeform 8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9" name="TextBox 8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0" name="Group 810"/>
          <p:cNvGrpSpPr/>
          <p:nvPr/>
        </p:nvGrpSpPr>
        <p:grpSpPr>
          <a:xfrm>
            <a:off x="6782653" y="6586025"/>
            <a:ext cx="212507" cy="376548"/>
            <a:chOff x="0" y="0"/>
            <a:chExt cx="74076" cy="131259"/>
          </a:xfrm>
        </p:grpSpPr>
        <p:sp>
          <p:nvSpPr>
            <p:cNvPr id="811" name="Freeform 8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2" name="TextBox 8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3" name="Group 813"/>
          <p:cNvGrpSpPr/>
          <p:nvPr/>
        </p:nvGrpSpPr>
        <p:grpSpPr>
          <a:xfrm>
            <a:off x="6782653" y="7049742"/>
            <a:ext cx="212507" cy="376548"/>
            <a:chOff x="0" y="0"/>
            <a:chExt cx="74076" cy="131259"/>
          </a:xfrm>
        </p:grpSpPr>
        <p:sp>
          <p:nvSpPr>
            <p:cNvPr id="814" name="Freeform 8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5" name="TextBox 8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6" name="Group 816"/>
          <p:cNvGrpSpPr/>
          <p:nvPr/>
        </p:nvGrpSpPr>
        <p:grpSpPr>
          <a:xfrm>
            <a:off x="6782653" y="7513460"/>
            <a:ext cx="212507" cy="376548"/>
            <a:chOff x="0" y="0"/>
            <a:chExt cx="74076" cy="131259"/>
          </a:xfrm>
        </p:grpSpPr>
        <p:sp>
          <p:nvSpPr>
            <p:cNvPr id="817" name="Freeform 8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8" name="TextBox 8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9" name="Group 819"/>
          <p:cNvGrpSpPr/>
          <p:nvPr/>
        </p:nvGrpSpPr>
        <p:grpSpPr>
          <a:xfrm>
            <a:off x="749022" y="1948850"/>
            <a:ext cx="1642467" cy="376548"/>
            <a:chOff x="0" y="0"/>
            <a:chExt cx="572537" cy="131259"/>
          </a:xfrm>
        </p:grpSpPr>
        <p:sp>
          <p:nvSpPr>
            <p:cNvPr id="820" name="Freeform 82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1" name="TextBox 82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2" name="Group 822"/>
          <p:cNvGrpSpPr/>
          <p:nvPr/>
        </p:nvGrpSpPr>
        <p:grpSpPr>
          <a:xfrm>
            <a:off x="2409165" y="7977177"/>
            <a:ext cx="212507" cy="376548"/>
            <a:chOff x="0" y="0"/>
            <a:chExt cx="74076" cy="131259"/>
          </a:xfrm>
        </p:grpSpPr>
        <p:sp>
          <p:nvSpPr>
            <p:cNvPr id="823" name="Freeform 8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4" name="TextBox 8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5" name="Group 825"/>
          <p:cNvGrpSpPr/>
          <p:nvPr/>
        </p:nvGrpSpPr>
        <p:grpSpPr>
          <a:xfrm>
            <a:off x="2639349" y="7977177"/>
            <a:ext cx="212507" cy="376548"/>
            <a:chOff x="0" y="0"/>
            <a:chExt cx="74076" cy="131259"/>
          </a:xfrm>
        </p:grpSpPr>
        <p:sp>
          <p:nvSpPr>
            <p:cNvPr id="826" name="Freeform 8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7" name="TextBox 8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8" name="Group 828"/>
          <p:cNvGrpSpPr/>
          <p:nvPr/>
        </p:nvGrpSpPr>
        <p:grpSpPr>
          <a:xfrm>
            <a:off x="2409165" y="8440895"/>
            <a:ext cx="212507" cy="376548"/>
            <a:chOff x="0" y="0"/>
            <a:chExt cx="74076" cy="131259"/>
          </a:xfrm>
        </p:grpSpPr>
        <p:sp>
          <p:nvSpPr>
            <p:cNvPr id="829" name="Freeform 8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0" name="TextBox 8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1" name="Group 831"/>
          <p:cNvGrpSpPr/>
          <p:nvPr/>
        </p:nvGrpSpPr>
        <p:grpSpPr>
          <a:xfrm>
            <a:off x="2639349" y="8440895"/>
            <a:ext cx="212507" cy="376548"/>
            <a:chOff x="0" y="0"/>
            <a:chExt cx="74076" cy="131259"/>
          </a:xfrm>
        </p:grpSpPr>
        <p:sp>
          <p:nvSpPr>
            <p:cNvPr id="832" name="Freeform 8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3" name="TextBox 8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4" name="Group 834"/>
          <p:cNvGrpSpPr/>
          <p:nvPr/>
        </p:nvGrpSpPr>
        <p:grpSpPr>
          <a:xfrm>
            <a:off x="2409165" y="8904612"/>
            <a:ext cx="212507" cy="376548"/>
            <a:chOff x="0" y="0"/>
            <a:chExt cx="74076" cy="131259"/>
          </a:xfrm>
        </p:grpSpPr>
        <p:sp>
          <p:nvSpPr>
            <p:cNvPr id="835" name="Freeform 8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6" name="TextBox 8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7" name="Group 837"/>
          <p:cNvGrpSpPr/>
          <p:nvPr/>
        </p:nvGrpSpPr>
        <p:grpSpPr>
          <a:xfrm>
            <a:off x="2639349" y="8904612"/>
            <a:ext cx="212507" cy="376548"/>
            <a:chOff x="0" y="0"/>
            <a:chExt cx="74076" cy="131259"/>
          </a:xfrm>
        </p:grpSpPr>
        <p:sp>
          <p:nvSpPr>
            <p:cNvPr id="838" name="Freeform 8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9" name="TextBox 8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0" name="Group 840"/>
          <p:cNvGrpSpPr/>
          <p:nvPr/>
        </p:nvGrpSpPr>
        <p:grpSpPr>
          <a:xfrm>
            <a:off x="2869533" y="7977177"/>
            <a:ext cx="212507" cy="376548"/>
            <a:chOff x="0" y="0"/>
            <a:chExt cx="74076" cy="131259"/>
          </a:xfrm>
        </p:grpSpPr>
        <p:sp>
          <p:nvSpPr>
            <p:cNvPr id="841" name="Freeform 8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2" name="TextBox 8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3" name="Group 843"/>
          <p:cNvGrpSpPr/>
          <p:nvPr/>
        </p:nvGrpSpPr>
        <p:grpSpPr>
          <a:xfrm>
            <a:off x="3099716" y="7977177"/>
            <a:ext cx="212507" cy="376548"/>
            <a:chOff x="0" y="0"/>
            <a:chExt cx="74076" cy="131259"/>
          </a:xfrm>
        </p:grpSpPr>
        <p:sp>
          <p:nvSpPr>
            <p:cNvPr id="844" name="Freeform 8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5" name="TextBox 8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6" name="Group 846"/>
          <p:cNvGrpSpPr/>
          <p:nvPr/>
        </p:nvGrpSpPr>
        <p:grpSpPr>
          <a:xfrm>
            <a:off x="2869533" y="8440895"/>
            <a:ext cx="212507" cy="376548"/>
            <a:chOff x="0" y="0"/>
            <a:chExt cx="74076" cy="131259"/>
          </a:xfrm>
        </p:grpSpPr>
        <p:sp>
          <p:nvSpPr>
            <p:cNvPr id="847" name="Freeform 8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8" name="TextBox 8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9" name="Group 849"/>
          <p:cNvGrpSpPr/>
          <p:nvPr/>
        </p:nvGrpSpPr>
        <p:grpSpPr>
          <a:xfrm>
            <a:off x="3099716" y="8440895"/>
            <a:ext cx="212507" cy="376548"/>
            <a:chOff x="0" y="0"/>
            <a:chExt cx="74076" cy="131259"/>
          </a:xfrm>
        </p:grpSpPr>
        <p:sp>
          <p:nvSpPr>
            <p:cNvPr id="850" name="Freeform 8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1" name="TextBox 8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2" name="Group 852"/>
          <p:cNvGrpSpPr/>
          <p:nvPr/>
        </p:nvGrpSpPr>
        <p:grpSpPr>
          <a:xfrm>
            <a:off x="2869533" y="8904612"/>
            <a:ext cx="212507" cy="376548"/>
            <a:chOff x="0" y="0"/>
            <a:chExt cx="74076" cy="131259"/>
          </a:xfrm>
        </p:grpSpPr>
        <p:sp>
          <p:nvSpPr>
            <p:cNvPr id="853" name="Freeform 8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4" name="TextBox 8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5" name="Group 855"/>
          <p:cNvGrpSpPr/>
          <p:nvPr/>
        </p:nvGrpSpPr>
        <p:grpSpPr>
          <a:xfrm>
            <a:off x="3099716" y="8904612"/>
            <a:ext cx="212507" cy="376548"/>
            <a:chOff x="0" y="0"/>
            <a:chExt cx="74076" cy="131259"/>
          </a:xfrm>
        </p:grpSpPr>
        <p:sp>
          <p:nvSpPr>
            <p:cNvPr id="856" name="Freeform 8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7" name="TextBox 8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8" name="Group 858"/>
          <p:cNvGrpSpPr/>
          <p:nvPr/>
        </p:nvGrpSpPr>
        <p:grpSpPr>
          <a:xfrm>
            <a:off x="3329900" y="7977177"/>
            <a:ext cx="212507" cy="376548"/>
            <a:chOff x="0" y="0"/>
            <a:chExt cx="74076" cy="131259"/>
          </a:xfrm>
        </p:grpSpPr>
        <p:sp>
          <p:nvSpPr>
            <p:cNvPr id="859" name="Freeform 8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0" name="TextBox 8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1" name="Group 861"/>
          <p:cNvGrpSpPr/>
          <p:nvPr/>
        </p:nvGrpSpPr>
        <p:grpSpPr>
          <a:xfrm>
            <a:off x="3329900" y="8440895"/>
            <a:ext cx="212507" cy="376548"/>
            <a:chOff x="0" y="0"/>
            <a:chExt cx="74076" cy="131259"/>
          </a:xfrm>
        </p:grpSpPr>
        <p:sp>
          <p:nvSpPr>
            <p:cNvPr id="862" name="Freeform 8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3" name="TextBox 8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4" name="Group 864"/>
          <p:cNvGrpSpPr/>
          <p:nvPr/>
        </p:nvGrpSpPr>
        <p:grpSpPr>
          <a:xfrm>
            <a:off x="3329900" y="8904612"/>
            <a:ext cx="212507" cy="376548"/>
            <a:chOff x="0" y="0"/>
            <a:chExt cx="74076" cy="131259"/>
          </a:xfrm>
        </p:grpSpPr>
        <p:sp>
          <p:nvSpPr>
            <p:cNvPr id="865" name="Freeform 8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6" name="TextBox 8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7" name="Group 867"/>
          <p:cNvGrpSpPr/>
          <p:nvPr/>
        </p:nvGrpSpPr>
        <p:grpSpPr>
          <a:xfrm>
            <a:off x="3560083" y="7977177"/>
            <a:ext cx="212507" cy="376548"/>
            <a:chOff x="0" y="0"/>
            <a:chExt cx="74076" cy="131259"/>
          </a:xfrm>
        </p:grpSpPr>
        <p:sp>
          <p:nvSpPr>
            <p:cNvPr id="868" name="Freeform 8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9" name="TextBox 8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0" name="Group 870"/>
          <p:cNvGrpSpPr/>
          <p:nvPr/>
        </p:nvGrpSpPr>
        <p:grpSpPr>
          <a:xfrm>
            <a:off x="3790267" y="7977177"/>
            <a:ext cx="212507" cy="376548"/>
            <a:chOff x="0" y="0"/>
            <a:chExt cx="74076" cy="131259"/>
          </a:xfrm>
        </p:grpSpPr>
        <p:sp>
          <p:nvSpPr>
            <p:cNvPr id="871" name="Freeform 8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2" name="TextBox 8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3" name="Group 873"/>
          <p:cNvGrpSpPr/>
          <p:nvPr/>
        </p:nvGrpSpPr>
        <p:grpSpPr>
          <a:xfrm>
            <a:off x="3560083" y="8440895"/>
            <a:ext cx="212507" cy="376548"/>
            <a:chOff x="0" y="0"/>
            <a:chExt cx="74076" cy="131259"/>
          </a:xfrm>
        </p:grpSpPr>
        <p:sp>
          <p:nvSpPr>
            <p:cNvPr id="874" name="Freeform 8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5" name="TextBox 8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6" name="Group 876"/>
          <p:cNvGrpSpPr/>
          <p:nvPr/>
        </p:nvGrpSpPr>
        <p:grpSpPr>
          <a:xfrm>
            <a:off x="3790267" y="8440895"/>
            <a:ext cx="212507" cy="376548"/>
            <a:chOff x="0" y="0"/>
            <a:chExt cx="74076" cy="131259"/>
          </a:xfrm>
        </p:grpSpPr>
        <p:sp>
          <p:nvSpPr>
            <p:cNvPr id="877" name="Freeform 8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8" name="TextBox 8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9" name="Group 879"/>
          <p:cNvGrpSpPr/>
          <p:nvPr/>
        </p:nvGrpSpPr>
        <p:grpSpPr>
          <a:xfrm>
            <a:off x="3560083" y="8904612"/>
            <a:ext cx="212507" cy="376548"/>
            <a:chOff x="0" y="0"/>
            <a:chExt cx="74076" cy="131259"/>
          </a:xfrm>
        </p:grpSpPr>
        <p:sp>
          <p:nvSpPr>
            <p:cNvPr id="880" name="Freeform 8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1" name="TextBox 8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2" name="Group 882"/>
          <p:cNvGrpSpPr/>
          <p:nvPr/>
        </p:nvGrpSpPr>
        <p:grpSpPr>
          <a:xfrm>
            <a:off x="3790267" y="8904612"/>
            <a:ext cx="212507" cy="376548"/>
            <a:chOff x="0" y="0"/>
            <a:chExt cx="74076" cy="131259"/>
          </a:xfrm>
        </p:grpSpPr>
        <p:sp>
          <p:nvSpPr>
            <p:cNvPr id="883" name="Freeform 8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4" name="TextBox 8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5" name="Group 885"/>
          <p:cNvGrpSpPr/>
          <p:nvPr/>
        </p:nvGrpSpPr>
        <p:grpSpPr>
          <a:xfrm>
            <a:off x="4020450" y="7977177"/>
            <a:ext cx="212507" cy="376548"/>
            <a:chOff x="0" y="0"/>
            <a:chExt cx="74076" cy="131259"/>
          </a:xfrm>
        </p:grpSpPr>
        <p:sp>
          <p:nvSpPr>
            <p:cNvPr id="886" name="Freeform 8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7" name="TextBox 8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8" name="Group 888"/>
          <p:cNvGrpSpPr/>
          <p:nvPr/>
        </p:nvGrpSpPr>
        <p:grpSpPr>
          <a:xfrm>
            <a:off x="4250634" y="7977177"/>
            <a:ext cx="212507" cy="376548"/>
            <a:chOff x="0" y="0"/>
            <a:chExt cx="74076" cy="131259"/>
          </a:xfrm>
        </p:grpSpPr>
        <p:sp>
          <p:nvSpPr>
            <p:cNvPr id="889" name="Freeform 8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0" name="TextBox 8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1" name="Group 891"/>
          <p:cNvGrpSpPr/>
          <p:nvPr/>
        </p:nvGrpSpPr>
        <p:grpSpPr>
          <a:xfrm>
            <a:off x="4020450" y="8440895"/>
            <a:ext cx="212507" cy="376548"/>
            <a:chOff x="0" y="0"/>
            <a:chExt cx="74076" cy="131259"/>
          </a:xfrm>
        </p:grpSpPr>
        <p:sp>
          <p:nvSpPr>
            <p:cNvPr id="892" name="Freeform 8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3" name="TextBox 8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4" name="Group 894"/>
          <p:cNvGrpSpPr/>
          <p:nvPr/>
        </p:nvGrpSpPr>
        <p:grpSpPr>
          <a:xfrm>
            <a:off x="4250634" y="8440895"/>
            <a:ext cx="212507" cy="376548"/>
            <a:chOff x="0" y="0"/>
            <a:chExt cx="74076" cy="131259"/>
          </a:xfrm>
        </p:grpSpPr>
        <p:sp>
          <p:nvSpPr>
            <p:cNvPr id="895" name="Freeform 8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6" name="TextBox 8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7" name="Group 897"/>
          <p:cNvGrpSpPr/>
          <p:nvPr/>
        </p:nvGrpSpPr>
        <p:grpSpPr>
          <a:xfrm>
            <a:off x="4020450" y="8904612"/>
            <a:ext cx="212507" cy="376548"/>
            <a:chOff x="0" y="0"/>
            <a:chExt cx="74076" cy="131259"/>
          </a:xfrm>
        </p:grpSpPr>
        <p:sp>
          <p:nvSpPr>
            <p:cNvPr id="898" name="Freeform 8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9" name="TextBox 8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0" name="Group 900"/>
          <p:cNvGrpSpPr/>
          <p:nvPr/>
        </p:nvGrpSpPr>
        <p:grpSpPr>
          <a:xfrm>
            <a:off x="4250634" y="8904612"/>
            <a:ext cx="212507" cy="376548"/>
            <a:chOff x="0" y="0"/>
            <a:chExt cx="74076" cy="131259"/>
          </a:xfrm>
        </p:grpSpPr>
        <p:sp>
          <p:nvSpPr>
            <p:cNvPr id="901" name="Freeform 9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2" name="TextBox 9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3" name="Group 903"/>
          <p:cNvGrpSpPr/>
          <p:nvPr/>
        </p:nvGrpSpPr>
        <p:grpSpPr>
          <a:xfrm>
            <a:off x="4480817" y="7977177"/>
            <a:ext cx="212507" cy="376548"/>
            <a:chOff x="0" y="0"/>
            <a:chExt cx="74076" cy="131259"/>
          </a:xfrm>
        </p:grpSpPr>
        <p:sp>
          <p:nvSpPr>
            <p:cNvPr id="904" name="Freeform 9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5" name="TextBox 9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6" name="Group 906"/>
          <p:cNvGrpSpPr/>
          <p:nvPr/>
        </p:nvGrpSpPr>
        <p:grpSpPr>
          <a:xfrm>
            <a:off x="4480817" y="8440895"/>
            <a:ext cx="212507" cy="376548"/>
            <a:chOff x="0" y="0"/>
            <a:chExt cx="74076" cy="131259"/>
          </a:xfrm>
        </p:grpSpPr>
        <p:sp>
          <p:nvSpPr>
            <p:cNvPr id="907" name="Freeform 9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8" name="TextBox 9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9" name="Group 909"/>
          <p:cNvGrpSpPr/>
          <p:nvPr/>
        </p:nvGrpSpPr>
        <p:grpSpPr>
          <a:xfrm>
            <a:off x="4480817" y="8904612"/>
            <a:ext cx="212507" cy="376548"/>
            <a:chOff x="0" y="0"/>
            <a:chExt cx="74076" cy="131259"/>
          </a:xfrm>
        </p:grpSpPr>
        <p:sp>
          <p:nvSpPr>
            <p:cNvPr id="910" name="Freeform 9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1" name="TextBox 9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2" name="Group 912"/>
          <p:cNvGrpSpPr/>
          <p:nvPr/>
        </p:nvGrpSpPr>
        <p:grpSpPr>
          <a:xfrm>
            <a:off x="4711001" y="7977177"/>
            <a:ext cx="212507" cy="376548"/>
            <a:chOff x="0" y="0"/>
            <a:chExt cx="74076" cy="131259"/>
          </a:xfrm>
        </p:grpSpPr>
        <p:sp>
          <p:nvSpPr>
            <p:cNvPr id="913" name="Freeform 9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4" name="TextBox 9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5" name="Group 915"/>
          <p:cNvGrpSpPr/>
          <p:nvPr/>
        </p:nvGrpSpPr>
        <p:grpSpPr>
          <a:xfrm>
            <a:off x="4941185" y="7977177"/>
            <a:ext cx="212507" cy="376548"/>
            <a:chOff x="0" y="0"/>
            <a:chExt cx="74076" cy="131259"/>
          </a:xfrm>
        </p:grpSpPr>
        <p:sp>
          <p:nvSpPr>
            <p:cNvPr id="916" name="Freeform 9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7" name="TextBox 9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8" name="Group 918"/>
          <p:cNvGrpSpPr/>
          <p:nvPr/>
        </p:nvGrpSpPr>
        <p:grpSpPr>
          <a:xfrm>
            <a:off x="4711001" y="8440895"/>
            <a:ext cx="212507" cy="376548"/>
            <a:chOff x="0" y="0"/>
            <a:chExt cx="74076" cy="131259"/>
          </a:xfrm>
        </p:grpSpPr>
        <p:sp>
          <p:nvSpPr>
            <p:cNvPr id="919" name="Freeform 9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0" name="TextBox 9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1" name="Group 921"/>
          <p:cNvGrpSpPr/>
          <p:nvPr/>
        </p:nvGrpSpPr>
        <p:grpSpPr>
          <a:xfrm>
            <a:off x="4941185" y="8440895"/>
            <a:ext cx="212507" cy="376548"/>
            <a:chOff x="0" y="0"/>
            <a:chExt cx="74076" cy="131259"/>
          </a:xfrm>
        </p:grpSpPr>
        <p:sp>
          <p:nvSpPr>
            <p:cNvPr id="922" name="Freeform 9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3" name="TextBox 9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4" name="Group 924"/>
          <p:cNvGrpSpPr/>
          <p:nvPr/>
        </p:nvGrpSpPr>
        <p:grpSpPr>
          <a:xfrm>
            <a:off x="4711001" y="8904612"/>
            <a:ext cx="212507" cy="376548"/>
            <a:chOff x="0" y="0"/>
            <a:chExt cx="74076" cy="131259"/>
          </a:xfrm>
        </p:grpSpPr>
        <p:sp>
          <p:nvSpPr>
            <p:cNvPr id="925" name="Freeform 9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6" name="TextBox 9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7" name="Group 927"/>
          <p:cNvGrpSpPr/>
          <p:nvPr/>
        </p:nvGrpSpPr>
        <p:grpSpPr>
          <a:xfrm>
            <a:off x="4941185" y="8904612"/>
            <a:ext cx="212507" cy="376548"/>
            <a:chOff x="0" y="0"/>
            <a:chExt cx="74076" cy="131259"/>
          </a:xfrm>
        </p:grpSpPr>
        <p:sp>
          <p:nvSpPr>
            <p:cNvPr id="928" name="Freeform 9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9" name="TextBox 9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0" name="Group 930"/>
          <p:cNvGrpSpPr/>
          <p:nvPr/>
        </p:nvGrpSpPr>
        <p:grpSpPr>
          <a:xfrm>
            <a:off x="5171368" y="7977177"/>
            <a:ext cx="212507" cy="376548"/>
            <a:chOff x="0" y="0"/>
            <a:chExt cx="74076" cy="131259"/>
          </a:xfrm>
        </p:grpSpPr>
        <p:sp>
          <p:nvSpPr>
            <p:cNvPr id="931" name="Freeform 9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2" name="TextBox 9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3" name="Group 933"/>
          <p:cNvGrpSpPr/>
          <p:nvPr/>
        </p:nvGrpSpPr>
        <p:grpSpPr>
          <a:xfrm>
            <a:off x="5401552" y="7977177"/>
            <a:ext cx="212507" cy="376548"/>
            <a:chOff x="0" y="0"/>
            <a:chExt cx="74076" cy="131259"/>
          </a:xfrm>
        </p:grpSpPr>
        <p:sp>
          <p:nvSpPr>
            <p:cNvPr id="934" name="Freeform 9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5" name="TextBox 9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6" name="Group 936"/>
          <p:cNvGrpSpPr/>
          <p:nvPr/>
        </p:nvGrpSpPr>
        <p:grpSpPr>
          <a:xfrm>
            <a:off x="5171368" y="8440895"/>
            <a:ext cx="212507" cy="376548"/>
            <a:chOff x="0" y="0"/>
            <a:chExt cx="74076" cy="131259"/>
          </a:xfrm>
        </p:grpSpPr>
        <p:sp>
          <p:nvSpPr>
            <p:cNvPr id="937" name="Freeform 9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8" name="TextBox 9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9" name="Group 939"/>
          <p:cNvGrpSpPr/>
          <p:nvPr/>
        </p:nvGrpSpPr>
        <p:grpSpPr>
          <a:xfrm>
            <a:off x="5401552" y="8440895"/>
            <a:ext cx="212507" cy="376548"/>
            <a:chOff x="0" y="0"/>
            <a:chExt cx="74076" cy="131259"/>
          </a:xfrm>
        </p:grpSpPr>
        <p:sp>
          <p:nvSpPr>
            <p:cNvPr id="940" name="Freeform 9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1" name="TextBox 9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2" name="Group 942"/>
          <p:cNvGrpSpPr/>
          <p:nvPr/>
        </p:nvGrpSpPr>
        <p:grpSpPr>
          <a:xfrm>
            <a:off x="5171368" y="8904612"/>
            <a:ext cx="212507" cy="376548"/>
            <a:chOff x="0" y="0"/>
            <a:chExt cx="74076" cy="131259"/>
          </a:xfrm>
        </p:grpSpPr>
        <p:sp>
          <p:nvSpPr>
            <p:cNvPr id="943" name="Freeform 9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4" name="TextBox 9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5" name="Group 945"/>
          <p:cNvGrpSpPr/>
          <p:nvPr/>
        </p:nvGrpSpPr>
        <p:grpSpPr>
          <a:xfrm>
            <a:off x="5401552" y="8904612"/>
            <a:ext cx="212507" cy="376548"/>
            <a:chOff x="0" y="0"/>
            <a:chExt cx="74076" cy="131259"/>
          </a:xfrm>
        </p:grpSpPr>
        <p:sp>
          <p:nvSpPr>
            <p:cNvPr id="946" name="Freeform 9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7" name="TextBox 9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8" name="Group 948"/>
          <p:cNvGrpSpPr/>
          <p:nvPr/>
        </p:nvGrpSpPr>
        <p:grpSpPr>
          <a:xfrm>
            <a:off x="5631735" y="7977177"/>
            <a:ext cx="212507" cy="376548"/>
            <a:chOff x="0" y="0"/>
            <a:chExt cx="74076" cy="131259"/>
          </a:xfrm>
        </p:grpSpPr>
        <p:sp>
          <p:nvSpPr>
            <p:cNvPr id="949" name="Freeform 9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0" name="TextBox 9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1" name="Group 951"/>
          <p:cNvGrpSpPr/>
          <p:nvPr/>
        </p:nvGrpSpPr>
        <p:grpSpPr>
          <a:xfrm>
            <a:off x="5631735" y="8440895"/>
            <a:ext cx="212507" cy="376548"/>
            <a:chOff x="0" y="0"/>
            <a:chExt cx="74076" cy="131259"/>
          </a:xfrm>
        </p:grpSpPr>
        <p:sp>
          <p:nvSpPr>
            <p:cNvPr id="952" name="Freeform 9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3" name="TextBox 9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4" name="Group 954"/>
          <p:cNvGrpSpPr/>
          <p:nvPr/>
        </p:nvGrpSpPr>
        <p:grpSpPr>
          <a:xfrm>
            <a:off x="5631735" y="8904612"/>
            <a:ext cx="212507" cy="376548"/>
            <a:chOff x="0" y="0"/>
            <a:chExt cx="74076" cy="131259"/>
          </a:xfrm>
        </p:grpSpPr>
        <p:sp>
          <p:nvSpPr>
            <p:cNvPr id="955" name="Freeform 9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6" name="TextBox 9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7" name="Group 957"/>
          <p:cNvGrpSpPr/>
          <p:nvPr/>
        </p:nvGrpSpPr>
        <p:grpSpPr>
          <a:xfrm>
            <a:off x="5861919" y="7977177"/>
            <a:ext cx="212507" cy="376548"/>
            <a:chOff x="0" y="0"/>
            <a:chExt cx="74076" cy="131259"/>
          </a:xfrm>
        </p:grpSpPr>
        <p:sp>
          <p:nvSpPr>
            <p:cNvPr id="958" name="Freeform 9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9" name="TextBox 9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0" name="Group 960"/>
          <p:cNvGrpSpPr/>
          <p:nvPr/>
        </p:nvGrpSpPr>
        <p:grpSpPr>
          <a:xfrm>
            <a:off x="6092102" y="7977177"/>
            <a:ext cx="212507" cy="376548"/>
            <a:chOff x="0" y="0"/>
            <a:chExt cx="74076" cy="131259"/>
          </a:xfrm>
        </p:grpSpPr>
        <p:sp>
          <p:nvSpPr>
            <p:cNvPr id="961" name="Freeform 9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2" name="TextBox 9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3" name="Group 963"/>
          <p:cNvGrpSpPr/>
          <p:nvPr/>
        </p:nvGrpSpPr>
        <p:grpSpPr>
          <a:xfrm>
            <a:off x="5861919" y="8440895"/>
            <a:ext cx="212507" cy="376548"/>
            <a:chOff x="0" y="0"/>
            <a:chExt cx="74076" cy="131259"/>
          </a:xfrm>
        </p:grpSpPr>
        <p:sp>
          <p:nvSpPr>
            <p:cNvPr id="964" name="Freeform 9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5" name="TextBox 9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6" name="Group 966"/>
          <p:cNvGrpSpPr/>
          <p:nvPr/>
        </p:nvGrpSpPr>
        <p:grpSpPr>
          <a:xfrm>
            <a:off x="6092102" y="8440895"/>
            <a:ext cx="212507" cy="376548"/>
            <a:chOff x="0" y="0"/>
            <a:chExt cx="74076" cy="131259"/>
          </a:xfrm>
        </p:grpSpPr>
        <p:sp>
          <p:nvSpPr>
            <p:cNvPr id="967" name="Freeform 9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8" name="TextBox 9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9" name="Group 969"/>
          <p:cNvGrpSpPr/>
          <p:nvPr/>
        </p:nvGrpSpPr>
        <p:grpSpPr>
          <a:xfrm>
            <a:off x="5861919" y="8904612"/>
            <a:ext cx="212507" cy="376548"/>
            <a:chOff x="0" y="0"/>
            <a:chExt cx="74076" cy="131259"/>
          </a:xfrm>
        </p:grpSpPr>
        <p:sp>
          <p:nvSpPr>
            <p:cNvPr id="970" name="Freeform 9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1" name="TextBox 9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2" name="Group 972"/>
          <p:cNvGrpSpPr/>
          <p:nvPr/>
        </p:nvGrpSpPr>
        <p:grpSpPr>
          <a:xfrm>
            <a:off x="6092102" y="8904612"/>
            <a:ext cx="212507" cy="376548"/>
            <a:chOff x="0" y="0"/>
            <a:chExt cx="74076" cy="131259"/>
          </a:xfrm>
        </p:grpSpPr>
        <p:sp>
          <p:nvSpPr>
            <p:cNvPr id="973" name="Freeform 9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4" name="TextBox 9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5" name="Group 975"/>
          <p:cNvGrpSpPr/>
          <p:nvPr/>
        </p:nvGrpSpPr>
        <p:grpSpPr>
          <a:xfrm>
            <a:off x="6322286" y="7977177"/>
            <a:ext cx="212507" cy="376548"/>
            <a:chOff x="0" y="0"/>
            <a:chExt cx="74076" cy="131259"/>
          </a:xfrm>
        </p:grpSpPr>
        <p:sp>
          <p:nvSpPr>
            <p:cNvPr id="976" name="Freeform 9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7" name="TextBox 9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8" name="Group 978"/>
          <p:cNvGrpSpPr/>
          <p:nvPr/>
        </p:nvGrpSpPr>
        <p:grpSpPr>
          <a:xfrm>
            <a:off x="6552469" y="7977177"/>
            <a:ext cx="212507" cy="376548"/>
            <a:chOff x="0" y="0"/>
            <a:chExt cx="74076" cy="131259"/>
          </a:xfrm>
        </p:grpSpPr>
        <p:sp>
          <p:nvSpPr>
            <p:cNvPr id="979" name="Freeform 9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0" name="TextBox 9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1" name="Group 981"/>
          <p:cNvGrpSpPr/>
          <p:nvPr/>
        </p:nvGrpSpPr>
        <p:grpSpPr>
          <a:xfrm>
            <a:off x="6322286" y="8440895"/>
            <a:ext cx="212507" cy="376548"/>
            <a:chOff x="0" y="0"/>
            <a:chExt cx="74076" cy="131259"/>
          </a:xfrm>
        </p:grpSpPr>
        <p:sp>
          <p:nvSpPr>
            <p:cNvPr id="982" name="Freeform 9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3" name="TextBox 9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4" name="Group 984"/>
          <p:cNvGrpSpPr/>
          <p:nvPr/>
        </p:nvGrpSpPr>
        <p:grpSpPr>
          <a:xfrm>
            <a:off x="6552469" y="8440895"/>
            <a:ext cx="212507" cy="376548"/>
            <a:chOff x="0" y="0"/>
            <a:chExt cx="74076" cy="131259"/>
          </a:xfrm>
        </p:grpSpPr>
        <p:sp>
          <p:nvSpPr>
            <p:cNvPr id="985" name="Freeform 9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6" name="TextBox 9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7" name="Group 987"/>
          <p:cNvGrpSpPr/>
          <p:nvPr/>
        </p:nvGrpSpPr>
        <p:grpSpPr>
          <a:xfrm>
            <a:off x="6322286" y="8904612"/>
            <a:ext cx="212507" cy="376548"/>
            <a:chOff x="0" y="0"/>
            <a:chExt cx="74076" cy="131259"/>
          </a:xfrm>
        </p:grpSpPr>
        <p:sp>
          <p:nvSpPr>
            <p:cNvPr id="988" name="Freeform 9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9" name="TextBox 9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0" name="Group 990"/>
          <p:cNvGrpSpPr/>
          <p:nvPr/>
        </p:nvGrpSpPr>
        <p:grpSpPr>
          <a:xfrm>
            <a:off x="6552469" y="8904612"/>
            <a:ext cx="212507" cy="376548"/>
            <a:chOff x="0" y="0"/>
            <a:chExt cx="74076" cy="131259"/>
          </a:xfrm>
        </p:grpSpPr>
        <p:sp>
          <p:nvSpPr>
            <p:cNvPr id="991" name="Freeform 9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2" name="TextBox 9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3" name="Group 993"/>
          <p:cNvGrpSpPr/>
          <p:nvPr/>
        </p:nvGrpSpPr>
        <p:grpSpPr>
          <a:xfrm>
            <a:off x="6782653" y="7977177"/>
            <a:ext cx="212507" cy="376548"/>
            <a:chOff x="0" y="0"/>
            <a:chExt cx="74076" cy="131259"/>
          </a:xfrm>
        </p:grpSpPr>
        <p:sp>
          <p:nvSpPr>
            <p:cNvPr id="994" name="Freeform 9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5" name="TextBox 9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6" name="Group 996"/>
          <p:cNvGrpSpPr/>
          <p:nvPr/>
        </p:nvGrpSpPr>
        <p:grpSpPr>
          <a:xfrm>
            <a:off x="6782653" y="8440895"/>
            <a:ext cx="212507" cy="376548"/>
            <a:chOff x="0" y="0"/>
            <a:chExt cx="74076" cy="131259"/>
          </a:xfrm>
        </p:grpSpPr>
        <p:sp>
          <p:nvSpPr>
            <p:cNvPr id="997" name="Freeform 9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8" name="TextBox 9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9" name="Group 999"/>
          <p:cNvGrpSpPr/>
          <p:nvPr/>
        </p:nvGrpSpPr>
        <p:grpSpPr>
          <a:xfrm>
            <a:off x="6782653" y="8904612"/>
            <a:ext cx="212507" cy="376548"/>
            <a:chOff x="0" y="0"/>
            <a:chExt cx="74076" cy="131259"/>
          </a:xfrm>
        </p:grpSpPr>
        <p:sp>
          <p:nvSpPr>
            <p:cNvPr id="1000" name="Freeform 10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1" name="TextBox 10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2" name="Group 1002"/>
          <p:cNvGrpSpPr/>
          <p:nvPr/>
        </p:nvGrpSpPr>
        <p:grpSpPr>
          <a:xfrm>
            <a:off x="749022" y="7977177"/>
            <a:ext cx="1642467" cy="376548"/>
            <a:chOff x="0" y="0"/>
            <a:chExt cx="572537" cy="131259"/>
          </a:xfrm>
        </p:grpSpPr>
        <p:sp>
          <p:nvSpPr>
            <p:cNvPr id="1003" name="Freeform 100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4" name="TextBox 100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5" name="Group 1005"/>
          <p:cNvGrpSpPr/>
          <p:nvPr/>
        </p:nvGrpSpPr>
        <p:grpSpPr>
          <a:xfrm>
            <a:off x="749022" y="8440895"/>
            <a:ext cx="1642467" cy="376548"/>
            <a:chOff x="0" y="0"/>
            <a:chExt cx="572537" cy="131259"/>
          </a:xfrm>
        </p:grpSpPr>
        <p:sp>
          <p:nvSpPr>
            <p:cNvPr id="1006" name="Freeform 100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7" name="TextBox 100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8" name="Group 1008"/>
          <p:cNvGrpSpPr/>
          <p:nvPr/>
        </p:nvGrpSpPr>
        <p:grpSpPr>
          <a:xfrm>
            <a:off x="749022" y="8904612"/>
            <a:ext cx="1642467" cy="376548"/>
            <a:chOff x="0" y="0"/>
            <a:chExt cx="572537" cy="131259"/>
          </a:xfrm>
        </p:grpSpPr>
        <p:sp>
          <p:nvSpPr>
            <p:cNvPr id="1009" name="Freeform 10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0" name="TextBox 10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1" name="Group 1011"/>
          <p:cNvGrpSpPr/>
          <p:nvPr/>
        </p:nvGrpSpPr>
        <p:grpSpPr>
          <a:xfrm>
            <a:off x="2409165" y="1485132"/>
            <a:ext cx="212507" cy="376548"/>
            <a:chOff x="0" y="0"/>
            <a:chExt cx="74076" cy="131259"/>
          </a:xfrm>
        </p:grpSpPr>
        <p:sp>
          <p:nvSpPr>
            <p:cNvPr id="1012" name="Freeform 10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3" name="TextBox 10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4" name="Group 1014"/>
          <p:cNvGrpSpPr/>
          <p:nvPr/>
        </p:nvGrpSpPr>
        <p:grpSpPr>
          <a:xfrm>
            <a:off x="2639349" y="1485132"/>
            <a:ext cx="212507" cy="376548"/>
            <a:chOff x="0" y="0"/>
            <a:chExt cx="74076" cy="131259"/>
          </a:xfrm>
        </p:grpSpPr>
        <p:sp>
          <p:nvSpPr>
            <p:cNvPr id="1015" name="Freeform 10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6" name="TextBox 10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7" name="Group 1017"/>
          <p:cNvGrpSpPr/>
          <p:nvPr/>
        </p:nvGrpSpPr>
        <p:grpSpPr>
          <a:xfrm>
            <a:off x="2869533" y="1485132"/>
            <a:ext cx="212507" cy="376548"/>
            <a:chOff x="0" y="0"/>
            <a:chExt cx="74076" cy="131259"/>
          </a:xfrm>
        </p:grpSpPr>
        <p:sp>
          <p:nvSpPr>
            <p:cNvPr id="1018" name="Freeform 10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9" name="TextBox 10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0" name="Group 1020"/>
          <p:cNvGrpSpPr/>
          <p:nvPr/>
        </p:nvGrpSpPr>
        <p:grpSpPr>
          <a:xfrm>
            <a:off x="3099716" y="1485132"/>
            <a:ext cx="212507" cy="376548"/>
            <a:chOff x="0" y="0"/>
            <a:chExt cx="74076" cy="131259"/>
          </a:xfrm>
        </p:grpSpPr>
        <p:sp>
          <p:nvSpPr>
            <p:cNvPr id="1021" name="Freeform 10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2" name="TextBox 10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3" name="Group 1023"/>
          <p:cNvGrpSpPr/>
          <p:nvPr/>
        </p:nvGrpSpPr>
        <p:grpSpPr>
          <a:xfrm>
            <a:off x="3329900" y="1485132"/>
            <a:ext cx="212507" cy="376548"/>
            <a:chOff x="0" y="0"/>
            <a:chExt cx="74076" cy="131259"/>
          </a:xfrm>
        </p:grpSpPr>
        <p:sp>
          <p:nvSpPr>
            <p:cNvPr id="1024" name="Freeform 10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5" name="TextBox 10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6" name="Group 1026"/>
          <p:cNvGrpSpPr/>
          <p:nvPr/>
        </p:nvGrpSpPr>
        <p:grpSpPr>
          <a:xfrm>
            <a:off x="3560083" y="1485132"/>
            <a:ext cx="212507" cy="376548"/>
            <a:chOff x="0" y="0"/>
            <a:chExt cx="74076" cy="131259"/>
          </a:xfrm>
        </p:grpSpPr>
        <p:sp>
          <p:nvSpPr>
            <p:cNvPr id="1027" name="Freeform 10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8" name="TextBox 10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9" name="Group 1029"/>
          <p:cNvGrpSpPr/>
          <p:nvPr/>
        </p:nvGrpSpPr>
        <p:grpSpPr>
          <a:xfrm>
            <a:off x="3790267" y="1485132"/>
            <a:ext cx="212507" cy="376548"/>
            <a:chOff x="0" y="0"/>
            <a:chExt cx="74076" cy="131259"/>
          </a:xfrm>
        </p:grpSpPr>
        <p:sp>
          <p:nvSpPr>
            <p:cNvPr id="1030" name="Freeform 10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1" name="TextBox 10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2" name="Group 1032"/>
          <p:cNvGrpSpPr/>
          <p:nvPr/>
        </p:nvGrpSpPr>
        <p:grpSpPr>
          <a:xfrm>
            <a:off x="4020450" y="1485132"/>
            <a:ext cx="212507" cy="376548"/>
            <a:chOff x="0" y="0"/>
            <a:chExt cx="74076" cy="131259"/>
          </a:xfrm>
        </p:grpSpPr>
        <p:sp>
          <p:nvSpPr>
            <p:cNvPr id="1033" name="Freeform 10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4" name="TextBox 10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5" name="Group 1035"/>
          <p:cNvGrpSpPr/>
          <p:nvPr/>
        </p:nvGrpSpPr>
        <p:grpSpPr>
          <a:xfrm>
            <a:off x="4250634" y="1485132"/>
            <a:ext cx="212507" cy="376548"/>
            <a:chOff x="0" y="0"/>
            <a:chExt cx="74076" cy="131259"/>
          </a:xfrm>
        </p:grpSpPr>
        <p:sp>
          <p:nvSpPr>
            <p:cNvPr id="1036" name="Freeform 10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7" name="TextBox 10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8" name="Group 1038"/>
          <p:cNvGrpSpPr/>
          <p:nvPr/>
        </p:nvGrpSpPr>
        <p:grpSpPr>
          <a:xfrm>
            <a:off x="4480817" y="1485132"/>
            <a:ext cx="212507" cy="376548"/>
            <a:chOff x="0" y="0"/>
            <a:chExt cx="74076" cy="131259"/>
          </a:xfrm>
        </p:grpSpPr>
        <p:sp>
          <p:nvSpPr>
            <p:cNvPr id="1039" name="Freeform 10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0" name="TextBox 10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1" name="Group 1041"/>
          <p:cNvGrpSpPr/>
          <p:nvPr/>
        </p:nvGrpSpPr>
        <p:grpSpPr>
          <a:xfrm>
            <a:off x="4711001" y="1485132"/>
            <a:ext cx="212507" cy="376548"/>
            <a:chOff x="0" y="0"/>
            <a:chExt cx="74076" cy="131259"/>
          </a:xfrm>
        </p:grpSpPr>
        <p:sp>
          <p:nvSpPr>
            <p:cNvPr id="1042" name="Freeform 10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3" name="TextBox 10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4" name="Group 1044"/>
          <p:cNvGrpSpPr/>
          <p:nvPr/>
        </p:nvGrpSpPr>
        <p:grpSpPr>
          <a:xfrm>
            <a:off x="4941185" y="1485132"/>
            <a:ext cx="212507" cy="376548"/>
            <a:chOff x="0" y="0"/>
            <a:chExt cx="74076" cy="131259"/>
          </a:xfrm>
        </p:grpSpPr>
        <p:sp>
          <p:nvSpPr>
            <p:cNvPr id="1045" name="Freeform 10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6" name="TextBox 10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7" name="Group 1047"/>
          <p:cNvGrpSpPr/>
          <p:nvPr/>
        </p:nvGrpSpPr>
        <p:grpSpPr>
          <a:xfrm>
            <a:off x="5171368" y="1485132"/>
            <a:ext cx="212507" cy="376548"/>
            <a:chOff x="0" y="0"/>
            <a:chExt cx="74076" cy="131259"/>
          </a:xfrm>
        </p:grpSpPr>
        <p:sp>
          <p:nvSpPr>
            <p:cNvPr id="1048" name="Freeform 10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9" name="TextBox 10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0" name="Group 1050"/>
          <p:cNvGrpSpPr/>
          <p:nvPr/>
        </p:nvGrpSpPr>
        <p:grpSpPr>
          <a:xfrm>
            <a:off x="5401552" y="1485132"/>
            <a:ext cx="212507" cy="376548"/>
            <a:chOff x="0" y="0"/>
            <a:chExt cx="74076" cy="131259"/>
          </a:xfrm>
        </p:grpSpPr>
        <p:sp>
          <p:nvSpPr>
            <p:cNvPr id="1051" name="Freeform 10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2" name="TextBox 10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3" name="Group 1053"/>
          <p:cNvGrpSpPr/>
          <p:nvPr/>
        </p:nvGrpSpPr>
        <p:grpSpPr>
          <a:xfrm>
            <a:off x="5631735" y="1485132"/>
            <a:ext cx="212507" cy="376548"/>
            <a:chOff x="0" y="0"/>
            <a:chExt cx="74076" cy="131259"/>
          </a:xfrm>
        </p:grpSpPr>
        <p:sp>
          <p:nvSpPr>
            <p:cNvPr id="1054" name="Freeform 10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5" name="TextBox 10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6" name="Group 1056"/>
          <p:cNvGrpSpPr/>
          <p:nvPr/>
        </p:nvGrpSpPr>
        <p:grpSpPr>
          <a:xfrm>
            <a:off x="5861919" y="1485132"/>
            <a:ext cx="212507" cy="376548"/>
            <a:chOff x="0" y="0"/>
            <a:chExt cx="74076" cy="131259"/>
          </a:xfrm>
        </p:grpSpPr>
        <p:sp>
          <p:nvSpPr>
            <p:cNvPr id="1057" name="Freeform 10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8" name="TextBox 10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9" name="Group 1059"/>
          <p:cNvGrpSpPr/>
          <p:nvPr/>
        </p:nvGrpSpPr>
        <p:grpSpPr>
          <a:xfrm>
            <a:off x="6092102" y="1485132"/>
            <a:ext cx="212507" cy="376548"/>
            <a:chOff x="0" y="0"/>
            <a:chExt cx="74076" cy="131259"/>
          </a:xfrm>
        </p:grpSpPr>
        <p:sp>
          <p:nvSpPr>
            <p:cNvPr id="1060" name="Freeform 10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1" name="TextBox 10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2" name="Group 1062"/>
          <p:cNvGrpSpPr/>
          <p:nvPr/>
        </p:nvGrpSpPr>
        <p:grpSpPr>
          <a:xfrm>
            <a:off x="6322286" y="1485132"/>
            <a:ext cx="212507" cy="376548"/>
            <a:chOff x="0" y="0"/>
            <a:chExt cx="74076" cy="131259"/>
          </a:xfrm>
        </p:grpSpPr>
        <p:sp>
          <p:nvSpPr>
            <p:cNvPr id="1063" name="Freeform 10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4" name="TextBox 10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5" name="Group 1065"/>
          <p:cNvGrpSpPr/>
          <p:nvPr/>
        </p:nvGrpSpPr>
        <p:grpSpPr>
          <a:xfrm>
            <a:off x="6552469" y="1485132"/>
            <a:ext cx="212507" cy="376548"/>
            <a:chOff x="0" y="0"/>
            <a:chExt cx="74076" cy="131259"/>
          </a:xfrm>
        </p:grpSpPr>
        <p:sp>
          <p:nvSpPr>
            <p:cNvPr id="1066" name="Freeform 10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7" name="TextBox 10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8" name="Group 1068"/>
          <p:cNvGrpSpPr/>
          <p:nvPr/>
        </p:nvGrpSpPr>
        <p:grpSpPr>
          <a:xfrm>
            <a:off x="6782653" y="1485132"/>
            <a:ext cx="212507" cy="376548"/>
            <a:chOff x="0" y="0"/>
            <a:chExt cx="74076" cy="131259"/>
          </a:xfrm>
        </p:grpSpPr>
        <p:sp>
          <p:nvSpPr>
            <p:cNvPr id="1069" name="Freeform 10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0" name="TextBox 10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71" name="Group 1071"/>
          <p:cNvGrpSpPr/>
          <p:nvPr/>
        </p:nvGrpSpPr>
        <p:grpSpPr>
          <a:xfrm>
            <a:off x="749022" y="1485132"/>
            <a:ext cx="1642467" cy="376548"/>
            <a:chOff x="0" y="0"/>
            <a:chExt cx="572537" cy="131259"/>
          </a:xfrm>
        </p:grpSpPr>
        <p:sp>
          <p:nvSpPr>
            <p:cNvPr id="1072" name="Freeform 107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3" name="TextBox 107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1074" name="Freeform 1074"/>
          <p:cNvSpPr/>
          <p:nvPr/>
        </p:nvSpPr>
        <p:spPr>
          <a:xfrm rot="1284859">
            <a:off x="6436924" y="571330"/>
            <a:ext cx="656104" cy="632246"/>
          </a:xfrm>
          <a:custGeom>
            <a:avLst/>
            <a:gdLst/>
            <a:ahLst/>
            <a:cxnLst/>
            <a:rect l="l" t="t" r="r" b="b"/>
            <a:pathLst>
              <a:path w="656104" h="632246">
                <a:moveTo>
                  <a:pt x="0" y="0"/>
                </a:moveTo>
                <a:lnTo>
                  <a:pt x="656105" y="0"/>
                </a:lnTo>
                <a:lnTo>
                  <a:pt x="656105" y="632246"/>
                </a:lnTo>
                <a:lnTo>
                  <a:pt x="0" y="632246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8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5" name="Freeform 1075"/>
          <p:cNvSpPr/>
          <p:nvPr/>
        </p:nvSpPr>
        <p:spPr>
          <a:xfrm flipH="1">
            <a:off x="508817" y="326821"/>
            <a:ext cx="998180" cy="684585"/>
          </a:xfrm>
          <a:custGeom>
            <a:avLst/>
            <a:gdLst/>
            <a:ahLst/>
            <a:cxnLst/>
            <a:rect l="l" t="t" r="r" b="b"/>
            <a:pathLst>
              <a:path w="998180" h="684585">
                <a:moveTo>
                  <a:pt x="998179" y="0"/>
                </a:moveTo>
                <a:lnTo>
                  <a:pt x="0" y="0"/>
                </a:lnTo>
                <a:lnTo>
                  <a:pt x="0" y="684585"/>
                </a:lnTo>
                <a:lnTo>
                  <a:pt x="998179" y="684585"/>
                </a:lnTo>
                <a:lnTo>
                  <a:pt x="998179" y="0"/>
                </a:lnTo>
                <a:close/>
              </a:path>
            </a:pathLst>
          </a:custGeom>
          <a:blipFill>
            <a:blip r:embed="rId5">
              <a:alphaModFix amt="8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6" name="TextBox 1076"/>
          <p:cNvSpPr txBox="1"/>
          <p:nvPr/>
        </p:nvSpPr>
        <p:spPr>
          <a:xfrm>
            <a:off x="812823" y="1474985"/>
            <a:ext cx="390167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Mes:</a:t>
            </a:r>
          </a:p>
        </p:txBody>
      </p:sp>
      <p:sp>
        <p:nvSpPr>
          <p:cNvPr id="1077" name="TextBox 1077"/>
          <p:cNvSpPr txBox="1"/>
          <p:nvPr/>
        </p:nvSpPr>
        <p:spPr>
          <a:xfrm>
            <a:off x="2172794" y="830303"/>
            <a:ext cx="51680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78" name="TextBox 1078"/>
          <p:cNvSpPr txBox="1"/>
          <p:nvPr/>
        </p:nvSpPr>
        <p:spPr>
          <a:xfrm>
            <a:off x="2592014" y="830303"/>
            <a:ext cx="433014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79" name="TextBox 1079"/>
          <p:cNvSpPr txBox="1"/>
          <p:nvPr/>
        </p:nvSpPr>
        <p:spPr>
          <a:xfrm>
            <a:off x="2911641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0" name="TextBox 1080"/>
          <p:cNvSpPr txBox="1"/>
          <p:nvPr/>
        </p:nvSpPr>
        <p:spPr>
          <a:xfrm>
            <a:off x="3102864" y="830303"/>
            <a:ext cx="56381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81" name="TextBox 1081"/>
          <p:cNvSpPr txBox="1"/>
          <p:nvPr/>
        </p:nvSpPr>
        <p:spPr>
          <a:xfrm>
            <a:off x="3468298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1082" name="TextBox 1082"/>
          <p:cNvSpPr txBox="1"/>
          <p:nvPr/>
        </p:nvSpPr>
        <p:spPr>
          <a:xfrm>
            <a:off x="3778303" y="830303"/>
            <a:ext cx="391355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1083" name="TextBox 1083"/>
          <p:cNvSpPr txBox="1"/>
          <p:nvPr/>
        </p:nvSpPr>
        <p:spPr>
          <a:xfrm>
            <a:off x="4144286" y="830303"/>
            <a:ext cx="492023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1084" name="TextBox 1084"/>
          <p:cNvSpPr txBox="1"/>
          <p:nvPr/>
        </p:nvSpPr>
        <p:spPr>
          <a:xfrm>
            <a:off x="4602797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1085" name="TextBox 1085"/>
          <p:cNvSpPr txBox="1"/>
          <p:nvPr/>
        </p:nvSpPr>
        <p:spPr>
          <a:xfrm>
            <a:off x="4909435" y="830303"/>
            <a:ext cx="370210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6" name="TextBox 1086"/>
          <p:cNvSpPr txBox="1"/>
          <p:nvPr/>
        </p:nvSpPr>
        <p:spPr>
          <a:xfrm>
            <a:off x="5184082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87" name="TextBox 1087"/>
          <p:cNvSpPr txBox="1"/>
          <p:nvPr/>
        </p:nvSpPr>
        <p:spPr>
          <a:xfrm>
            <a:off x="1715095" y="478066"/>
            <a:ext cx="1402594" cy="53334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25"/>
              </a:lnSpc>
            </a:pPr>
            <a:r>
              <a:rPr lang="en-US" sz="3089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lista de</a:t>
            </a:r>
          </a:p>
        </p:txBody>
      </p:sp>
      <p:sp>
        <p:nvSpPr>
          <p:cNvPr id="1088" name="TextBox 1088"/>
          <p:cNvSpPr txBox="1"/>
          <p:nvPr/>
        </p:nvSpPr>
        <p:spPr>
          <a:xfrm>
            <a:off x="2455355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89" name="TextBox 1089"/>
          <p:cNvSpPr txBox="1"/>
          <p:nvPr/>
        </p:nvSpPr>
        <p:spPr>
          <a:xfrm>
            <a:off x="265514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0" name="TextBox 1090"/>
          <p:cNvSpPr txBox="1"/>
          <p:nvPr/>
        </p:nvSpPr>
        <p:spPr>
          <a:xfrm>
            <a:off x="288532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1" name="TextBox 1091"/>
          <p:cNvSpPr txBox="1"/>
          <p:nvPr/>
        </p:nvSpPr>
        <p:spPr>
          <a:xfrm>
            <a:off x="311550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2" name="TextBox 1092"/>
          <p:cNvSpPr txBox="1"/>
          <p:nvPr/>
        </p:nvSpPr>
        <p:spPr>
          <a:xfrm>
            <a:off x="334569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3" name="TextBox 1093"/>
          <p:cNvSpPr txBox="1"/>
          <p:nvPr/>
        </p:nvSpPr>
        <p:spPr>
          <a:xfrm>
            <a:off x="3609082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4" name="TextBox 1094"/>
          <p:cNvSpPr txBox="1"/>
          <p:nvPr/>
        </p:nvSpPr>
        <p:spPr>
          <a:xfrm>
            <a:off x="379573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5" name="TextBox 1095"/>
          <p:cNvSpPr txBox="1"/>
          <p:nvPr/>
        </p:nvSpPr>
        <p:spPr>
          <a:xfrm>
            <a:off x="4036243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6" name="TextBox 1096"/>
          <p:cNvSpPr txBox="1"/>
          <p:nvPr/>
        </p:nvSpPr>
        <p:spPr>
          <a:xfrm>
            <a:off x="426642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7" name="TextBox 1097"/>
          <p:cNvSpPr txBox="1"/>
          <p:nvPr/>
        </p:nvSpPr>
        <p:spPr>
          <a:xfrm>
            <a:off x="4496610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8" name="TextBox 1098"/>
          <p:cNvSpPr txBox="1"/>
          <p:nvPr/>
        </p:nvSpPr>
        <p:spPr>
          <a:xfrm>
            <a:off x="4757190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9" name="TextBox 1099"/>
          <p:cNvSpPr txBox="1"/>
          <p:nvPr/>
        </p:nvSpPr>
        <p:spPr>
          <a:xfrm>
            <a:off x="495697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0" name="TextBox 1100"/>
          <p:cNvSpPr txBox="1"/>
          <p:nvPr/>
        </p:nvSpPr>
        <p:spPr>
          <a:xfrm>
            <a:off x="5187161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1" name="TextBox 1101"/>
          <p:cNvSpPr txBox="1"/>
          <p:nvPr/>
        </p:nvSpPr>
        <p:spPr>
          <a:xfrm>
            <a:off x="5417344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2" name="TextBox 1102"/>
          <p:cNvSpPr txBox="1"/>
          <p:nvPr/>
        </p:nvSpPr>
        <p:spPr>
          <a:xfrm>
            <a:off x="5647528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103" name="TextBox 1103"/>
          <p:cNvSpPr txBox="1"/>
          <p:nvPr/>
        </p:nvSpPr>
        <p:spPr>
          <a:xfrm>
            <a:off x="5908108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104" name="TextBox 1104"/>
          <p:cNvSpPr txBox="1"/>
          <p:nvPr/>
        </p:nvSpPr>
        <p:spPr>
          <a:xfrm>
            <a:off x="610789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5" name="TextBox 1105"/>
          <p:cNvSpPr txBox="1"/>
          <p:nvPr/>
        </p:nvSpPr>
        <p:spPr>
          <a:xfrm>
            <a:off x="633807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6" name="TextBox 1106"/>
          <p:cNvSpPr txBox="1"/>
          <p:nvPr/>
        </p:nvSpPr>
        <p:spPr>
          <a:xfrm>
            <a:off x="656826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7" name="TextBox 1107"/>
          <p:cNvSpPr txBox="1"/>
          <p:nvPr/>
        </p:nvSpPr>
        <p:spPr>
          <a:xfrm>
            <a:off x="6798446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2409165" y="1948850"/>
            <a:ext cx="212507" cy="376548"/>
            <a:chOff x="0" y="0"/>
            <a:chExt cx="740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639349" y="1948850"/>
            <a:ext cx="212507" cy="376548"/>
            <a:chOff x="0" y="0"/>
            <a:chExt cx="74076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749022" y="2412567"/>
            <a:ext cx="1642467" cy="376548"/>
            <a:chOff x="0" y="0"/>
            <a:chExt cx="572537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2409165" y="2412567"/>
            <a:ext cx="212507" cy="376548"/>
            <a:chOff x="0" y="0"/>
            <a:chExt cx="740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2639349" y="2412567"/>
            <a:ext cx="212507" cy="376548"/>
            <a:chOff x="0" y="0"/>
            <a:chExt cx="74076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749022" y="2876285"/>
            <a:ext cx="1642467" cy="376548"/>
            <a:chOff x="0" y="0"/>
            <a:chExt cx="572537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2409165" y="2876285"/>
            <a:ext cx="212507" cy="376548"/>
            <a:chOff x="0" y="0"/>
            <a:chExt cx="740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639349" y="2876285"/>
            <a:ext cx="212507" cy="376548"/>
            <a:chOff x="0" y="0"/>
            <a:chExt cx="74076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749022" y="3340002"/>
            <a:ext cx="1642467" cy="376548"/>
            <a:chOff x="0" y="0"/>
            <a:chExt cx="572537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2409165" y="3340002"/>
            <a:ext cx="212507" cy="376548"/>
            <a:chOff x="0" y="0"/>
            <a:chExt cx="740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2639349" y="3340002"/>
            <a:ext cx="212507" cy="376548"/>
            <a:chOff x="0" y="0"/>
            <a:chExt cx="74076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749022" y="3803720"/>
            <a:ext cx="1642467" cy="376548"/>
            <a:chOff x="0" y="0"/>
            <a:chExt cx="572537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2409165" y="3803720"/>
            <a:ext cx="212507" cy="376548"/>
            <a:chOff x="0" y="0"/>
            <a:chExt cx="740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639349" y="3803720"/>
            <a:ext cx="212507" cy="376548"/>
            <a:chOff x="0" y="0"/>
            <a:chExt cx="74076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749022" y="4267437"/>
            <a:ext cx="1642467" cy="376548"/>
            <a:chOff x="0" y="0"/>
            <a:chExt cx="572537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2409165" y="4267437"/>
            <a:ext cx="212507" cy="376548"/>
            <a:chOff x="0" y="0"/>
            <a:chExt cx="740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2639349" y="4267437"/>
            <a:ext cx="212507" cy="376548"/>
            <a:chOff x="0" y="0"/>
            <a:chExt cx="74076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749022" y="4731155"/>
            <a:ext cx="1642467" cy="376548"/>
            <a:chOff x="0" y="0"/>
            <a:chExt cx="572537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2409165" y="4731155"/>
            <a:ext cx="212507" cy="376548"/>
            <a:chOff x="0" y="0"/>
            <a:chExt cx="740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639349" y="4731155"/>
            <a:ext cx="212507" cy="376548"/>
            <a:chOff x="0" y="0"/>
            <a:chExt cx="74076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749022" y="5194872"/>
            <a:ext cx="1642467" cy="376548"/>
            <a:chOff x="0" y="0"/>
            <a:chExt cx="572537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2409165" y="5194872"/>
            <a:ext cx="212507" cy="376548"/>
            <a:chOff x="0" y="0"/>
            <a:chExt cx="740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2639349" y="5194872"/>
            <a:ext cx="212507" cy="376548"/>
            <a:chOff x="0" y="0"/>
            <a:chExt cx="74076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749022" y="5658590"/>
            <a:ext cx="1642467" cy="376548"/>
            <a:chOff x="0" y="0"/>
            <a:chExt cx="572537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2409165" y="5658590"/>
            <a:ext cx="212507" cy="376548"/>
            <a:chOff x="0" y="0"/>
            <a:chExt cx="740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2639349" y="5658590"/>
            <a:ext cx="212507" cy="376548"/>
            <a:chOff x="0" y="0"/>
            <a:chExt cx="74076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749022" y="6122307"/>
            <a:ext cx="1642467" cy="376548"/>
            <a:chOff x="0" y="0"/>
            <a:chExt cx="572537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2409165" y="6122307"/>
            <a:ext cx="212507" cy="376548"/>
            <a:chOff x="0" y="0"/>
            <a:chExt cx="740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2639349" y="6122307"/>
            <a:ext cx="212507" cy="376548"/>
            <a:chOff x="0" y="0"/>
            <a:chExt cx="74076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749022" y="6586025"/>
            <a:ext cx="1642467" cy="376548"/>
            <a:chOff x="0" y="0"/>
            <a:chExt cx="572537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2409165" y="6586025"/>
            <a:ext cx="212507" cy="376548"/>
            <a:chOff x="0" y="0"/>
            <a:chExt cx="740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2639349" y="6586025"/>
            <a:ext cx="212507" cy="376548"/>
            <a:chOff x="0" y="0"/>
            <a:chExt cx="74076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749022" y="7049742"/>
            <a:ext cx="1642467" cy="376548"/>
            <a:chOff x="0" y="0"/>
            <a:chExt cx="572537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2409165" y="7049742"/>
            <a:ext cx="212507" cy="376548"/>
            <a:chOff x="0" y="0"/>
            <a:chExt cx="740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2639349" y="7049742"/>
            <a:ext cx="212507" cy="376548"/>
            <a:chOff x="0" y="0"/>
            <a:chExt cx="74076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749022" y="7513460"/>
            <a:ext cx="1642467" cy="376548"/>
            <a:chOff x="0" y="0"/>
            <a:chExt cx="572537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2409165" y="7513460"/>
            <a:ext cx="212507" cy="376548"/>
            <a:chOff x="0" y="0"/>
            <a:chExt cx="740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2639349" y="7513460"/>
            <a:ext cx="212507" cy="376548"/>
            <a:chOff x="0" y="0"/>
            <a:chExt cx="74076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2869533" y="1948850"/>
            <a:ext cx="212507" cy="376548"/>
            <a:chOff x="0" y="0"/>
            <a:chExt cx="74076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3099716" y="1948850"/>
            <a:ext cx="212507" cy="376548"/>
            <a:chOff x="0" y="0"/>
            <a:chExt cx="740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2869533" y="2412567"/>
            <a:ext cx="212507" cy="376548"/>
            <a:chOff x="0" y="0"/>
            <a:chExt cx="74076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3099716" y="2412567"/>
            <a:ext cx="212507" cy="376548"/>
            <a:chOff x="0" y="0"/>
            <a:chExt cx="74076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2869533" y="2876285"/>
            <a:ext cx="212507" cy="376548"/>
            <a:chOff x="0" y="0"/>
            <a:chExt cx="74076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3099716" y="2876285"/>
            <a:ext cx="212507" cy="376548"/>
            <a:chOff x="0" y="0"/>
            <a:chExt cx="74076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2869533" y="3340002"/>
            <a:ext cx="212507" cy="376548"/>
            <a:chOff x="0" y="0"/>
            <a:chExt cx="74076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3099716" y="3340002"/>
            <a:ext cx="212507" cy="376548"/>
            <a:chOff x="0" y="0"/>
            <a:chExt cx="74076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2869533" y="3803720"/>
            <a:ext cx="212507" cy="376548"/>
            <a:chOff x="0" y="0"/>
            <a:chExt cx="74076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3099716" y="3803720"/>
            <a:ext cx="212507" cy="376548"/>
            <a:chOff x="0" y="0"/>
            <a:chExt cx="74076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2869533" y="4267437"/>
            <a:ext cx="212507" cy="376548"/>
            <a:chOff x="0" y="0"/>
            <a:chExt cx="74076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3099716" y="4267437"/>
            <a:ext cx="212507" cy="376548"/>
            <a:chOff x="0" y="0"/>
            <a:chExt cx="74076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2869533" y="4731155"/>
            <a:ext cx="212507" cy="376548"/>
            <a:chOff x="0" y="0"/>
            <a:chExt cx="74076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3099716" y="4731155"/>
            <a:ext cx="212507" cy="376548"/>
            <a:chOff x="0" y="0"/>
            <a:chExt cx="74076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2869533" y="5194872"/>
            <a:ext cx="212507" cy="376548"/>
            <a:chOff x="0" y="0"/>
            <a:chExt cx="74076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3099716" y="5194872"/>
            <a:ext cx="212507" cy="376548"/>
            <a:chOff x="0" y="0"/>
            <a:chExt cx="74076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2869533" y="5658590"/>
            <a:ext cx="212507" cy="376548"/>
            <a:chOff x="0" y="0"/>
            <a:chExt cx="74076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3099716" y="5658590"/>
            <a:ext cx="212507" cy="376548"/>
            <a:chOff x="0" y="0"/>
            <a:chExt cx="74076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2869533" y="6122307"/>
            <a:ext cx="212507" cy="376548"/>
            <a:chOff x="0" y="0"/>
            <a:chExt cx="74076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3099716" y="6122307"/>
            <a:ext cx="212507" cy="376548"/>
            <a:chOff x="0" y="0"/>
            <a:chExt cx="74076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2869533" y="6586025"/>
            <a:ext cx="212507" cy="376548"/>
            <a:chOff x="0" y="0"/>
            <a:chExt cx="74076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3099716" y="6586025"/>
            <a:ext cx="212507" cy="376548"/>
            <a:chOff x="0" y="0"/>
            <a:chExt cx="74076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2869533" y="7049742"/>
            <a:ext cx="212507" cy="376548"/>
            <a:chOff x="0" y="0"/>
            <a:chExt cx="74076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3099716" y="7049742"/>
            <a:ext cx="212507" cy="376548"/>
            <a:chOff x="0" y="0"/>
            <a:chExt cx="74076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2869533" y="7513460"/>
            <a:ext cx="212507" cy="376548"/>
            <a:chOff x="0" y="0"/>
            <a:chExt cx="74076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3099716" y="7513460"/>
            <a:ext cx="212507" cy="376548"/>
            <a:chOff x="0" y="0"/>
            <a:chExt cx="74076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3329900" y="1948850"/>
            <a:ext cx="212507" cy="376548"/>
            <a:chOff x="0" y="0"/>
            <a:chExt cx="74076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3329900" y="2412567"/>
            <a:ext cx="212507" cy="376548"/>
            <a:chOff x="0" y="0"/>
            <a:chExt cx="74076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3329900" y="2876285"/>
            <a:ext cx="212507" cy="376548"/>
            <a:chOff x="0" y="0"/>
            <a:chExt cx="74076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3329900" y="3340002"/>
            <a:ext cx="212507" cy="376548"/>
            <a:chOff x="0" y="0"/>
            <a:chExt cx="74076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3329900" y="3803720"/>
            <a:ext cx="212507" cy="376548"/>
            <a:chOff x="0" y="0"/>
            <a:chExt cx="74076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3329900" y="4267437"/>
            <a:ext cx="212507" cy="376548"/>
            <a:chOff x="0" y="0"/>
            <a:chExt cx="74076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3329900" y="4731155"/>
            <a:ext cx="212507" cy="376548"/>
            <a:chOff x="0" y="0"/>
            <a:chExt cx="740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329900" y="5194872"/>
            <a:ext cx="212507" cy="376548"/>
            <a:chOff x="0" y="0"/>
            <a:chExt cx="74076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3329900" y="5658590"/>
            <a:ext cx="212507" cy="376548"/>
            <a:chOff x="0" y="0"/>
            <a:chExt cx="74076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3329900" y="6122307"/>
            <a:ext cx="212507" cy="376548"/>
            <a:chOff x="0" y="0"/>
            <a:chExt cx="74076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3329900" y="6586025"/>
            <a:ext cx="212507" cy="376548"/>
            <a:chOff x="0" y="0"/>
            <a:chExt cx="74076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3329900" y="7049742"/>
            <a:ext cx="212507" cy="376548"/>
            <a:chOff x="0" y="0"/>
            <a:chExt cx="740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329900" y="7513460"/>
            <a:ext cx="212507" cy="376548"/>
            <a:chOff x="0" y="0"/>
            <a:chExt cx="74076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3560083" y="1948850"/>
            <a:ext cx="212507" cy="376548"/>
            <a:chOff x="0" y="0"/>
            <a:chExt cx="74076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3790267" y="1948850"/>
            <a:ext cx="212507" cy="376548"/>
            <a:chOff x="0" y="0"/>
            <a:chExt cx="74076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3560083" y="2412567"/>
            <a:ext cx="212507" cy="376548"/>
            <a:chOff x="0" y="0"/>
            <a:chExt cx="74076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3" name="Group 243"/>
          <p:cNvGrpSpPr/>
          <p:nvPr/>
        </p:nvGrpSpPr>
        <p:grpSpPr>
          <a:xfrm>
            <a:off x="3790267" y="2412567"/>
            <a:ext cx="212507" cy="376548"/>
            <a:chOff x="0" y="0"/>
            <a:chExt cx="74076" cy="131259"/>
          </a:xfrm>
        </p:grpSpPr>
        <p:sp>
          <p:nvSpPr>
            <p:cNvPr id="244" name="Freeform 2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5" name="TextBox 2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6" name="Group 246"/>
          <p:cNvGrpSpPr/>
          <p:nvPr/>
        </p:nvGrpSpPr>
        <p:grpSpPr>
          <a:xfrm>
            <a:off x="3560083" y="2876285"/>
            <a:ext cx="212507" cy="376548"/>
            <a:chOff x="0" y="0"/>
            <a:chExt cx="74076" cy="131259"/>
          </a:xfrm>
        </p:grpSpPr>
        <p:sp>
          <p:nvSpPr>
            <p:cNvPr id="247" name="Freeform 2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8" name="TextBox 2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9" name="Group 249"/>
          <p:cNvGrpSpPr/>
          <p:nvPr/>
        </p:nvGrpSpPr>
        <p:grpSpPr>
          <a:xfrm>
            <a:off x="3790267" y="2876285"/>
            <a:ext cx="212507" cy="376548"/>
            <a:chOff x="0" y="0"/>
            <a:chExt cx="74076" cy="131259"/>
          </a:xfrm>
        </p:grpSpPr>
        <p:sp>
          <p:nvSpPr>
            <p:cNvPr id="250" name="Freeform 2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1" name="TextBox 2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2" name="Group 252"/>
          <p:cNvGrpSpPr/>
          <p:nvPr/>
        </p:nvGrpSpPr>
        <p:grpSpPr>
          <a:xfrm>
            <a:off x="3560083" y="3340002"/>
            <a:ext cx="212507" cy="376548"/>
            <a:chOff x="0" y="0"/>
            <a:chExt cx="74076" cy="131259"/>
          </a:xfrm>
        </p:grpSpPr>
        <p:sp>
          <p:nvSpPr>
            <p:cNvPr id="253" name="Freeform 2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4" name="TextBox 2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5" name="Group 255"/>
          <p:cNvGrpSpPr/>
          <p:nvPr/>
        </p:nvGrpSpPr>
        <p:grpSpPr>
          <a:xfrm>
            <a:off x="3790267" y="3340002"/>
            <a:ext cx="212507" cy="376548"/>
            <a:chOff x="0" y="0"/>
            <a:chExt cx="74076" cy="131259"/>
          </a:xfrm>
        </p:grpSpPr>
        <p:sp>
          <p:nvSpPr>
            <p:cNvPr id="256" name="Freeform 2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7" name="TextBox 2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8" name="Group 258"/>
          <p:cNvGrpSpPr/>
          <p:nvPr/>
        </p:nvGrpSpPr>
        <p:grpSpPr>
          <a:xfrm>
            <a:off x="3560083" y="3803720"/>
            <a:ext cx="212507" cy="376548"/>
            <a:chOff x="0" y="0"/>
            <a:chExt cx="74076" cy="131259"/>
          </a:xfrm>
        </p:grpSpPr>
        <p:sp>
          <p:nvSpPr>
            <p:cNvPr id="259" name="Freeform 2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0" name="TextBox 2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1" name="Group 261"/>
          <p:cNvGrpSpPr/>
          <p:nvPr/>
        </p:nvGrpSpPr>
        <p:grpSpPr>
          <a:xfrm>
            <a:off x="3790267" y="3803720"/>
            <a:ext cx="212507" cy="376548"/>
            <a:chOff x="0" y="0"/>
            <a:chExt cx="74076" cy="131259"/>
          </a:xfrm>
        </p:grpSpPr>
        <p:sp>
          <p:nvSpPr>
            <p:cNvPr id="262" name="Freeform 2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3" name="TextBox 2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4" name="Group 264"/>
          <p:cNvGrpSpPr/>
          <p:nvPr/>
        </p:nvGrpSpPr>
        <p:grpSpPr>
          <a:xfrm>
            <a:off x="3560083" y="4267437"/>
            <a:ext cx="212507" cy="376548"/>
            <a:chOff x="0" y="0"/>
            <a:chExt cx="74076" cy="131259"/>
          </a:xfrm>
        </p:grpSpPr>
        <p:sp>
          <p:nvSpPr>
            <p:cNvPr id="265" name="Freeform 2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6" name="TextBox 2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7" name="Group 267"/>
          <p:cNvGrpSpPr/>
          <p:nvPr/>
        </p:nvGrpSpPr>
        <p:grpSpPr>
          <a:xfrm>
            <a:off x="3790267" y="4267437"/>
            <a:ext cx="212507" cy="376548"/>
            <a:chOff x="0" y="0"/>
            <a:chExt cx="74076" cy="131259"/>
          </a:xfrm>
        </p:grpSpPr>
        <p:sp>
          <p:nvSpPr>
            <p:cNvPr id="268" name="Freeform 2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9" name="TextBox 2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0" name="Group 270"/>
          <p:cNvGrpSpPr/>
          <p:nvPr/>
        </p:nvGrpSpPr>
        <p:grpSpPr>
          <a:xfrm>
            <a:off x="3560083" y="4731155"/>
            <a:ext cx="212507" cy="376548"/>
            <a:chOff x="0" y="0"/>
            <a:chExt cx="74076" cy="131259"/>
          </a:xfrm>
        </p:grpSpPr>
        <p:sp>
          <p:nvSpPr>
            <p:cNvPr id="271" name="Freeform 2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2" name="TextBox 2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3" name="Group 273"/>
          <p:cNvGrpSpPr/>
          <p:nvPr/>
        </p:nvGrpSpPr>
        <p:grpSpPr>
          <a:xfrm>
            <a:off x="3790267" y="4731155"/>
            <a:ext cx="212507" cy="376548"/>
            <a:chOff x="0" y="0"/>
            <a:chExt cx="74076" cy="131259"/>
          </a:xfrm>
        </p:grpSpPr>
        <p:sp>
          <p:nvSpPr>
            <p:cNvPr id="274" name="Freeform 2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5" name="TextBox 2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6" name="Group 276"/>
          <p:cNvGrpSpPr/>
          <p:nvPr/>
        </p:nvGrpSpPr>
        <p:grpSpPr>
          <a:xfrm>
            <a:off x="3560083" y="5194872"/>
            <a:ext cx="212507" cy="376548"/>
            <a:chOff x="0" y="0"/>
            <a:chExt cx="74076" cy="131259"/>
          </a:xfrm>
        </p:grpSpPr>
        <p:sp>
          <p:nvSpPr>
            <p:cNvPr id="277" name="Freeform 2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8" name="TextBox 2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9" name="Group 279"/>
          <p:cNvGrpSpPr/>
          <p:nvPr/>
        </p:nvGrpSpPr>
        <p:grpSpPr>
          <a:xfrm>
            <a:off x="3790267" y="5194872"/>
            <a:ext cx="212507" cy="376548"/>
            <a:chOff x="0" y="0"/>
            <a:chExt cx="74076" cy="131259"/>
          </a:xfrm>
        </p:grpSpPr>
        <p:sp>
          <p:nvSpPr>
            <p:cNvPr id="280" name="Freeform 2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1" name="TextBox 2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2" name="Group 282"/>
          <p:cNvGrpSpPr/>
          <p:nvPr/>
        </p:nvGrpSpPr>
        <p:grpSpPr>
          <a:xfrm>
            <a:off x="3560083" y="5658590"/>
            <a:ext cx="212507" cy="376548"/>
            <a:chOff x="0" y="0"/>
            <a:chExt cx="74076" cy="131259"/>
          </a:xfrm>
        </p:grpSpPr>
        <p:sp>
          <p:nvSpPr>
            <p:cNvPr id="283" name="Freeform 2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4" name="TextBox 2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5" name="Group 285"/>
          <p:cNvGrpSpPr/>
          <p:nvPr/>
        </p:nvGrpSpPr>
        <p:grpSpPr>
          <a:xfrm>
            <a:off x="3790267" y="5658590"/>
            <a:ext cx="212507" cy="376548"/>
            <a:chOff x="0" y="0"/>
            <a:chExt cx="74076" cy="131259"/>
          </a:xfrm>
        </p:grpSpPr>
        <p:sp>
          <p:nvSpPr>
            <p:cNvPr id="286" name="Freeform 2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7" name="TextBox 2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8" name="Group 288"/>
          <p:cNvGrpSpPr/>
          <p:nvPr/>
        </p:nvGrpSpPr>
        <p:grpSpPr>
          <a:xfrm>
            <a:off x="3560083" y="6122307"/>
            <a:ext cx="212507" cy="376548"/>
            <a:chOff x="0" y="0"/>
            <a:chExt cx="74076" cy="131259"/>
          </a:xfrm>
        </p:grpSpPr>
        <p:sp>
          <p:nvSpPr>
            <p:cNvPr id="289" name="Freeform 2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0" name="TextBox 2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1" name="Group 291"/>
          <p:cNvGrpSpPr/>
          <p:nvPr/>
        </p:nvGrpSpPr>
        <p:grpSpPr>
          <a:xfrm>
            <a:off x="3790267" y="6122307"/>
            <a:ext cx="212507" cy="376548"/>
            <a:chOff x="0" y="0"/>
            <a:chExt cx="74076" cy="131259"/>
          </a:xfrm>
        </p:grpSpPr>
        <p:sp>
          <p:nvSpPr>
            <p:cNvPr id="292" name="Freeform 2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3" name="TextBox 2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4" name="Group 294"/>
          <p:cNvGrpSpPr/>
          <p:nvPr/>
        </p:nvGrpSpPr>
        <p:grpSpPr>
          <a:xfrm>
            <a:off x="3560083" y="6586025"/>
            <a:ext cx="212507" cy="376548"/>
            <a:chOff x="0" y="0"/>
            <a:chExt cx="74076" cy="131259"/>
          </a:xfrm>
        </p:grpSpPr>
        <p:sp>
          <p:nvSpPr>
            <p:cNvPr id="295" name="Freeform 2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6" name="TextBox 2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7" name="Group 297"/>
          <p:cNvGrpSpPr/>
          <p:nvPr/>
        </p:nvGrpSpPr>
        <p:grpSpPr>
          <a:xfrm>
            <a:off x="3790267" y="6586025"/>
            <a:ext cx="212507" cy="376548"/>
            <a:chOff x="0" y="0"/>
            <a:chExt cx="74076" cy="131259"/>
          </a:xfrm>
        </p:grpSpPr>
        <p:sp>
          <p:nvSpPr>
            <p:cNvPr id="298" name="Freeform 2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9" name="TextBox 2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0" name="Group 300"/>
          <p:cNvGrpSpPr/>
          <p:nvPr/>
        </p:nvGrpSpPr>
        <p:grpSpPr>
          <a:xfrm>
            <a:off x="3560083" y="7049742"/>
            <a:ext cx="212507" cy="376548"/>
            <a:chOff x="0" y="0"/>
            <a:chExt cx="74076" cy="131259"/>
          </a:xfrm>
        </p:grpSpPr>
        <p:sp>
          <p:nvSpPr>
            <p:cNvPr id="301" name="Freeform 3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2" name="TextBox 3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3" name="Group 303"/>
          <p:cNvGrpSpPr/>
          <p:nvPr/>
        </p:nvGrpSpPr>
        <p:grpSpPr>
          <a:xfrm>
            <a:off x="3790267" y="7049742"/>
            <a:ext cx="212507" cy="376548"/>
            <a:chOff x="0" y="0"/>
            <a:chExt cx="74076" cy="131259"/>
          </a:xfrm>
        </p:grpSpPr>
        <p:sp>
          <p:nvSpPr>
            <p:cNvPr id="304" name="Freeform 3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5" name="TextBox 3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6" name="Group 306"/>
          <p:cNvGrpSpPr/>
          <p:nvPr/>
        </p:nvGrpSpPr>
        <p:grpSpPr>
          <a:xfrm>
            <a:off x="3560083" y="7513460"/>
            <a:ext cx="212507" cy="376548"/>
            <a:chOff x="0" y="0"/>
            <a:chExt cx="74076" cy="131259"/>
          </a:xfrm>
        </p:grpSpPr>
        <p:sp>
          <p:nvSpPr>
            <p:cNvPr id="307" name="Freeform 3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8" name="TextBox 3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9" name="Group 309"/>
          <p:cNvGrpSpPr/>
          <p:nvPr/>
        </p:nvGrpSpPr>
        <p:grpSpPr>
          <a:xfrm>
            <a:off x="3790267" y="7513460"/>
            <a:ext cx="212507" cy="376548"/>
            <a:chOff x="0" y="0"/>
            <a:chExt cx="74076" cy="131259"/>
          </a:xfrm>
        </p:grpSpPr>
        <p:sp>
          <p:nvSpPr>
            <p:cNvPr id="310" name="Freeform 3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1" name="TextBox 3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2" name="Group 312"/>
          <p:cNvGrpSpPr/>
          <p:nvPr/>
        </p:nvGrpSpPr>
        <p:grpSpPr>
          <a:xfrm>
            <a:off x="4020450" y="1948850"/>
            <a:ext cx="212507" cy="376548"/>
            <a:chOff x="0" y="0"/>
            <a:chExt cx="74076" cy="131259"/>
          </a:xfrm>
        </p:grpSpPr>
        <p:sp>
          <p:nvSpPr>
            <p:cNvPr id="313" name="Freeform 3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4" name="TextBox 3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5" name="Group 315"/>
          <p:cNvGrpSpPr/>
          <p:nvPr/>
        </p:nvGrpSpPr>
        <p:grpSpPr>
          <a:xfrm>
            <a:off x="4250634" y="1948850"/>
            <a:ext cx="212507" cy="376548"/>
            <a:chOff x="0" y="0"/>
            <a:chExt cx="74076" cy="131259"/>
          </a:xfrm>
        </p:grpSpPr>
        <p:sp>
          <p:nvSpPr>
            <p:cNvPr id="316" name="Freeform 3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7" name="TextBox 3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8" name="Group 318"/>
          <p:cNvGrpSpPr/>
          <p:nvPr/>
        </p:nvGrpSpPr>
        <p:grpSpPr>
          <a:xfrm>
            <a:off x="4020450" y="2412567"/>
            <a:ext cx="212507" cy="376548"/>
            <a:chOff x="0" y="0"/>
            <a:chExt cx="74076" cy="131259"/>
          </a:xfrm>
        </p:grpSpPr>
        <p:sp>
          <p:nvSpPr>
            <p:cNvPr id="319" name="Freeform 3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0" name="TextBox 3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1" name="Group 321"/>
          <p:cNvGrpSpPr/>
          <p:nvPr/>
        </p:nvGrpSpPr>
        <p:grpSpPr>
          <a:xfrm>
            <a:off x="4250634" y="2412567"/>
            <a:ext cx="212507" cy="376548"/>
            <a:chOff x="0" y="0"/>
            <a:chExt cx="74076" cy="131259"/>
          </a:xfrm>
        </p:grpSpPr>
        <p:sp>
          <p:nvSpPr>
            <p:cNvPr id="322" name="Freeform 3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3" name="TextBox 3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4" name="Group 324"/>
          <p:cNvGrpSpPr/>
          <p:nvPr/>
        </p:nvGrpSpPr>
        <p:grpSpPr>
          <a:xfrm>
            <a:off x="4020450" y="2876285"/>
            <a:ext cx="212507" cy="376548"/>
            <a:chOff x="0" y="0"/>
            <a:chExt cx="74076" cy="131259"/>
          </a:xfrm>
        </p:grpSpPr>
        <p:sp>
          <p:nvSpPr>
            <p:cNvPr id="325" name="Freeform 3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6" name="TextBox 3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7" name="Group 327"/>
          <p:cNvGrpSpPr/>
          <p:nvPr/>
        </p:nvGrpSpPr>
        <p:grpSpPr>
          <a:xfrm>
            <a:off x="4250634" y="2876285"/>
            <a:ext cx="212507" cy="376548"/>
            <a:chOff x="0" y="0"/>
            <a:chExt cx="74076" cy="131259"/>
          </a:xfrm>
        </p:grpSpPr>
        <p:sp>
          <p:nvSpPr>
            <p:cNvPr id="328" name="Freeform 3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9" name="TextBox 3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0" name="Group 330"/>
          <p:cNvGrpSpPr/>
          <p:nvPr/>
        </p:nvGrpSpPr>
        <p:grpSpPr>
          <a:xfrm>
            <a:off x="4020450" y="3340002"/>
            <a:ext cx="212507" cy="376548"/>
            <a:chOff x="0" y="0"/>
            <a:chExt cx="74076" cy="131259"/>
          </a:xfrm>
        </p:grpSpPr>
        <p:sp>
          <p:nvSpPr>
            <p:cNvPr id="331" name="Freeform 3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2" name="TextBox 3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3" name="Group 333"/>
          <p:cNvGrpSpPr/>
          <p:nvPr/>
        </p:nvGrpSpPr>
        <p:grpSpPr>
          <a:xfrm>
            <a:off x="4250634" y="3340002"/>
            <a:ext cx="212507" cy="376548"/>
            <a:chOff x="0" y="0"/>
            <a:chExt cx="74076" cy="131259"/>
          </a:xfrm>
        </p:grpSpPr>
        <p:sp>
          <p:nvSpPr>
            <p:cNvPr id="334" name="Freeform 3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5" name="TextBox 3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6" name="Group 336"/>
          <p:cNvGrpSpPr/>
          <p:nvPr/>
        </p:nvGrpSpPr>
        <p:grpSpPr>
          <a:xfrm>
            <a:off x="4020450" y="3803720"/>
            <a:ext cx="212507" cy="376548"/>
            <a:chOff x="0" y="0"/>
            <a:chExt cx="74076" cy="131259"/>
          </a:xfrm>
        </p:grpSpPr>
        <p:sp>
          <p:nvSpPr>
            <p:cNvPr id="337" name="Freeform 3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8" name="TextBox 3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9" name="Group 339"/>
          <p:cNvGrpSpPr/>
          <p:nvPr/>
        </p:nvGrpSpPr>
        <p:grpSpPr>
          <a:xfrm>
            <a:off x="4250634" y="3803720"/>
            <a:ext cx="212507" cy="376548"/>
            <a:chOff x="0" y="0"/>
            <a:chExt cx="74076" cy="131259"/>
          </a:xfrm>
        </p:grpSpPr>
        <p:sp>
          <p:nvSpPr>
            <p:cNvPr id="340" name="Freeform 3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1" name="TextBox 3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2" name="Group 342"/>
          <p:cNvGrpSpPr/>
          <p:nvPr/>
        </p:nvGrpSpPr>
        <p:grpSpPr>
          <a:xfrm>
            <a:off x="4020450" y="4267437"/>
            <a:ext cx="212507" cy="376548"/>
            <a:chOff x="0" y="0"/>
            <a:chExt cx="74076" cy="131259"/>
          </a:xfrm>
        </p:grpSpPr>
        <p:sp>
          <p:nvSpPr>
            <p:cNvPr id="343" name="Freeform 3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4" name="TextBox 3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5" name="Group 345"/>
          <p:cNvGrpSpPr/>
          <p:nvPr/>
        </p:nvGrpSpPr>
        <p:grpSpPr>
          <a:xfrm>
            <a:off x="4250634" y="4267437"/>
            <a:ext cx="212507" cy="376548"/>
            <a:chOff x="0" y="0"/>
            <a:chExt cx="74076" cy="131259"/>
          </a:xfrm>
        </p:grpSpPr>
        <p:sp>
          <p:nvSpPr>
            <p:cNvPr id="346" name="Freeform 3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7" name="TextBox 3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8" name="Group 348"/>
          <p:cNvGrpSpPr/>
          <p:nvPr/>
        </p:nvGrpSpPr>
        <p:grpSpPr>
          <a:xfrm>
            <a:off x="4020450" y="4731155"/>
            <a:ext cx="212507" cy="376548"/>
            <a:chOff x="0" y="0"/>
            <a:chExt cx="74076" cy="131259"/>
          </a:xfrm>
        </p:grpSpPr>
        <p:sp>
          <p:nvSpPr>
            <p:cNvPr id="349" name="Freeform 3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0" name="TextBox 3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1" name="Group 351"/>
          <p:cNvGrpSpPr/>
          <p:nvPr/>
        </p:nvGrpSpPr>
        <p:grpSpPr>
          <a:xfrm>
            <a:off x="4250634" y="4731155"/>
            <a:ext cx="212507" cy="376548"/>
            <a:chOff x="0" y="0"/>
            <a:chExt cx="74076" cy="131259"/>
          </a:xfrm>
        </p:grpSpPr>
        <p:sp>
          <p:nvSpPr>
            <p:cNvPr id="352" name="Freeform 3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3" name="TextBox 3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4" name="Group 354"/>
          <p:cNvGrpSpPr/>
          <p:nvPr/>
        </p:nvGrpSpPr>
        <p:grpSpPr>
          <a:xfrm>
            <a:off x="4020450" y="5194872"/>
            <a:ext cx="212507" cy="376548"/>
            <a:chOff x="0" y="0"/>
            <a:chExt cx="74076" cy="131259"/>
          </a:xfrm>
        </p:grpSpPr>
        <p:sp>
          <p:nvSpPr>
            <p:cNvPr id="355" name="Freeform 3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6" name="TextBox 3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7" name="Group 357"/>
          <p:cNvGrpSpPr/>
          <p:nvPr/>
        </p:nvGrpSpPr>
        <p:grpSpPr>
          <a:xfrm>
            <a:off x="4250634" y="5194872"/>
            <a:ext cx="212507" cy="376548"/>
            <a:chOff x="0" y="0"/>
            <a:chExt cx="74076" cy="131259"/>
          </a:xfrm>
        </p:grpSpPr>
        <p:sp>
          <p:nvSpPr>
            <p:cNvPr id="358" name="Freeform 3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9" name="TextBox 3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0" name="Group 360"/>
          <p:cNvGrpSpPr/>
          <p:nvPr/>
        </p:nvGrpSpPr>
        <p:grpSpPr>
          <a:xfrm>
            <a:off x="4020450" y="5658590"/>
            <a:ext cx="212507" cy="376548"/>
            <a:chOff x="0" y="0"/>
            <a:chExt cx="74076" cy="131259"/>
          </a:xfrm>
        </p:grpSpPr>
        <p:sp>
          <p:nvSpPr>
            <p:cNvPr id="361" name="Freeform 3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2" name="TextBox 3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3" name="Group 363"/>
          <p:cNvGrpSpPr/>
          <p:nvPr/>
        </p:nvGrpSpPr>
        <p:grpSpPr>
          <a:xfrm>
            <a:off x="4250634" y="5658590"/>
            <a:ext cx="212507" cy="376548"/>
            <a:chOff x="0" y="0"/>
            <a:chExt cx="74076" cy="131259"/>
          </a:xfrm>
        </p:grpSpPr>
        <p:sp>
          <p:nvSpPr>
            <p:cNvPr id="364" name="Freeform 3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5" name="TextBox 3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6" name="Group 366"/>
          <p:cNvGrpSpPr/>
          <p:nvPr/>
        </p:nvGrpSpPr>
        <p:grpSpPr>
          <a:xfrm>
            <a:off x="4020450" y="6122307"/>
            <a:ext cx="212507" cy="376548"/>
            <a:chOff x="0" y="0"/>
            <a:chExt cx="74076" cy="131259"/>
          </a:xfrm>
        </p:grpSpPr>
        <p:sp>
          <p:nvSpPr>
            <p:cNvPr id="367" name="Freeform 3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8" name="TextBox 3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9" name="Group 369"/>
          <p:cNvGrpSpPr/>
          <p:nvPr/>
        </p:nvGrpSpPr>
        <p:grpSpPr>
          <a:xfrm>
            <a:off x="4250634" y="6122307"/>
            <a:ext cx="212507" cy="376548"/>
            <a:chOff x="0" y="0"/>
            <a:chExt cx="74076" cy="131259"/>
          </a:xfrm>
        </p:grpSpPr>
        <p:sp>
          <p:nvSpPr>
            <p:cNvPr id="370" name="Freeform 3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1" name="TextBox 3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2" name="Group 372"/>
          <p:cNvGrpSpPr/>
          <p:nvPr/>
        </p:nvGrpSpPr>
        <p:grpSpPr>
          <a:xfrm>
            <a:off x="4020450" y="6586025"/>
            <a:ext cx="212507" cy="376548"/>
            <a:chOff x="0" y="0"/>
            <a:chExt cx="74076" cy="131259"/>
          </a:xfrm>
        </p:grpSpPr>
        <p:sp>
          <p:nvSpPr>
            <p:cNvPr id="373" name="Freeform 3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4" name="TextBox 3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5" name="Group 375"/>
          <p:cNvGrpSpPr/>
          <p:nvPr/>
        </p:nvGrpSpPr>
        <p:grpSpPr>
          <a:xfrm>
            <a:off x="4250634" y="6586025"/>
            <a:ext cx="212507" cy="376548"/>
            <a:chOff x="0" y="0"/>
            <a:chExt cx="74076" cy="131259"/>
          </a:xfrm>
        </p:grpSpPr>
        <p:sp>
          <p:nvSpPr>
            <p:cNvPr id="376" name="Freeform 3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7" name="TextBox 3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8" name="Group 378"/>
          <p:cNvGrpSpPr/>
          <p:nvPr/>
        </p:nvGrpSpPr>
        <p:grpSpPr>
          <a:xfrm>
            <a:off x="4020450" y="7049742"/>
            <a:ext cx="212507" cy="376548"/>
            <a:chOff x="0" y="0"/>
            <a:chExt cx="74076" cy="131259"/>
          </a:xfrm>
        </p:grpSpPr>
        <p:sp>
          <p:nvSpPr>
            <p:cNvPr id="379" name="Freeform 3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0" name="TextBox 3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1" name="Group 381"/>
          <p:cNvGrpSpPr/>
          <p:nvPr/>
        </p:nvGrpSpPr>
        <p:grpSpPr>
          <a:xfrm>
            <a:off x="4250634" y="7049742"/>
            <a:ext cx="212507" cy="376548"/>
            <a:chOff x="0" y="0"/>
            <a:chExt cx="74076" cy="131259"/>
          </a:xfrm>
        </p:grpSpPr>
        <p:sp>
          <p:nvSpPr>
            <p:cNvPr id="382" name="Freeform 3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3" name="TextBox 3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4" name="Group 384"/>
          <p:cNvGrpSpPr/>
          <p:nvPr/>
        </p:nvGrpSpPr>
        <p:grpSpPr>
          <a:xfrm>
            <a:off x="4020450" y="7513460"/>
            <a:ext cx="212507" cy="376548"/>
            <a:chOff x="0" y="0"/>
            <a:chExt cx="74076" cy="131259"/>
          </a:xfrm>
        </p:grpSpPr>
        <p:sp>
          <p:nvSpPr>
            <p:cNvPr id="385" name="Freeform 3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6" name="TextBox 3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7" name="Group 387"/>
          <p:cNvGrpSpPr/>
          <p:nvPr/>
        </p:nvGrpSpPr>
        <p:grpSpPr>
          <a:xfrm>
            <a:off x="4250634" y="7513460"/>
            <a:ext cx="212507" cy="376548"/>
            <a:chOff x="0" y="0"/>
            <a:chExt cx="74076" cy="131259"/>
          </a:xfrm>
        </p:grpSpPr>
        <p:sp>
          <p:nvSpPr>
            <p:cNvPr id="388" name="Freeform 3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9" name="TextBox 3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0" name="Group 390"/>
          <p:cNvGrpSpPr/>
          <p:nvPr/>
        </p:nvGrpSpPr>
        <p:grpSpPr>
          <a:xfrm>
            <a:off x="4480817" y="1948850"/>
            <a:ext cx="212507" cy="376548"/>
            <a:chOff x="0" y="0"/>
            <a:chExt cx="74076" cy="131259"/>
          </a:xfrm>
        </p:grpSpPr>
        <p:sp>
          <p:nvSpPr>
            <p:cNvPr id="391" name="Freeform 3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2" name="TextBox 3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3" name="Group 393"/>
          <p:cNvGrpSpPr/>
          <p:nvPr/>
        </p:nvGrpSpPr>
        <p:grpSpPr>
          <a:xfrm>
            <a:off x="4480817" y="2412567"/>
            <a:ext cx="212507" cy="376548"/>
            <a:chOff x="0" y="0"/>
            <a:chExt cx="74076" cy="131259"/>
          </a:xfrm>
        </p:grpSpPr>
        <p:sp>
          <p:nvSpPr>
            <p:cNvPr id="394" name="Freeform 3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5" name="TextBox 3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6" name="Group 396"/>
          <p:cNvGrpSpPr/>
          <p:nvPr/>
        </p:nvGrpSpPr>
        <p:grpSpPr>
          <a:xfrm>
            <a:off x="4480817" y="2876285"/>
            <a:ext cx="212507" cy="376548"/>
            <a:chOff x="0" y="0"/>
            <a:chExt cx="74076" cy="131259"/>
          </a:xfrm>
        </p:grpSpPr>
        <p:sp>
          <p:nvSpPr>
            <p:cNvPr id="397" name="Freeform 3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8" name="TextBox 3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9" name="Group 399"/>
          <p:cNvGrpSpPr/>
          <p:nvPr/>
        </p:nvGrpSpPr>
        <p:grpSpPr>
          <a:xfrm>
            <a:off x="4480817" y="3340002"/>
            <a:ext cx="212507" cy="376548"/>
            <a:chOff x="0" y="0"/>
            <a:chExt cx="74076" cy="131259"/>
          </a:xfrm>
        </p:grpSpPr>
        <p:sp>
          <p:nvSpPr>
            <p:cNvPr id="400" name="Freeform 4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1" name="TextBox 4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2" name="Group 402"/>
          <p:cNvGrpSpPr/>
          <p:nvPr/>
        </p:nvGrpSpPr>
        <p:grpSpPr>
          <a:xfrm>
            <a:off x="4480817" y="3803720"/>
            <a:ext cx="212507" cy="376548"/>
            <a:chOff x="0" y="0"/>
            <a:chExt cx="74076" cy="131259"/>
          </a:xfrm>
        </p:grpSpPr>
        <p:sp>
          <p:nvSpPr>
            <p:cNvPr id="403" name="Freeform 4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4" name="TextBox 4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5" name="Group 405"/>
          <p:cNvGrpSpPr/>
          <p:nvPr/>
        </p:nvGrpSpPr>
        <p:grpSpPr>
          <a:xfrm>
            <a:off x="4480817" y="4267437"/>
            <a:ext cx="212507" cy="376548"/>
            <a:chOff x="0" y="0"/>
            <a:chExt cx="74076" cy="131259"/>
          </a:xfrm>
        </p:grpSpPr>
        <p:sp>
          <p:nvSpPr>
            <p:cNvPr id="406" name="Freeform 4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7" name="TextBox 4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8" name="Group 408"/>
          <p:cNvGrpSpPr/>
          <p:nvPr/>
        </p:nvGrpSpPr>
        <p:grpSpPr>
          <a:xfrm>
            <a:off x="4480817" y="4731155"/>
            <a:ext cx="212507" cy="376548"/>
            <a:chOff x="0" y="0"/>
            <a:chExt cx="74076" cy="131259"/>
          </a:xfrm>
        </p:grpSpPr>
        <p:sp>
          <p:nvSpPr>
            <p:cNvPr id="409" name="Freeform 4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0" name="TextBox 4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1" name="Group 411"/>
          <p:cNvGrpSpPr/>
          <p:nvPr/>
        </p:nvGrpSpPr>
        <p:grpSpPr>
          <a:xfrm>
            <a:off x="4480817" y="5194872"/>
            <a:ext cx="212507" cy="376548"/>
            <a:chOff x="0" y="0"/>
            <a:chExt cx="74076" cy="131259"/>
          </a:xfrm>
        </p:grpSpPr>
        <p:sp>
          <p:nvSpPr>
            <p:cNvPr id="412" name="Freeform 4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3" name="TextBox 4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4" name="Group 414"/>
          <p:cNvGrpSpPr/>
          <p:nvPr/>
        </p:nvGrpSpPr>
        <p:grpSpPr>
          <a:xfrm>
            <a:off x="4480817" y="5658590"/>
            <a:ext cx="212507" cy="376548"/>
            <a:chOff x="0" y="0"/>
            <a:chExt cx="74076" cy="131259"/>
          </a:xfrm>
        </p:grpSpPr>
        <p:sp>
          <p:nvSpPr>
            <p:cNvPr id="415" name="Freeform 4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6" name="TextBox 4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7" name="Group 417"/>
          <p:cNvGrpSpPr/>
          <p:nvPr/>
        </p:nvGrpSpPr>
        <p:grpSpPr>
          <a:xfrm>
            <a:off x="4480817" y="6122307"/>
            <a:ext cx="212507" cy="376548"/>
            <a:chOff x="0" y="0"/>
            <a:chExt cx="74076" cy="131259"/>
          </a:xfrm>
        </p:grpSpPr>
        <p:sp>
          <p:nvSpPr>
            <p:cNvPr id="418" name="Freeform 4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9" name="TextBox 4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0" name="Group 420"/>
          <p:cNvGrpSpPr/>
          <p:nvPr/>
        </p:nvGrpSpPr>
        <p:grpSpPr>
          <a:xfrm>
            <a:off x="4480817" y="6586025"/>
            <a:ext cx="212507" cy="376548"/>
            <a:chOff x="0" y="0"/>
            <a:chExt cx="74076" cy="131259"/>
          </a:xfrm>
        </p:grpSpPr>
        <p:sp>
          <p:nvSpPr>
            <p:cNvPr id="421" name="Freeform 4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2" name="TextBox 4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3" name="Group 423"/>
          <p:cNvGrpSpPr/>
          <p:nvPr/>
        </p:nvGrpSpPr>
        <p:grpSpPr>
          <a:xfrm>
            <a:off x="4480817" y="7049742"/>
            <a:ext cx="212507" cy="376548"/>
            <a:chOff x="0" y="0"/>
            <a:chExt cx="74076" cy="131259"/>
          </a:xfrm>
        </p:grpSpPr>
        <p:sp>
          <p:nvSpPr>
            <p:cNvPr id="424" name="Freeform 4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5" name="TextBox 4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6" name="Group 426"/>
          <p:cNvGrpSpPr/>
          <p:nvPr/>
        </p:nvGrpSpPr>
        <p:grpSpPr>
          <a:xfrm>
            <a:off x="4480817" y="7513460"/>
            <a:ext cx="212507" cy="376548"/>
            <a:chOff x="0" y="0"/>
            <a:chExt cx="74076" cy="131259"/>
          </a:xfrm>
        </p:grpSpPr>
        <p:sp>
          <p:nvSpPr>
            <p:cNvPr id="427" name="Freeform 4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8" name="TextBox 4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9" name="Group 429"/>
          <p:cNvGrpSpPr/>
          <p:nvPr/>
        </p:nvGrpSpPr>
        <p:grpSpPr>
          <a:xfrm>
            <a:off x="4711001" y="1948850"/>
            <a:ext cx="212507" cy="376548"/>
            <a:chOff x="0" y="0"/>
            <a:chExt cx="74076" cy="131259"/>
          </a:xfrm>
        </p:grpSpPr>
        <p:sp>
          <p:nvSpPr>
            <p:cNvPr id="430" name="Freeform 4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1" name="TextBox 4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2" name="Group 432"/>
          <p:cNvGrpSpPr/>
          <p:nvPr/>
        </p:nvGrpSpPr>
        <p:grpSpPr>
          <a:xfrm>
            <a:off x="4941185" y="1948850"/>
            <a:ext cx="212507" cy="376548"/>
            <a:chOff x="0" y="0"/>
            <a:chExt cx="74076" cy="131259"/>
          </a:xfrm>
        </p:grpSpPr>
        <p:sp>
          <p:nvSpPr>
            <p:cNvPr id="433" name="Freeform 4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4" name="TextBox 4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5" name="Group 435"/>
          <p:cNvGrpSpPr/>
          <p:nvPr/>
        </p:nvGrpSpPr>
        <p:grpSpPr>
          <a:xfrm>
            <a:off x="4711001" y="2412567"/>
            <a:ext cx="212507" cy="376548"/>
            <a:chOff x="0" y="0"/>
            <a:chExt cx="74076" cy="131259"/>
          </a:xfrm>
        </p:grpSpPr>
        <p:sp>
          <p:nvSpPr>
            <p:cNvPr id="436" name="Freeform 4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7" name="TextBox 4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8" name="Group 438"/>
          <p:cNvGrpSpPr/>
          <p:nvPr/>
        </p:nvGrpSpPr>
        <p:grpSpPr>
          <a:xfrm>
            <a:off x="4941185" y="2412567"/>
            <a:ext cx="212507" cy="376548"/>
            <a:chOff x="0" y="0"/>
            <a:chExt cx="74076" cy="131259"/>
          </a:xfrm>
        </p:grpSpPr>
        <p:sp>
          <p:nvSpPr>
            <p:cNvPr id="439" name="Freeform 4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0" name="TextBox 4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1" name="Group 441"/>
          <p:cNvGrpSpPr/>
          <p:nvPr/>
        </p:nvGrpSpPr>
        <p:grpSpPr>
          <a:xfrm>
            <a:off x="4711001" y="2876285"/>
            <a:ext cx="212507" cy="376548"/>
            <a:chOff x="0" y="0"/>
            <a:chExt cx="74076" cy="131259"/>
          </a:xfrm>
        </p:grpSpPr>
        <p:sp>
          <p:nvSpPr>
            <p:cNvPr id="442" name="Freeform 4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3" name="TextBox 4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4" name="Group 444"/>
          <p:cNvGrpSpPr/>
          <p:nvPr/>
        </p:nvGrpSpPr>
        <p:grpSpPr>
          <a:xfrm>
            <a:off x="4941185" y="2876285"/>
            <a:ext cx="212507" cy="376548"/>
            <a:chOff x="0" y="0"/>
            <a:chExt cx="74076" cy="131259"/>
          </a:xfrm>
        </p:grpSpPr>
        <p:sp>
          <p:nvSpPr>
            <p:cNvPr id="445" name="Freeform 4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6" name="TextBox 4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7" name="Group 447"/>
          <p:cNvGrpSpPr/>
          <p:nvPr/>
        </p:nvGrpSpPr>
        <p:grpSpPr>
          <a:xfrm>
            <a:off x="4711001" y="3340002"/>
            <a:ext cx="212507" cy="376548"/>
            <a:chOff x="0" y="0"/>
            <a:chExt cx="74076" cy="131259"/>
          </a:xfrm>
        </p:grpSpPr>
        <p:sp>
          <p:nvSpPr>
            <p:cNvPr id="448" name="Freeform 4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9" name="TextBox 4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0" name="Group 450"/>
          <p:cNvGrpSpPr/>
          <p:nvPr/>
        </p:nvGrpSpPr>
        <p:grpSpPr>
          <a:xfrm>
            <a:off x="4941185" y="3340002"/>
            <a:ext cx="212507" cy="376548"/>
            <a:chOff x="0" y="0"/>
            <a:chExt cx="74076" cy="131259"/>
          </a:xfrm>
        </p:grpSpPr>
        <p:sp>
          <p:nvSpPr>
            <p:cNvPr id="451" name="Freeform 4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2" name="TextBox 4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3" name="Group 453"/>
          <p:cNvGrpSpPr/>
          <p:nvPr/>
        </p:nvGrpSpPr>
        <p:grpSpPr>
          <a:xfrm>
            <a:off x="4711001" y="3803720"/>
            <a:ext cx="212507" cy="376548"/>
            <a:chOff x="0" y="0"/>
            <a:chExt cx="74076" cy="131259"/>
          </a:xfrm>
        </p:grpSpPr>
        <p:sp>
          <p:nvSpPr>
            <p:cNvPr id="454" name="Freeform 4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5" name="TextBox 4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6" name="Group 456"/>
          <p:cNvGrpSpPr/>
          <p:nvPr/>
        </p:nvGrpSpPr>
        <p:grpSpPr>
          <a:xfrm>
            <a:off x="4941185" y="3803720"/>
            <a:ext cx="212507" cy="376548"/>
            <a:chOff x="0" y="0"/>
            <a:chExt cx="74076" cy="131259"/>
          </a:xfrm>
        </p:grpSpPr>
        <p:sp>
          <p:nvSpPr>
            <p:cNvPr id="457" name="Freeform 4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8" name="TextBox 4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9" name="Group 459"/>
          <p:cNvGrpSpPr/>
          <p:nvPr/>
        </p:nvGrpSpPr>
        <p:grpSpPr>
          <a:xfrm>
            <a:off x="4711001" y="4267437"/>
            <a:ext cx="212507" cy="376548"/>
            <a:chOff x="0" y="0"/>
            <a:chExt cx="74076" cy="131259"/>
          </a:xfrm>
        </p:grpSpPr>
        <p:sp>
          <p:nvSpPr>
            <p:cNvPr id="460" name="Freeform 4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1" name="TextBox 4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2" name="Group 462"/>
          <p:cNvGrpSpPr/>
          <p:nvPr/>
        </p:nvGrpSpPr>
        <p:grpSpPr>
          <a:xfrm>
            <a:off x="4941185" y="4267437"/>
            <a:ext cx="212507" cy="376548"/>
            <a:chOff x="0" y="0"/>
            <a:chExt cx="74076" cy="131259"/>
          </a:xfrm>
        </p:grpSpPr>
        <p:sp>
          <p:nvSpPr>
            <p:cNvPr id="463" name="Freeform 4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4" name="TextBox 4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5" name="Group 465"/>
          <p:cNvGrpSpPr/>
          <p:nvPr/>
        </p:nvGrpSpPr>
        <p:grpSpPr>
          <a:xfrm>
            <a:off x="4711001" y="4731155"/>
            <a:ext cx="212507" cy="376548"/>
            <a:chOff x="0" y="0"/>
            <a:chExt cx="74076" cy="131259"/>
          </a:xfrm>
        </p:grpSpPr>
        <p:sp>
          <p:nvSpPr>
            <p:cNvPr id="466" name="Freeform 4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7" name="TextBox 4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8" name="Group 468"/>
          <p:cNvGrpSpPr/>
          <p:nvPr/>
        </p:nvGrpSpPr>
        <p:grpSpPr>
          <a:xfrm>
            <a:off x="4941185" y="4731155"/>
            <a:ext cx="212507" cy="376548"/>
            <a:chOff x="0" y="0"/>
            <a:chExt cx="74076" cy="131259"/>
          </a:xfrm>
        </p:grpSpPr>
        <p:sp>
          <p:nvSpPr>
            <p:cNvPr id="469" name="Freeform 4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0" name="TextBox 4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1" name="Group 471"/>
          <p:cNvGrpSpPr/>
          <p:nvPr/>
        </p:nvGrpSpPr>
        <p:grpSpPr>
          <a:xfrm>
            <a:off x="4711001" y="5194872"/>
            <a:ext cx="212507" cy="376548"/>
            <a:chOff x="0" y="0"/>
            <a:chExt cx="74076" cy="131259"/>
          </a:xfrm>
        </p:grpSpPr>
        <p:sp>
          <p:nvSpPr>
            <p:cNvPr id="472" name="Freeform 4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3" name="TextBox 4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4" name="Group 474"/>
          <p:cNvGrpSpPr/>
          <p:nvPr/>
        </p:nvGrpSpPr>
        <p:grpSpPr>
          <a:xfrm>
            <a:off x="4941185" y="5194872"/>
            <a:ext cx="212507" cy="376548"/>
            <a:chOff x="0" y="0"/>
            <a:chExt cx="74076" cy="131259"/>
          </a:xfrm>
        </p:grpSpPr>
        <p:sp>
          <p:nvSpPr>
            <p:cNvPr id="475" name="Freeform 4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6" name="TextBox 4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7" name="Group 477"/>
          <p:cNvGrpSpPr/>
          <p:nvPr/>
        </p:nvGrpSpPr>
        <p:grpSpPr>
          <a:xfrm>
            <a:off x="4711001" y="5658590"/>
            <a:ext cx="212507" cy="376548"/>
            <a:chOff x="0" y="0"/>
            <a:chExt cx="74076" cy="131259"/>
          </a:xfrm>
        </p:grpSpPr>
        <p:sp>
          <p:nvSpPr>
            <p:cNvPr id="478" name="Freeform 4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9" name="TextBox 4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0" name="Group 480"/>
          <p:cNvGrpSpPr/>
          <p:nvPr/>
        </p:nvGrpSpPr>
        <p:grpSpPr>
          <a:xfrm>
            <a:off x="4941185" y="5658590"/>
            <a:ext cx="212507" cy="376548"/>
            <a:chOff x="0" y="0"/>
            <a:chExt cx="74076" cy="131259"/>
          </a:xfrm>
        </p:grpSpPr>
        <p:sp>
          <p:nvSpPr>
            <p:cNvPr id="481" name="Freeform 4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2" name="TextBox 4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3" name="Group 483"/>
          <p:cNvGrpSpPr/>
          <p:nvPr/>
        </p:nvGrpSpPr>
        <p:grpSpPr>
          <a:xfrm>
            <a:off x="4711001" y="6122307"/>
            <a:ext cx="212507" cy="376548"/>
            <a:chOff x="0" y="0"/>
            <a:chExt cx="74076" cy="131259"/>
          </a:xfrm>
        </p:grpSpPr>
        <p:sp>
          <p:nvSpPr>
            <p:cNvPr id="484" name="Freeform 4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5" name="TextBox 4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6" name="Group 486"/>
          <p:cNvGrpSpPr/>
          <p:nvPr/>
        </p:nvGrpSpPr>
        <p:grpSpPr>
          <a:xfrm>
            <a:off x="4941185" y="6122307"/>
            <a:ext cx="212507" cy="376548"/>
            <a:chOff x="0" y="0"/>
            <a:chExt cx="74076" cy="131259"/>
          </a:xfrm>
        </p:grpSpPr>
        <p:sp>
          <p:nvSpPr>
            <p:cNvPr id="487" name="Freeform 4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8" name="TextBox 4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9" name="Group 489"/>
          <p:cNvGrpSpPr/>
          <p:nvPr/>
        </p:nvGrpSpPr>
        <p:grpSpPr>
          <a:xfrm>
            <a:off x="4711001" y="6586025"/>
            <a:ext cx="212507" cy="376548"/>
            <a:chOff x="0" y="0"/>
            <a:chExt cx="74076" cy="131259"/>
          </a:xfrm>
        </p:grpSpPr>
        <p:sp>
          <p:nvSpPr>
            <p:cNvPr id="490" name="Freeform 4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1" name="TextBox 4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2" name="Group 492"/>
          <p:cNvGrpSpPr/>
          <p:nvPr/>
        </p:nvGrpSpPr>
        <p:grpSpPr>
          <a:xfrm>
            <a:off x="4941185" y="6586025"/>
            <a:ext cx="212507" cy="376548"/>
            <a:chOff x="0" y="0"/>
            <a:chExt cx="74076" cy="131259"/>
          </a:xfrm>
        </p:grpSpPr>
        <p:sp>
          <p:nvSpPr>
            <p:cNvPr id="493" name="Freeform 4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4" name="TextBox 4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5" name="Group 495"/>
          <p:cNvGrpSpPr/>
          <p:nvPr/>
        </p:nvGrpSpPr>
        <p:grpSpPr>
          <a:xfrm>
            <a:off x="4711001" y="7049742"/>
            <a:ext cx="212507" cy="376548"/>
            <a:chOff x="0" y="0"/>
            <a:chExt cx="74076" cy="131259"/>
          </a:xfrm>
        </p:grpSpPr>
        <p:sp>
          <p:nvSpPr>
            <p:cNvPr id="496" name="Freeform 4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7" name="TextBox 4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8" name="Group 498"/>
          <p:cNvGrpSpPr/>
          <p:nvPr/>
        </p:nvGrpSpPr>
        <p:grpSpPr>
          <a:xfrm>
            <a:off x="4941185" y="7049742"/>
            <a:ext cx="212507" cy="376548"/>
            <a:chOff x="0" y="0"/>
            <a:chExt cx="74076" cy="131259"/>
          </a:xfrm>
        </p:grpSpPr>
        <p:sp>
          <p:nvSpPr>
            <p:cNvPr id="499" name="Freeform 4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0" name="TextBox 5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1" name="Group 501"/>
          <p:cNvGrpSpPr/>
          <p:nvPr/>
        </p:nvGrpSpPr>
        <p:grpSpPr>
          <a:xfrm>
            <a:off x="4711001" y="7513460"/>
            <a:ext cx="212507" cy="376548"/>
            <a:chOff x="0" y="0"/>
            <a:chExt cx="74076" cy="131259"/>
          </a:xfrm>
        </p:grpSpPr>
        <p:sp>
          <p:nvSpPr>
            <p:cNvPr id="502" name="Freeform 5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3" name="TextBox 5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4" name="Group 504"/>
          <p:cNvGrpSpPr/>
          <p:nvPr/>
        </p:nvGrpSpPr>
        <p:grpSpPr>
          <a:xfrm>
            <a:off x="4941185" y="7513460"/>
            <a:ext cx="212507" cy="376548"/>
            <a:chOff x="0" y="0"/>
            <a:chExt cx="74076" cy="131259"/>
          </a:xfrm>
        </p:grpSpPr>
        <p:sp>
          <p:nvSpPr>
            <p:cNvPr id="505" name="Freeform 5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6" name="TextBox 5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7" name="Group 507"/>
          <p:cNvGrpSpPr/>
          <p:nvPr/>
        </p:nvGrpSpPr>
        <p:grpSpPr>
          <a:xfrm>
            <a:off x="5171368" y="1948850"/>
            <a:ext cx="212507" cy="376548"/>
            <a:chOff x="0" y="0"/>
            <a:chExt cx="74076" cy="131259"/>
          </a:xfrm>
        </p:grpSpPr>
        <p:sp>
          <p:nvSpPr>
            <p:cNvPr id="508" name="Freeform 5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9" name="TextBox 5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0" name="Group 510"/>
          <p:cNvGrpSpPr/>
          <p:nvPr/>
        </p:nvGrpSpPr>
        <p:grpSpPr>
          <a:xfrm>
            <a:off x="5401552" y="1948850"/>
            <a:ext cx="212507" cy="376548"/>
            <a:chOff x="0" y="0"/>
            <a:chExt cx="74076" cy="131259"/>
          </a:xfrm>
        </p:grpSpPr>
        <p:sp>
          <p:nvSpPr>
            <p:cNvPr id="511" name="Freeform 5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2" name="TextBox 5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3" name="Group 513"/>
          <p:cNvGrpSpPr/>
          <p:nvPr/>
        </p:nvGrpSpPr>
        <p:grpSpPr>
          <a:xfrm>
            <a:off x="5171368" y="2412567"/>
            <a:ext cx="212507" cy="376548"/>
            <a:chOff x="0" y="0"/>
            <a:chExt cx="74076" cy="131259"/>
          </a:xfrm>
        </p:grpSpPr>
        <p:sp>
          <p:nvSpPr>
            <p:cNvPr id="514" name="Freeform 5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5" name="TextBox 5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6" name="Group 516"/>
          <p:cNvGrpSpPr/>
          <p:nvPr/>
        </p:nvGrpSpPr>
        <p:grpSpPr>
          <a:xfrm>
            <a:off x="5401552" y="2412567"/>
            <a:ext cx="212507" cy="376548"/>
            <a:chOff x="0" y="0"/>
            <a:chExt cx="74076" cy="131259"/>
          </a:xfrm>
        </p:grpSpPr>
        <p:sp>
          <p:nvSpPr>
            <p:cNvPr id="517" name="Freeform 5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8" name="TextBox 5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9" name="Group 519"/>
          <p:cNvGrpSpPr/>
          <p:nvPr/>
        </p:nvGrpSpPr>
        <p:grpSpPr>
          <a:xfrm>
            <a:off x="5171368" y="2876285"/>
            <a:ext cx="212507" cy="376548"/>
            <a:chOff x="0" y="0"/>
            <a:chExt cx="74076" cy="131259"/>
          </a:xfrm>
        </p:grpSpPr>
        <p:sp>
          <p:nvSpPr>
            <p:cNvPr id="520" name="Freeform 5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1" name="TextBox 5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2" name="Group 522"/>
          <p:cNvGrpSpPr/>
          <p:nvPr/>
        </p:nvGrpSpPr>
        <p:grpSpPr>
          <a:xfrm>
            <a:off x="5401552" y="2876285"/>
            <a:ext cx="212507" cy="376548"/>
            <a:chOff x="0" y="0"/>
            <a:chExt cx="74076" cy="131259"/>
          </a:xfrm>
        </p:grpSpPr>
        <p:sp>
          <p:nvSpPr>
            <p:cNvPr id="523" name="Freeform 5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4" name="TextBox 5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5" name="Group 525"/>
          <p:cNvGrpSpPr/>
          <p:nvPr/>
        </p:nvGrpSpPr>
        <p:grpSpPr>
          <a:xfrm>
            <a:off x="5171368" y="3340002"/>
            <a:ext cx="212507" cy="376548"/>
            <a:chOff x="0" y="0"/>
            <a:chExt cx="74076" cy="131259"/>
          </a:xfrm>
        </p:grpSpPr>
        <p:sp>
          <p:nvSpPr>
            <p:cNvPr id="526" name="Freeform 5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7" name="TextBox 5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8" name="Group 528"/>
          <p:cNvGrpSpPr/>
          <p:nvPr/>
        </p:nvGrpSpPr>
        <p:grpSpPr>
          <a:xfrm>
            <a:off x="5401552" y="3340002"/>
            <a:ext cx="212507" cy="376548"/>
            <a:chOff x="0" y="0"/>
            <a:chExt cx="74076" cy="131259"/>
          </a:xfrm>
        </p:grpSpPr>
        <p:sp>
          <p:nvSpPr>
            <p:cNvPr id="529" name="Freeform 5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0" name="TextBox 5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1" name="Group 531"/>
          <p:cNvGrpSpPr/>
          <p:nvPr/>
        </p:nvGrpSpPr>
        <p:grpSpPr>
          <a:xfrm>
            <a:off x="5171368" y="3803720"/>
            <a:ext cx="212507" cy="376548"/>
            <a:chOff x="0" y="0"/>
            <a:chExt cx="74076" cy="131259"/>
          </a:xfrm>
        </p:grpSpPr>
        <p:sp>
          <p:nvSpPr>
            <p:cNvPr id="532" name="Freeform 5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3" name="TextBox 5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4" name="Group 534"/>
          <p:cNvGrpSpPr/>
          <p:nvPr/>
        </p:nvGrpSpPr>
        <p:grpSpPr>
          <a:xfrm>
            <a:off x="5401552" y="3803720"/>
            <a:ext cx="212507" cy="376548"/>
            <a:chOff x="0" y="0"/>
            <a:chExt cx="74076" cy="131259"/>
          </a:xfrm>
        </p:grpSpPr>
        <p:sp>
          <p:nvSpPr>
            <p:cNvPr id="535" name="Freeform 5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6" name="TextBox 5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7" name="Group 537"/>
          <p:cNvGrpSpPr/>
          <p:nvPr/>
        </p:nvGrpSpPr>
        <p:grpSpPr>
          <a:xfrm>
            <a:off x="5171368" y="4267437"/>
            <a:ext cx="212507" cy="376548"/>
            <a:chOff x="0" y="0"/>
            <a:chExt cx="74076" cy="131259"/>
          </a:xfrm>
        </p:grpSpPr>
        <p:sp>
          <p:nvSpPr>
            <p:cNvPr id="538" name="Freeform 5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9" name="TextBox 5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0" name="Group 540"/>
          <p:cNvGrpSpPr/>
          <p:nvPr/>
        </p:nvGrpSpPr>
        <p:grpSpPr>
          <a:xfrm>
            <a:off x="5401552" y="4267437"/>
            <a:ext cx="212507" cy="376548"/>
            <a:chOff x="0" y="0"/>
            <a:chExt cx="74076" cy="131259"/>
          </a:xfrm>
        </p:grpSpPr>
        <p:sp>
          <p:nvSpPr>
            <p:cNvPr id="541" name="Freeform 5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2" name="TextBox 5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3" name="Group 543"/>
          <p:cNvGrpSpPr/>
          <p:nvPr/>
        </p:nvGrpSpPr>
        <p:grpSpPr>
          <a:xfrm>
            <a:off x="5171368" y="4731155"/>
            <a:ext cx="212507" cy="376548"/>
            <a:chOff x="0" y="0"/>
            <a:chExt cx="74076" cy="131259"/>
          </a:xfrm>
        </p:grpSpPr>
        <p:sp>
          <p:nvSpPr>
            <p:cNvPr id="544" name="Freeform 5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5" name="TextBox 5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6" name="Group 546"/>
          <p:cNvGrpSpPr/>
          <p:nvPr/>
        </p:nvGrpSpPr>
        <p:grpSpPr>
          <a:xfrm>
            <a:off x="5401552" y="4731155"/>
            <a:ext cx="212507" cy="376548"/>
            <a:chOff x="0" y="0"/>
            <a:chExt cx="74076" cy="131259"/>
          </a:xfrm>
        </p:grpSpPr>
        <p:sp>
          <p:nvSpPr>
            <p:cNvPr id="547" name="Freeform 5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8" name="TextBox 5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9" name="Group 549"/>
          <p:cNvGrpSpPr/>
          <p:nvPr/>
        </p:nvGrpSpPr>
        <p:grpSpPr>
          <a:xfrm>
            <a:off x="5171368" y="5194872"/>
            <a:ext cx="212507" cy="376548"/>
            <a:chOff x="0" y="0"/>
            <a:chExt cx="74076" cy="131259"/>
          </a:xfrm>
        </p:grpSpPr>
        <p:sp>
          <p:nvSpPr>
            <p:cNvPr id="550" name="Freeform 5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1" name="TextBox 5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2" name="Group 552"/>
          <p:cNvGrpSpPr/>
          <p:nvPr/>
        </p:nvGrpSpPr>
        <p:grpSpPr>
          <a:xfrm>
            <a:off x="5401552" y="5194872"/>
            <a:ext cx="212507" cy="376548"/>
            <a:chOff x="0" y="0"/>
            <a:chExt cx="74076" cy="131259"/>
          </a:xfrm>
        </p:grpSpPr>
        <p:sp>
          <p:nvSpPr>
            <p:cNvPr id="553" name="Freeform 5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4" name="TextBox 5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5" name="Group 555"/>
          <p:cNvGrpSpPr/>
          <p:nvPr/>
        </p:nvGrpSpPr>
        <p:grpSpPr>
          <a:xfrm>
            <a:off x="5171368" y="5658590"/>
            <a:ext cx="212507" cy="376548"/>
            <a:chOff x="0" y="0"/>
            <a:chExt cx="74076" cy="131259"/>
          </a:xfrm>
        </p:grpSpPr>
        <p:sp>
          <p:nvSpPr>
            <p:cNvPr id="556" name="Freeform 5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7" name="TextBox 5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8" name="Group 558"/>
          <p:cNvGrpSpPr/>
          <p:nvPr/>
        </p:nvGrpSpPr>
        <p:grpSpPr>
          <a:xfrm>
            <a:off x="5401552" y="5658590"/>
            <a:ext cx="212507" cy="376548"/>
            <a:chOff x="0" y="0"/>
            <a:chExt cx="74076" cy="131259"/>
          </a:xfrm>
        </p:grpSpPr>
        <p:sp>
          <p:nvSpPr>
            <p:cNvPr id="559" name="Freeform 5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0" name="TextBox 5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1" name="Group 561"/>
          <p:cNvGrpSpPr/>
          <p:nvPr/>
        </p:nvGrpSpPr>
        <p:grpSpPr>
          <a:xfrm>
            <a:off x="5171368" y="6122307"/>
            <a:ext cx="212507" cy="376548"/>
            <a:chOff x="0" y="0"/>
            <a:chExt cx="74076" cy="131259"/>
          </a:xfrm>
        </p:grpSpPr>
        <p:sp>
          <p:nvSpPr>
            <p:cNvPr id="562" name="Freeform 5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3" name="TextBox 5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4" name="Group 564"/>
          <p:cNvGrpSpPr/>
          <p:nvPr/>
        </p:nvGrpSpPr>
        <p:grpSpPr>
          <a:xfrm>
            <a:off x="5401552" y="6122307"/>
            <a:ext cx="212507" cy="376548"/>
            <a:chOff x="0" y="0"/>
            <a:chExt cx="74076" cy="131259"/>
          </a:xfrm>
        </p:grpSpPr>
        <p:sp>
          <p:nvSpPr>
            <p:cNvPr id="565" name="Freeform 5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6" name="TextBox 5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7" name="Group 567"/>
          <p:cNvGrpSpPr/>
          <p:nvPr/>
        </p:nvGrpSpPr>
        <p:grpSpPr>
          <a:xfrm>
            <a:off x="5171368" y="6586025"/>
            <a:ext cx="212507" cy="376548"/>
            <a:chOff x="0" y="0"/>
            <a:chExt cx="74076" cy="131259"/>
          </a:xfrm>
        </p:grpSpPr>
        <p:sp>
          <p:nvSpPr>
            <p:cNvPr id="568" name="Freeform 5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9" name="TextBox 5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0" name="Group 570"/>
          <p:cNvGrpSpPr/>
          <p:nvPr/>
        </p:nvGrpSpPr>
        <p:grpSpPr>
          <a:xfrm>
            <a:off x="5401552" y="6586025"/>
            <a:ext cx="212507" cy="376548"/>
            <a:chOff x="0" y="0"/>
            <a:chExt cx="74076" cy="131259"/>
          </a:xfrm>
        </p:grpSpPr>
        <p:sp>
          <p:nvSpPr>
            <p:cNvPr id="571" name="Freeform 5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2" name="TextBox 5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3" name="Group 573"/>
          <p:cNvGrpSpPr/>
          <p:nvPr/>
        </p:nvGrpSpPr>
        <p:grpSpPr>
          <a:xfrm>
            <a:off x="5171368" y="7049742"/>
            <a:ext cx="212507" cy="376548"/>
            <a:chOff x="0" y="0"/>
            <a:chExt cx="74076" cy="131259"/>
          </a:xfrm>
        </p:grpSpPr>
        <p:sp>
          <p:nvSpPr>
            <p:cNvPr id="574" name="Freeform 5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5" name="TextBox 5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6" name="Group 576"/>
          <p:cNvGrpSpPr/>
          <p:nvPr/>
        </p:nvGrpSpPr>
        <p:grpSpPr>
          <a:xfrm>
            <a:off x="5401552" y="7049742"/>
            <a:ext cx="212507" cy="376548"/>
            <a:chOff x="0" y="0"/>
            <a:chExt cx="74076" cy="131259"/>
          </a:xfrm>
        </p:grpSpPr>
        <p:sp>
          <p:nvSpPr>
            <p:cNvPr id="577" name="Freeform 5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8" name="TextBox 5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9" name="Group 579"/>
          <p:cNvGrpSpPr/>
          <p:nvPr/>
        </p:nvGrpSpPr>
        <p:grpSpPr>
          <a:xfrm>
            <a:off x="5171368" y="7513460"/>
            <a:ext cx="212507" cy="376548"/>
            <a:chOff x="0" y="0"/>
            <a:chExt cx="74076" cy="131259"/>
          </a:xfrm>
        </p:grpSpPr>
        <p:sp>
          <p:nvSpPr>
            <p:cNvPr id="580" name="Freeform 5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1" name="TextBox 5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2" name="Group 582"/>
          <p:cNvGrpSpPr/>
          <p:nvPr/>
        </p:nvGrpSpPr>
        <p:grpSpPr>
          <a:xfrm>
            <a:off x="5401552" y="7513460"/>
            <a:ext cx="212507" cy="376548"/>
            <a:chOff x="0" y="0"/>
            <a:chExt cx="74076" cy="131259"/>
          </a:xfrm>
        </p:grpSpPr>
        <p:sp>
          <p:nvSpPr>
            <p:cNvPr id="583" name="Freeform 5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4" name="TextBox 5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5" name="Group 585"/>
          <p:cNvGrpSpPr/>
          <p:nvPr/>
        </p:nvGrpSpPr>
        <p:grpSpPr>
          <a:xfrm>
            <a:off x="5631735" y="1948850"/>
            <a:ext cx="212507" cy="376548"/>
            <a:chOff x="0" y="0"/>
            <a:chExt cx="74076" cy="131259"/>
          </a:xfrm>
        </p:grpSpPr>
        <p:sp>
          <p:nvSpPr>
            <p:cNvPr id="586" name="Freeform 5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7" name="TextBox 5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8" name="Group 588"/>
          <p:cNvGrpSpPr/>
          <p:nvPr/>
        </p:nvGrpSpPr>
        <p:grpSpPr>
          <a:xfrm>
            <a:off x="5631735" y="2412567"/>
            <a:ext cx="212507" cy="376548"/>
            <a:chOff x="0" y="0"/>
            <a:chExt cx="74076" cy="131259"/>
          </a:xfrm>
        </p:grpSpPr>
        <p:sp>
          <p:nvSpPr>
            <p:cNvPr id="589" name="Freeform 5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0" name="TextBox 5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1" name="Group 591"/>
          <p:cNvGrpSpPr/>
          <p:nvPr/>
        </p:nvGrpSpPr>
        <p:grpSpPr>
          <a:xfrm>
            <a:off x="5631735" y="2876285"/>
            <a:ext cx="212507" cy="376548"/>
            <a:chOff x="0" y="0"/>
            <a:chExt cx="74076" cy="131259"/>
          </a:xfrm>
        </p:grpSpPr>
        <p:sp>
          <p:nvSpPr>
            <p:cNvPr id="592" name="Freeform 5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3" name="TextBox 5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4" name="Group 594"/>
          <p:cNvGrpSpPr/>
          <p:nvPr/>
        </p:nvGrpSpPr>
        <p:grpSpPr>
          <a:xfrm>
            <a:off x="5631735" y="3340002"/>
            <a:ext cx="212507" cy="376548"/>
            <a:chOff x="0" y="0"/>
            <a:chExt cx="74076" cy="131259"/>
          </a:xfrm>
        </p:grpSpPr>
        <p:sp>
          <p:nvSpPr>
            <p:cNvPr id="595" name="Freeform 5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6" name="TextBox 5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7" name="Group 597"/>
          <p:cNvGrpSpPr/>
          <p:nvPr/>
        </p:nvGrpSpPr>
        <p:grpSpPr>
          <a:xfrm>
            <a:off x="5631735" y="3803720"/>
            <a:ext cx="212507" cy="376548"/>
            <a:chOff x="0" y="0"/>
            <a:chExt cx="74076" cy="131259"/>
          </a:xfrm>
        </p:grpSpPr>
        <p:sp>
          <p:nvSpPr>
            <p:cNvPr id="598" name="Freeform 5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9" name="TextBox 5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0" name="Group 600"/>
          <p:cNvGrpSpPr/>
          <p:nvPr/>
        </p:nvGrpSpPr>
        <p:grpSpPr>
          <a:xfrm>
            <a:off x="5631735" y="4267437"/>
            <a:ext cx="212507" cy="376548"/>
            <a:chOff x="0" y="0"/>
            <a:chExt cx="74076" cy="131259"/>
          </a:xfrm>
        </p:grpSpPr>
        <p:sp>
          <p:nvSpPr>
            <p:cNvPr id="601" name="Freeform 6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2" name="TextBox 6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3" name="Group 603"/>
          <p:cNvGrpSpPr/>
          <p:nvPr/>
        </p:nvGrpSpPr>
        <p:grpSpPr>
          <a:xfrm>
            <a:off x="5631735" y="4731155"/>
            <a:ext cx="212507" cy="376548"/>
            <a:chOff x="0" y="0"/>
            <a:chExt cx="74076" cy="131259"/>
          </a:xfrm>
        </p:grpSpPr>
        <p:sp>
          <p:nvSpPr>
            <p:cNvPr id="604" name="Freeform 6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5" name="TextBox 6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6" name="Group 606"/>
          <p:cNvGrpSpPr/>
          <p:nvPr/>
        </p:nvGrpSpPr>
        <p:grpSpPr>
          <a:xfrm>
            <a:off x="5631735" y="5194872"/>
            <a:ext cx="212507" cy="376548"/>
            <a:chOff x="0" y="0"/>
            <a:chExt cx="74076" cy="131259"/>
          </a:xfrm>
        </p:grpSpPr>
        <p:sp>
          <p:nvSpPr>
            <p:cNvPr id="607" name="Freeform 6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8" name="TextBox 6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9" name="Group 609"/>
          <p:cNvGrpSpPr/>
          <p:nvPr/>
        </p:nvGrpSpPr>
        <p:grpSpPr>
          <a:xfrm>
            <a:off x="5631735" y="5658590"/>
            <a:ext cx="212507" cy="376548"/>
            <a:chOff x="0" y="0"/>
            <a:chExt cx="74076" cy="131259"/>
          </a:xfrm>
        </p:grpSpPr>
        <p:sp>
          <p:nvSpPr>
            <p:cNvPr id="610" name="Freeform 6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1" name="TextBox 6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2" name="Group 612"/>
          <p:cNvGrpSpPr/>
          <p:nvPr/>
        </p:nvGrpSpPr>
        <p:grpSpPr>
          <a:xfrm>
            <a:off x="5631735" y="6122307"/>
            <a:ext cx="212507" cy="376548"/>
            <a:chOff x="0" y="0"/>
            <a:chExt cx="74076" cy="131259"/>
          </a:xfrm>
        </p:grpSpPr>
        <p:sp>
          <p:nvSpPr>
            <p:cNvPr id="613" name="Freeform 6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4" name="TextBox 6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5" name="Group 615"/>
          <p:cNvGrpSpPr/>
          <p:nvPr/>
        </p:nvGrpSpPr>
        <p:grpSpPr>
          <a:xfrm>
            <a:off x="5631735" y="6586025"/>
            <a:ext cx="212507" cy="376548"/>
            <a:chOff x="0" y="0"/>
            <a:chExt cx="74076" cy="131259"/>
          </a:xfrm>
        </p:grpSpPr>
        <p:sp>
          <p:nvSpPr>
            <p:cNvPr id="616" name="Freeform 6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7" name="TextBox 6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8" name="Group 618"/>
          <p:cNvGrpSpPr/>
          <p:nvPr/>
        </p:nvGrpSpPr>
        <p:grpSpPr>
          <a:xfrm>
            <a:off x="5631735" y="7049742"/>
            <a:ext cx="212507" cy="376548"/>
            <a:chOff x="0" y="0"/>
            <a:chExt cx="74076" cy="131259"/>
          </a:xfrm>
        </p:grpSpPr>
        <p:sp>
          <p:nvSpPr>
            <p:cNvPr id="619" name="Freeform 6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0" name="TextBox 6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1" name="Group 621"/>
          <p:cNvGrpSpPr/>
          <p:nvPr/>
        </p:nvGrpSpPr>
        <p:grpSpPr>
          <a:xfrm>
            <a:off x="5631735" y="7513460"/>
            <a:ext cx="212507" cy="376548"/>
            <a:chOff x="0" y="0"/>
            <a:chExt cx="74076" cy="131259"/>
          </a:xfrm>
        </p:grpSpPr>
        <p:sp>
          <p:nvSpPr>
            <p:cNvPr id="622" name="Freeform 6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3" name="TextBox 6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4" name="Group 624"/>
          <p:cNvGrpSpPr/>
          <p:nvPr/>
        </p:nvGrpSpPr>
        <p:grpSpPr>
          <a:xfrm>
            <a:off x="5861919" y="1948850"/>
            <a:ext cx="212507" cy="376548"/>
            <a:chOff x="0" y="0"/>
            <a:chExt cx="74076" cy="131259"/>
          </a:xfrm>
        </p:grpSpPr>
        <p:sp>
          <p:nvSpPr>
            <p:cNvPr id="625" name="Freeform 6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6" name="TextBox 6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7" name="Group 627"/>
          <p:cNvGrpSpPr/>
          <p:nvPr/>
        </p:nvGrpSpPr>
        <p:grpSpPr>
          <a:xfrm>
            <a:off x="6092102" y="1948850"/>
            <a:ext cx="212507" cy="376548"/>
            <a:chOff x="0" y="0"/>
            <a:chExt cx="74076" cy="131259"/>
          </a:xfrm>
        </p:grpSpPr>
        <p:sp>
          <p:nvSpPr>
            <p:cNvPr id="628" name="Freeform 6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9" name="TextBox 6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0" name="Group 630"/>
          <p:cNvGrpSpPr/>
          <p:nvPr/>
        </p:nvGrpSpPr>
        <p:grpSpPr>
          <a:xfrm>
            <a:off x="5861919" y="2412567"/>
            <a:ext cx="212507" cy="376548"/>
            <a:chOff x="0" y="0"/>
            <a:chExt cx="74076" cy="131259"/>
          </a:xfrm>
        </p:grpSpPr>
        <p:sp>
          <p:nvSpPr>
            <p:cNvPr id="631" name="Freeform 6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2" name="TextBox 6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3" name="Group 633"/>
          <p:cNvGrpSpPr/>
          <p:nvPr/>
        </p:nvGrpSpPr>
        <p:grpSpPr>
          <a:xfrm>
            <a:off x="6092102" y="2412567"/>
            <a:ext cx="212507" cy="376548"/>
            <a:chOff x="0" y="0"/>
            <a:chExt cx="74076" cy="131259"/>
          </a:xfrm>
        </p:grpSpPr>
        <p:sp>
          <p:nvSpPr>
            <p:cNvPr id="634" name="Freeform 6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5" name="TextBox 6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6" name="Group 636"/>
          <p:cNvGrpSpPr/>
          <p:nvPr/>
        </p:nvGrpSpPr>
        <p:grpSpPr>
          <a:xfrm>
            <a:off x="5861919" y="2876285"/>
            <a:ext cx="212507" cy="376548"/>
            <a:chOff x="0" y="0"/>
            <a:chExt cx="74076" cy="131259"/>
          </a:xfrm>
        </p:grpSpPr>
        <p:sp>
          <p:nvSpPr>
            <p:cNvPr id="637" name="Freeform 6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8" name="TextBox 6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9" name="Group 639"/>
          <p:cNvGrpSpPr/>
          <p:nvPr/>
        </p:nvGrpSpPr>
        <p:grpSpPr>
          <a:xfrm>
            <a:off x="6092102" y="2876285"/>
            <a:ext cx="212507" cy="376548"/>
            <a:chOff x="0" y="0"/>
            <a:chExt cx="74076" cy="131259"/>
          </a:xfrm>
        </p:grpSpPr>
        <p:sp>
          <p:nvSpPr>
            <p:cNvPr id="640" name="Freeform 6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1" name="TextBox 6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2" name="Group 642"/>
          <p:cNvGrpSpPr/>
          <p:nvPr/>
        </p:nvGrpSpPr>
        <p:grpSpPr>
          <a:xfrm>
            <a:off x="5861919" y="3340002"/>
            <a:ext cx="212507" cy="376548"/>
            <a:chOff x="0" y="0"/>
            <a:chExt cx="74076" cy="131259"/>
          </a:xfrm>
        </p:grpSpPr>
        <p:sp>
          <p:nvSpPr>
            <p:cNvPr id="643" name="Freeform 6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4" name="TextBox 6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5" name="Group 645"/>
          <p:cNvGrpSpPr/>
          <p:nvPr/>
        </p:nvGrpSpPr>
        <p:grpSpPr>
          <a:xfrm>
            <a:off x="6092102" y="3340002"/>
            <a:ext cx="212507" cy="376548"/>
            <a:chOff x="0" y="0"/>
            <a:chExt cx="74076" cy="131259"/>
          </a:xfrm>
        </p:grpSpPr>
        <p:sp>
          <p:nvSpPr>
            <p:cNvPr id="646" name="Freeform 6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7" name="TextBox 6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8" name="Group 648"/>
          <p:cNvGrpSpPr/>
          <p:nvPr/>
        </p:nvGrpSpPr>
        <p:grpSpPr>
          <a:xfrm>
            <a:off x="5861919" y="3803720"/>
            <a:ext cx="212507" cy="376548"/>
            <a:chOff x="0" y="0"/>
            <a:chExt cx="74076" cy="131259"/>
          </a:xfrm>
        </p:grpSpPr>
        <p:sp>
          <p:nvSpPr>
            <p:cNvPr id="649" name="Freeform 6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0" name="TextBox 6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1" name="Group 651"/>
          <p:cNvGrpSpPr/>
          <p:nvPr/>
        </p:nvGrpSpPr>
        <p:grpSpPr>
          <a:xfrm>
            <a:off x="6092102" y="3803720"/>
            <a:ext cx="212507" cy="376548"/>
            <a:chOff x="0" y="0"/>
            <a:chExt cx="74076" cy="131259"/>
          </a:xfrm>
        </p:grpSpPr>
        <p:sp>
          <p:nvSpPr>
            <p:cNvPr id="652" name="Freeform 6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3" name="TextBox 6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4" name="Group 654"/>
          <p:cNvGrpSpPr/>
          <p:nvPr/>
        </p:nvGrpSpPr>
        <p:grpSpPr>
          <a:xfrm>
            <a:off x="5861919" y="4267437"/>
            <a:ext cx="212507" cy="376548"/>
            <a:chOff x="0" y="0"/>
            <a:chExt cx="74076" cy="131259"/>
          </a:xfrm>
        </p:grpSpPr>
        <p:sp>
          <p:nvSpPr>
            <p:cNvPr id="655" name="Freeform 6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6" name="TextBox 6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7" name="Group 657"/>
          <p:cNvGrpSpPr/>
          <p:nvPr/>
        </p:nvGrpSpPr>
        <p:grpSpPr>
          <a:xfrm>
            <a:off x="6092102" y="4267437"/>
            <a:ext cx="212507" cy="376548"/>
            <a:chOff x="0" y="0"/>
            <a:chExt cx="74076" cy="131259"/>
          </a:xfrm>
        </p:grpSpPr>
        <p:sp>
          <p:nvSpPr>
            <p:cNvPr id="658" name="Freeform 6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9" name="TextBox 6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0" name="Group 660"/>
          <p:cNvGrpSpPr/>
          <p:nvPr/>
        </p:nvGrpSpPr>
        <p:grpSpPr>
          <a:xfrm>
            <a:off x="5861919" y="4731155"/>
            <a:ext cx="212507" cy="376548"/>
            <a:chOff x="0" y="0"/>
            <a:chExt cx="74076" cy="131259"/>
          </a:xfrm>
        </p:grpSpPr>
        <p:sp>
          <p:nvSpPr>
            <p:cNvPr id="661" name="Freeform 6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2" name="TextBox 6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3" name="Group 663"/>
          <p:cNvGrpSpPr/>
          <p:nvPr/>
        </p:nvGrpSpPr>
        <p:grpSpPr>
          <a:xfrm>
            <a:off x="6092102" y="4731155"/>
            <a:ext cx="212507" cy="376548"/>
            <a:chOff x="0" y="0"/>
            <a:chExt cx="74076" cy="131259"/>
          </a:xfrm>
        </p:grpSpPr>
        <p:sp>
          <p:nvSpPr>
            <p:cNvPr id="664" name="Freeform 6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5" name="TextBox 6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6" name="Group 666"/>
          <p:cNvGrpSpPr/>
          <p:nvPr/>
        </p:nvGrpSpPr>
        <p:grpSpPr>
          <a:xfrm>
            <a:off x="5861919" y="5194872"/>
            <a:ext cx="212507" cy="376548"/>
            <a:chOff x="0" y="0"/>
            <a:chExt cx="74076" cy="131259"/>
          </a:xfrm>
        </p:grpSpPr>
        <p:sp>
          <p:nvSpPr>
            <p:cNvPr id="667" name="Freeform 6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8" name="TextBox 6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9" name="Group 669"/>
          <p:cNvGrpSpPr/>
          <p:nvPr/>
        </p:nvGrpSpPr>
        <p:grpSpPr>
          <a:xfrm>
            <a:off x="6092102" y="5194872"/>
            <a:ext cx="212507" cy="376548"/>
            <a:chOff x="0" y="0"/>
            <a:chExt cx="74076" cy="131259"/>
          </a:xfrm>
        </p:grpSpPr>
        <p:sp>
          <p:nvSpPr>
            <p:cNvPr id="670" name="Freeform 6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1" name="TextBox 6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2" name="Group 672"/>
          <p:cNvGrpSpPr/>
          <p:nvPr/>
        </p:nvGrpSpPr>
        <p:grpSpPr>
          <a:xfrm>
            <a:off x="5861919" y="5658590"/>
            <a:ext cx="212507" cy="376548"/>
            <a:chOff x="0" y="0"/>
            <a:chExt cx="74076" cy="131259"/>
          </a:xfrm>
        </p:grpSpPr>
        <p:sp>
          <p:nvSpPr>
            <p:cNvPr id="673" name="Freeform 6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4" name="TextBox 6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5" name="Group 675"/>
          <p:cNvGrpSpPr/>
          <p:nvPr/>
        </p:nvGrpSpPr>
        <p:grpSpPr>
          <a:xfrm>
            <a:off x="6092102" y="5658590"/>
            <a:ext cx="212507" cy="376548"/>
            <a:chOff x="0" y="0"/>
            <a:chExt cx="74076" cy="131259"/>
          </a:xfrm>
        </p:grpSpPr>
        <p:sp>
          <p:nvSpPr>
            <p:cNvPr id="676" name="Freeform 6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7" name="TextBox 6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8" name="Group 678"/>
          <p:cNvGrpSpPr/>
          <p:nvPr/>
        </p:nvGrpSpPr>
        <p:grpSpPr>
          <a:xfrm>
            <a:off x="5861919" y="6122307"/>
            <a:ext cx="212507" cy="376548"/>
            <a:chOff x="0" y="0"/>
            <a:chExt cx="74076" cy="131259"/>
          </a:xfrm>
        </p:grpSpPr>
        <p:sp>
          <p:nvSpPr>
            <p:cNvPr id="679" name="Freeform 6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0" name="TextBox 6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1" name="Group 681"/>
          <p:cNvGrpSpPr/>
          <p:nvPr/>
        </p:nvGrpSpPr>
        <p:grpSpPr>
          <a:xfrm>
            <a:off x="6092102" y="6122307"/>
            <a:ext cx="212507" cy="376548"/>
            <a:chOff x="0" y="0"/>
            <a:chExt cx="74076" cy="131259"/>
          </a:xfrm>
        </p:grpSpPr>
        <p:sp>
          <p:nvSpPr>
            <p:cNvPr id="682" name="Freeform 6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3" name="TextBox 6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4" name="Group 684"/>
          <p:cNvGrpSpPr/>
          <p:nvPr/>
        </p:nvGrpSpPr>
        <p:grpSpPr>
          <a:xfrm>
            <a:off x="5861919" y="6586025"/>
            <a:ext cx="212507" cy="376548"/>
            <a:chOff x="0" y="0"/>
            <a:chExt cx="74076" cy="131259"/>
          </a:xfrm>
        </p:grpSpPr>
        <p:sp>
          <p:nvSpPr>
            <p:cNvPr id="685" name="Freeform 6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6" name="TextBox 6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7" name="Group 687"/>
          <p:cNvGrpSpPr/>
          <p:nvPr/>
        </p:nvGrpSpPr>
        <p:grpSpPr>
          <a:xfrm>
            <a:off x="6092102" y="6586025"/>
            <a:ext cx="212507" cy="376548"/>
            <a:chOff x="0" y="0"/>
            <a:chExt cx="74076" cy="131259"/>
          </a:xfrm>
        </p:grpSpPr>
        <p:sp>
          <p:nvSpPr>
            <p:cNvPr id="688" name="Freeform 6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9" name="TextBox 6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0" name="Group 690"/>
          <p:cNvGrpSpPr/>
          <p:nvPr/>
        </p:nvGrpSpPr>
        <p:grpSpPr>
          <a:xfrm>
            <a:off x="5861919" y="7049742"/>
            <a:ext cx="212507" cy="376548"/>
            <a:chOff x="0" y="0"/>
            <a:chExt cx="74076" cy="131259"/>
          </a:xfrm>
        </p:grpSpPr>
        <p:sp>
          <p:nvSpPr>
            <p:cNvPr id="691" name="Freeform 6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2" name="TextBox 6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3" name="Group 693"/>
          <p:cNvGrpSpPr/>
          <p:nvPr/>
        </p:nvGrpSpPr>
        <p:grpSpPr>
          <a:xfrm>
            <a:off x="6092102" y="7049742"/>
            <a:ext cx="212507" cy="376548"/>
            <a:chOff x="0" y="0"/>
            <a:chExt cx="74076" cy="131259"/>
          </a:xfrm>
        </p:grpSpPr>
        <p:sp>
          <p:nvSpPr>
            <p:cNvPr id="694" name="Freeform 6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5" name="TextBox 6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6" name="Group 696"/>
          <p:cNvGrpSpPr/>
          <p:nvPr/>
        </p:nvGrpSpPr>
        <p:grpSpPr>
          <a:xfrm>
            <a:off x="5861919" y="7513460"/>
            <a:ext cx="212507" cy="376548"/>
            <a:chOff x="0" y="0"/>
            <a:chExt cx="74076" cy="131259"/>
          </a:xfrm>
        </p:grpSpPr>
        <p:sp>
          <p:nvSpPr>
            <p:cNvPr id="697" name="Freeform 6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8" name="TextBox 6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9" name="Group 699"/>
          <p:cNvGrpSpPr/>
          <p:nvPr/>
        </p:nvGrpSpPr>
        <p:grpSpPr>
          <a:xfrm>
            <a:off x="6092102" y="7513460"/>
            <a:ext cx="212507" cy="376548"/>
            <a:chOff x="0" y="0"/>
            <a:chExt cx="74076" cy="131259"/>
          </a:xfrm>
        </p:grpSpPr>
        <p:sp>
          <p:nvSpPr>
            <p:cNvPr id="700" name="Freeform 7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1" name="TextBox 7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2" name="Group 702"/>
          <p:cNvGrpSpPr/>
          <p:nvPr/>
        </p:nvGrpSpPr>
        <p:grpSpPr>
          <a:xfrm>
            <a:off x="6322286" y="1948850"/>
            <a:ext cx="212507" cy="376548"/>
            <a:chOff x="0" y="0"/>
            <a:chExt cx="74076" cy="131259"/>
          </a:xfrm>
        </p:grpSpPr>
        <p:sp>
          <p:nvSpPr>
            <p:cNvPr id="703" name="Freeform 7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4" name="TextBox 7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5" name="Group 705"/>
          <p:cNvGrpSpPr/>
          <p:nvPr/>
        </p:nvGrpSpPr>
        <p:grpSpPr>
          <a:xfrm>
            <a:off x="6552469" y="1948850"/>
            <a:ext cx="212507" cy="376548"/>
            <a:chOff x="0" y="0"/>
            <a:chExt cx="74076" cy="131259"/>
          </a:xfrm>
        </p:grpSpPr>
        <p:sp>
          <p:nvSpPr>
            <p:cNvPr id="706" name="Freeform 7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7" name="TextBox 7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8" name="Group 708"/>
          <p:cNvGrpSpPr/>
          <p:nvPr/>
        </p:nvGrpSpPr>
        <p:grpSpPr>
          <a:xfrm>
            <a:off x="6322286" y="2412567"/>
            <a:ext cx="212507" cy="376548"/>
            <a:chOff x="0" y="0"/>
            <a:chExt cx="74076" cy="131259"/>
          </a:xfrm>
        </p:grpSpPr>
        <p:sp>
          <p:nvSpPr>
            <p:cNvPr id="709" name="Freeform 7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0" name="TextBox 7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1" name="Group 711"/>
          <p:cNvGrpSpPr/>
          <p:nvPr/>
        </p:nvGrpSpPr>
        <p:grpSpPr>
          <a:xfrm>
            <a:off x="6552469" y="2412567"/>
            <a:ext cx="212507" cy="376548"/>
            <a:chOff x="0" y="0"/>
            <a:chExt cx="74076" cy="131259"/>
          </a:xfrm>
        </p:grpSpPr>
        <p:sp>
          <p:nvSpPr>
            <p:cNvPr id="712" name="Freeform 7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3" name="TextBox 7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4" name="Group 714"/>
          <p:cNvGrpSpPr/>
          <p:nvPr/>
        </p:nvGrpSpPr>
        <p:grpSpPr>
          <a:xfrm>
            <a:off x="6322286" y="2876285"/>
            <a:ext cx="212507" cy="376548"/>
            <a:chOff x="0" y="0"/>
            <a:chExt cx="74076" cy="131259"/>
          </a:xfrm>
        </p:grpSpPr>
        <p:sp>
          <p:nvSpPr>
            <p:cNvPr id="715" name="Freeform 7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6" name="TextBox 7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7" name="Group 717"/>
          <p:cNvGrpSpPr/>
          <p:nvPr/>
        </p:nvGrpSpPr>
        <p:grpSpPr>
          <a:xfrm>
            <a:off x="6552469" y="2876285"/>
            <a:ext cx="212507" cy="376548"/>
            <a:chOff x="0" y="0"/>
            <a:chExt cx="74076" cy="131259"/>
          </a:xfrm>
        </p:grpSpPr>
        <p:sp>
          <p:nvSpPr>
            <p:cNvPr id="718" name="Freeform 7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9" name="TextBox 7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0" name="Group 720"/>
          <p:cNvGrpSpPr/>
          <p:nvPr/>
        </p:nvGrpSpPr>
        <p:grpSpPr>
          <a:xfrm>
            <a:off x="6322286" y="3340002"/>
            <a:ext cx="212507" cy="376548"/>
            <a:chOff x="0" y="0"/>
            <a:chExt cx="74076" cy="131259"/>
          </a:xfrm>
        </p:grpSpPr>
        <p:sp>
          <p:nvSpPr>
            <p:cNvPr id="721" name="Freeform 7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2" name="TextBox 7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3" name="Group 723"/>
          <p:cNvGrpSpPr/>
          <p:nvPr/>
        </p:nvGrpSpPr>
        <p:grpSpPr>
          <a:xfrm>
            <a:off x="6552469" y="3340002"/>
            <a:ext cx="212507" cy="376548"/>
            <a:chOff x="0" y="0"/>
            <a:chExt cx="74076" cy="131259"/>
          </a:xfrm>
        </p:grpSpPr>
        <p:sp>
          <p:nvSpPr>
            <p:cNvPr id="724" name="Freeform 7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5" name="TextBox 7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6" name="Group 726"/>
          <p:cNvGrpSpPr/>
          <p:nvPr/>
        </p:nvGrpSpPr>
        <p:grpSpPr>
          <a:xfrm>
            <a:off x="6322286" y="3803720"/>
            <a:ext cx="212507" cy="376548"/>
            <a:chOff x="0" y="0"/>
            <a:chExt cx="74076" cy="131259"/>
          </a:xfrm>
        </p:grpSpPr>
        <p:sp>
          <p:nvSpPr>
            <p:cNvPr id="727" name="Freeform 7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8" name="TextBox 7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9" name="Group 729"/>
          <p:cNvGrpSpPr/>
          <p:nvPr/>
        </p:nvGrpSpPr>
        <p:grpSpPr>
          <a:xfrm>
            <a:off x="6552469" y="3803720"/>
            <a:ext cx="212507" cy="376548"/>
            <a:chOff x="0" y="0"/>
            <a:chExt cx="74076" cy="131259"/>
          </a:xfrm>
        </p:grpSpPr>
        <p:sp>
          <p:nvSpPr>
            <p:cNvPr id="730" name="Freeform 7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1" name="TextBox 7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2" name="Group 732"/>
          <p:cNvGrpSpPr/>
          <p:nvPr/>
        </p:nvGrpSpPr>
        <p:grpSpPr>
          <a:xfrm>
            <a:off x="6322286" y="4267437"/>
            <a:ext cx="212507" cy="376548"/>
            <a:chOff x="0" y="0"/>
            <a:chExt cx="74076" cy="131259"/>
          </a:xfrm>
        </p:grpSpPr>
        <p:sp>
          <p:nvSpPr>
            <p:cNvPr id="733" name="Freeform 7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4" name="TextBox 7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5" name="Group 735"/>
          <p:cNvGrpSpPr/>
          <p:nvPr/>
        </p:nvGrpSpPr>
        <p:grpSpPr>
          <a:xfrm>
            <a:off x="6552469" y="4267437"/>
            <a:ext cx="212507" cy="376548"/>
            <a:chOff x="0" y="0"/>
            <a:chExt cx="74076" cy="131259"/>
          </a:xfrm>
        </p:grpSpPr>
        <p:sp>
          <p:nvSpPr>
            <p:cNvPr id="736" name="Freeform 7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7" name="TextBox 7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8" name="Group 738"/>
          <p:cNvGrpSpPr/>
          <p:nvPr/>
        </p:nvGrpSpPr>
        <p:grpSpPr>
          <a:xfrm>
            <a:off x="6322286" y="4731155"/>
            <a:ext cx="212507" cy="376548"/>
            <a:chOff x="0" y="0"/>
            <a:chExt cx="74076" cy="131259"/>
          </a:xfrm>
        </p:grpSpPr>
        <p:sp>
          <p:nvSpPr>
            <p:cNvPr id="739" name="Freeform 7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0" name="TextBox 7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1" name="Group 741"/>
          <p:cNvGrpSpPr/>
          <p:nvPr/>
        </p:nvGrpSpPr>
        <p:grpSpPr>
          <a:xfrm>
            <a:off x="6552469" y="4731155"/>
            <a:ext cx="212507" cy="376548"/>
            <a:chOff x="0" y="0"/>
            <a:chExt cx="74076" cy="131259"/>
          </a:xfrm>
        </p:grpSpPr>
        <p:sp>
          <p:nvSpPr>
            <p:cNvPr id="742" name="Freeform 7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3" name="TextBox 7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4" name="Group 744"/>
          <p:cNvGrpSpPr/>
          <p:nvPr/>
        </p:nvGrpSpPr>
        <p:grpSpPr>
          <a:xfrm>
            <a:off x="6322286" y="5194872"/>
            <a:ext cx="212507" cy="376548"/>
            <a:chOff x="0" y="0"/>
            <a:chExt cx="74076" cy="131259"/>
          </a:xfrm>
        </p:grpSpPr>
        <p:sp>
          <p:nvSpPr>
            <p:cNvPr id="745" name="Freeform 7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6" name="TextBox 7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7" name="Group 747"/>
          <p:cNvGrpSpPr/>
          <p:nvPr/>
        </p:nvGrpSpPr>
        <p:grpSpPr>
          <a:xfrm>
            <a:off x="6552469" y="5194872"/>
            <a:ext cx="212507" cy="376548"/>
            <a:chOff x="0" y="0"/>
            <a:chExt cx="74076" cy="131259"/>
          </a:xfrm>
        </p:grpSpPr>
        <p:sp>
          <p:nvSpPr>
            <p:cNvPr id="748" name="Freeform 7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9" name="TextBox 7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0" name="Group 750"/>
          <p:cNvGrpSpPr/>
          <p:nvPr/>
        </p:nvGrpSpPr>
        <p:grpSpPr>
          <a:xfrm>
            <a:off x="6322286" y="5658590"/>
            <a:ext cx="212507" cy="376548"/>
            <a:chOff x="0" y="0"/>
            <a:chExt cx="74076" cy="131259"/>
          </a:xfrm>
        </p:grpSpPr>
        <p:sp>
          <p:nvSpPr>
            <p:cNvPr id="751" name="Freeform 7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2" name="TextBox 7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3" name="Group 753"/>
          <p:cNvGrpSpPr/>
          <p:nvPr/>
        </p:nvGrpSpPr>
        <p:grpSpPr>
          <a:xfrm>
            <a:off x="6552469" y="5658590"/>
            <a:ext cx="212507" cy="376548"/>
            <a:chOff x="0" y="0"/>
            <a:chExt cx="74076" cy="131259"/>
          </a:xfrm>
        </p:grpSpPr>
        <p:sp>
          <p:nvSpPr>
            <p:cNvPr id="754" name="Freeform 7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5" name="TextBox 7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6" name="Group 756"/>
          <p:cNvGrpSpPr/>
          <p:nvPr/>
        </p:nvGrpSpPr>
        <p:grpSpPr>
          <a:xfrm>
            <a:off x="6322286" y="6122307"/>
            <a:ext cx="212507" cy="376548"/>
            <a:chOff x="0" y="0"/>
            <a:chExt cx="74076" cy="131259"/>
          </a:xfrm>
        </p:grpSpPr>
        <p:sp>
          <p:nvSpPr>
            <p:cNvPr id="757" name="Freeform 7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8" name="TextBox 7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9" name="Group 759"/>
          <p:cNvGrpSpPr/>
          <p:nvPr/>
        </p:nvGrpSpPr>
        <p:grpSpPr>
          <a:xfrm>
            <a:off x="6552469" y="6122307"/>
            <a:ext cx="212507" cy="376548"/>
            <a:chOff x="0" y="0"/>
            <a:chExt cx="74076" cy="131259"/>
          </a:xfrm>
        </p:grpSpPr>
        <p:sp>
          <p:nvSpPr>
            <p:cNvPr id="760" name="Freeform 7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1" name="TextBox 7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2" name="Group 762"/>
          <p:cNvGrpSpPr/>
          <p:nvPr/>
        </p:nvGrpSpPr>
        <p:grpSpPr>
          <a:xfrm>
            <a:off x="6322286" y="6586025"/>
            <a:ext cx="212507" cy="376548"/>
            <a:chOff x="0" y="0"/>
            <a:chExt cx="74076" cy="131259"/>
          </a:xfrm>
        </p:grpSpPr>
        <p:sp>
          <p:nvSpPr>
            <p:cNvPr id="763" name="Freeform 7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4" name="TextBox 7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5" name="Group 765"/>
          <p:cNvGrpSpPr/>
          <p:nvPr/>
        </p:nvGrpSpPr>
        <p:grpSpPr>
          <a:xfrm>
            <a:off x="6552469" y="6586025"/>
            <a:ext cx="212507" cy="376548"/>
            <a:chOff x="0" y="0"/>
            <a:chExt cx="74076" cy="131259"/>
          </a:xfrm>
        </p:grpSpPr>
        <p:sp>
          <p:nvSpPr>
            <p:cNvPr id="766" name="Freeform 7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7" name="TextBox 7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8" name="Group 768"/>
          <p:cNvGrpSpPr/>
          <p:nvPr/>
        </p:nvGrpSpPr>
        <p:grpSpPr>
          <a:xfrm>
            <a:off x="6322286" y="7049742"/>
            <a:ext cx="212507" cy="376548"/>
            <a:chOff x="0" y="0"/>
            <a:chExt cx="74076" cy="131259"/>
          </a:xfrm>
        </p:grpSpPr>
        <p:sp>
          <p:nvSpPr>
            <p:cNvPr id="769" name="Freeform 7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0" name="TextBox 7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1" name="Group 771"/>
          <p:cNvGrpSpPr/>
          <p:nvPr/>
        </p:nvGrpSpPr>
        <p:grpSpPr>
          <a:xfrm>
            <a:off x="6552469" y="7049742"/>
            <a:ext cx="212507" cy="376548"/>
            <a:chOff x="0" y="0"/>
            <a:chExt cx="74076" cy="131259"/>
          </a:xfrm>
        </p:grpSpPr>
        <p:sp>
          <p:nvSpPr>
            <p:cNvPr id="772" name="Freeform 7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3" name="TextBox 7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4" name="Group 774"/>
          <p:cNvGrpSpPr/>
          <p:nvPr/>
        </p:nvGrpSpPr>
        <p:grpSpPr>
          <a:xfrm>
            <a:off x="6322286" y="7513460"/>
            <a:ext cx="212507" cy="376548"/>
            <a:chOff x="0" y="0"/>
            <a:chExt cx="74076" cy="131259"/>
          </a:xfrm>
        </p:grpSpPr>
        <p:sp>
          <p:nvSpPr>
            <p:cNvPr id="775" name="Freeform 7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6" name="TextBox 7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7" name="Group 777"/>
          <p:cNvGrpSpPr/>
          <p:nvPr/>
        </p:nvGrpSpPr>
        <p:grpSpPr>
          <a:xfrm>
            <a:off x="6552469" y="7513460"/>
            <a:ext cx="212507" cy="376548"/>
            <a:chOff x="0" y="0"/>
            <a:chExt cx="74076" cy="131259"/>
          </a:xfrm>
        </p:grpSpPr>
        <p:sp>
          <p:nvSpPr>
            <p:cNvPr id="778" name="Freeform 7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9" name="TextBox 7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0" name="Group 780"/>
          <p:cNvGrpSpPr/>
          <p:nvPr/>
        </p:nvGrpSpPr>
        <p:grpSpPr>
          <a:xfrm>
            <a:off x="6782653" y="1948850"/>
            <a:ext cx="212507" cy="376548"/>
            <a:chOff x="0" y="0"/>
            <a:chExt cx="74076" cy="131259"/>
          </a:xfrm>
        </p:grpSpPr>
        <p:sp>
          <p:nvSpPr>
            <p:cNvPr id="781" name="Freeform 7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2" name="TextBox 7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3" name="Group 783"/>
          <p:cNvGrpSpPr/>
          <p:nvPr/>
        </p:nvGrpSpPr>
        <p:grpSpPr>
          <a:xfrm>
            <a:off x="6782653" y="2412567"/>
            <a:ext cx="212507" cy="376548"/>
            <a:chOff x="0" y="0"/>
            <a:chExt cx="74076" cy="131259"/>
          </a:xfrm>
        </p:grpSpPr>
        <p:sp>
          <p:nvSpPr>
            <p:cNvPr id="784" name="Freeform 7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5" name="TextBox 7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6" name="Group 786"/>
          <p:cNvGrpSpPr/>
          <p:nvPr/>
        </p:nvGrpSpPr>
        <p:grpSpPr>
          <a:xfrm>
            <a:off x="6782653" y="2876285"/>
            <a:ext cx="212507" cy="376548"/>
            <a:chOff x="0" y="0"/>
            <a:chExt cx="74076" cy="131259"/>
          </a:xfrm>
        </p:grpSpPr>
        <p:sp>
          <p:nvSpPr>
            <p:cNvPr id="787" name="Freeform 7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8" name="TextBox 7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9" name="Group 789"/>
          <p:cNvGrpSpPr/>
          <p:nvPr/>
        </p:nvGrpSpPr>
        <p:grpSpPr>
          <a:xfrm>
            <a:off x="6782653" y="3340002"/>
            <a:ext cx="212507" cy="376548"/>
            <a:chOff x="0" y="0"/>
            <a:chExt cx="74076" cy="131259"/>
          </a:xfrm>
        </p:grpSpPr>
        <p:sp>
          <p:nvSpPr>
            <p:cNvPr id="790" name="Freeform 7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1" name="TextBox 7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2" name="Group 792"/>
          <p:cNvGrpSpPr/>
          <p:nvPr/>
        </p:nvGrpSpPr>
        <p:grpSpPr>
          <a:xfrm>
            <a:off x="6782653" y="3803720"/>
            <a:ext cx="212507" cy="376548"/>
            <a:chOff x="0" y="0"/>
            <a:chExt cx="74076" cy="131259"/>
          </a:xfrm>
        </p:grpSpPr>
        <p:sp>
          <p:nvSpPr>
            <p:cNvPr id="793" name="Freeform 7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4" name="TextBox 7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5" name="Group 795"/>
          <p:cNvGrpSpPr/>
          <p:nvPr/>
        </p:nvGrpSpPr>
        <p:grpSpPr>
          <a:xfrm>
            <a:off x="6782653" y="4267437"/>
            <a:ext cx="212507" cy="376548"/>
            <a:chOff x="0" y="0"/>
            <a:chExt cx="74076" cy="131259"/>
          </a:xfrm>
        </p:grpSpPr>
        <p:sp>
          <p:nvSpPr>
            <p:cNvPr id="796" name="Freeform 7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7" name="TextBox 7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8" name="Group 798"/>
          <p:cNvGrpSpPr/>
          <p:nvPr/>
        </p:nvGrpSpPr>
        <p:grpSpPr>
          <a:xfrm>
            <a:off x="6782653" y="4731155"/>
            <a:ext cx="212507" cy="376548"/>
            <a:chOff x="0" y="0"/>
            <a:chExt cx="74076" cy="131259"/>
          </a:xfrm>
        </p:grpSpPr>
        <p:sp>
          <p:nvSpPr>
            <p:cNvPr id="799" name="Freeform 7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0" name="TextBox 8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1" name="Group 801"/>
          <p:cNvGrpSpPr/>
          <p:nvPr/>
        </p:nvGrpSpPr>
        <p:grpSpPr>
          <a:xfrm>
            <a:off x="6782653" y="5194872"/>
            <a:ext cx="212507" cy="376548"/>
            <a:chOff x="0" y="0"/>
            <a:chExt cx="74076" cy="131259"/>
          </a:xfrm>
        </p:grpSpPr>
        <p:sp>
          <p:nvSpPr>
            <p:cNvPr id="802" name="Freeform 8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3" name="TextBox 8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4" name="Group 804"/>
          <p:cNvGrpSpPr/>
          <p:nvPr/>
        </p:nvGrpSpPr>
        <p:grpSpPr>
          <a:xfrm>
            <a:off x="6782653" y="5658590"/>
            <a:ext cx="212507" cy="376548"/>
            <a:chOff x="0" y="0"/>
            <a:chExt cx="74076" cy="131259"/>
          </a:xfrm>
        </p:grpSpPr>
        <p:sp>
          <p:nvSpPr>
            <p:cNvPr id="805" name="Freeform 8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6" name="TextBox 8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7" name="Group 807"/>
          <p:cNvGrpSpPr/>
          <p:nvPr/>
        </p:nvGrpSpPr>
        <p:grpSpPr>
          <a:xfrm>
            <a:off x="6782653" y="6122307"/>
            <a:ext cx="212507" cy="376548"/>
            <a:chOff x="0" y="0"/>
            <a:chExt cx="74076" cy="131259"/>
          </a:xfrm>
        </p:grpSpPr>
        <p:sp>
          <p:nvSpPr>
            <p:cNvPr id="808" name="Freeform 8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9" name="TextBox 8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0" name="Group 810"/>
          <p:cNvGrpSpPr/>
          <p:nvPr/>
        </p:nvGrpSpPr>
        <p:grpSpPr>
          <a:xfrm>
            <a:off x="6782653" y="6586025"/>
            <a:ext cx="212507" cy="376548"/>
            <a:chOff x="0" y="0"/>
            <a:chExt cx="74076" cy="131259"/>
          </a:xfrm>
        </p:grpSpPr>
        <p:sp>
          <p:nvSpPr>
            <p:cNvPr id="811" name="Freeform 8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2" name="TextBox 8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3" name="Group 813"/>
          <p:cNvGrpSpPr/>
          <p:nvPr/>
        </p:nvGrpSpPr>
        <p:grpSpPr>
          <a:xfrm>
            <a:off x="6782653" y="7049742"/>
            <a:ext cx="212507" cy="376548"/>
            <a:chOff x="0" y="0"/>
            <a:chExt cx="74076" cy="131259"/>
          </a:xfrm>
        </p:grpSpPr>
        <p:sp>
          <p:nvSpPr>
            <p:cNvPr id="814" name="Freeform 8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5" name="TextBox 8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6" name="Group 816"/>
          <p:cNvGrpSpPr/>
          <p:nvPr/>
        </p:nvGrpSpPr>
        <p:grpSpPr>
          <a:xfrm>
            <a:off x="6782653" y="7513460"/>
            <a:ext cx="212507" cy="376548"/>
            <a:chOff x="0" y="0"/>
            <a:chExt cx="74076" cy="131259"/>
          </a:xfrm>
        </p:grpSpPr>
        <p:sp>
          <p:nvSpPr>
            <p:cNvPr id="817" name="Freeform 8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8" name="TextBox 8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9" name="Group 819"/>
          <p:cNvGrpSpPr/>
          <p:nvPr/>
        </p:nvGrpSpPr>
        <p:grpSpPr>
          <a:xfrm>
            <a:off x="749022" y="1948850"/>
            <a:ext cx="1642467" cy="376548"/>
            <a:chOff x="0" y="0"/>
            <a:chExt cx="572537" cy="131259"/>
          </a:xfrm>
        </p:grpSpPr>
        <p:sp>
          <p:nvSpPr>
            <p:cNvPr id="820" name="Freeform 82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1" name="TextBox 82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2" name="Group 822"/>
          <p:cNvGrpSpPr/>
          <p:nvPr/>
        </p:nvGrpSpPr>
        <p:grpSpPr>
          <a:xfrm>
            <a:off x="2409165" y="7977177"/>
            <a:ext cx="212507" cy="376548"/>
            <a:chOff x="0" y="0"/>
            <a:chExt cx="74076" cy="131259"/>
          </a:xfrm>
        </p:grpSpPr>
        <p:sp>
          <p:nvSpPr>
            <p:cNvPr id="823" name="Freeform 8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4" name="TextBox 8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5" name="Group 825"/>
          <p:cNvGrpSpPr/>
          <p:nvPr/>
        </p:nvGrpSpPr>
        <p:grpSpPr>
          <a:xfrm>
            <a:off x="2639349" y="7977177"/>
            <a:ext cx="212507" cy="376548"/>
            <a:chOff x="0" y="0"/>
            <a:chExt cx="74076" cy="131259"/>
          </a:xfrm>
        </p:grpSpPr>
        <p:sp>
          <p:nvSpPr>
            <p:cNvPr id="826" name="Freeform 8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7" name="TextBox 8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8" name="Group 828"/>
          <p:cNvGrpSpPr/>
          <p:nvPr/>
        </p:nvGrpSpPr>
        <p:grpSpPr>
          <a:xfrm>
            <a:off x="2409165" y="8440895"/>
            <a:ext cx="212507" cy="376548"/>
            <a:chOff x="0" y="0"/>
            <a:chExt cx="74076" cy="131259"/>
          </a:xfrm>
        </p:grpSpPr>
        <p:sp>
          <p:nvSpPr>
            <p:cNvPr id="829" name="Freeform 8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0" name="TextBox 8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1" name="Group 831"/>
          <p:cNvGrpSpPr/>
          <p:nvPr/>
        </p:nvGrpSpPr>
        <p:grpSpPr>
          <a:xfrm>
            <a:off x="2639349" y="8440895"/>
            <a:ext cx="212507" cy="376548"/>
            <a:chOff x="0" y="0"/>
            <a:chExt cx="74076" cy="131259"/>
          </a:xfrm>
        </p:grpSpPr>
        <p:sp>
          <p:nvSpPr>
            <p:cNvPr id="832" name="Freeform 8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3" name="TextBox 8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4" name="Group 834"/>
          <p:cNvGrpSpPr/>
          <p:nvPr/>
        </p:nvGrpSpPr>
        <p:grpSpPr>
          <a:xfrm>
            <a:off x="2409165" y="8904612"/>
            <a:ext cx="212507" cy="376548"/>
            <a:chOff x="0" y="0"/>
            <a:chExt cx="74076" cy="131259"/>
          </a:xfrm>
        </p:grpSpPr>
        <p:sp>
          <p:nvSpPr>
            <p:cNvPr id="835" name="Freeform 8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6" name="TextBox 8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7" name="Group 837"/>
          <p:cNvGrpSpPr/>
          <p:nvPr/>
        </p:nvGrpSpPr>
        <p:grpSpPr>
          <a:xfrm>
            <a:off x="2639349" y="8904612"/>
            <a:ext cx="212507" cy="376548"/>
            <a:chOff x="0" y="0"/>
            <a:chExt cx="74076" cy="131259"/>
          </a:xfrm>
        </p:grpSpPr>
        <p:sp>
          <p:nvSpPr>
            <p:cNvPr id="838" name="Freeform 8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9" name="TextBox 8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0" name="Group 840"/>
          <p:cNvGrpSpPr/>
          <p:nvPr/>
        </p:nvGrpSpPr>
        <p:grpSpPr>
          <a:xfrm>
            <a:off x="2869533" y="7977177"/>
            <a:ext cx="212507" cy="376548"/>
            <a:chOff x="0" y="0"/>
            <a:chExt cx="74076" cy="131259"/>
          </a:xfrm>
        </p:grpSpPr>
        <p:sp>
          <p:nvSpPr>
            <p:cNvPr id="841" name="Freeform 8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2" name="TextBox 8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3" name="Group 843"/>
          <p:cNvGrpSpPr/>
          <p:nvPr/>
        </p:nvGrpSpPr>
        <p:grpSpPr>
          <a:xfrm>
            <a:off x="3099716" y="7977177"/>
            <a:ext cx="212507" cy="376548"/>
            <a:chOff x="0" y="0"/>
            <a:chExt cx="74076" cy="131259"/>
          </a:xfrm>
        </p:grpSpPr>
        <p:sp>
          <p:nvSpPr>
            <p:cNvPr id="844" name="Freeform 8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5" name="TextBox 8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6" name="Group 846"/>
          <p:cNvGrpSpPr/>
          <p:nvPr/>
        </p:nvGrpSpPr>
        <p:grpSpPr>
          <a:xfrm>
            <a:off x="2869533" y="8440895"/>
            <a:ext cx="212507" cy="376548"/>
            <a:chOff x="0" y="0"/>
            <a:chExt cx="74076" cy="131259"/>
          </a:xfrm>
        </p:grpSpPr>
        <p:sp>
          <p:nvSpPr>
            <p:cNvPr id="847" name="Freeform 8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8" name="TextBox 8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9" name="Group 849"/>
          <p:cNvGrpSpPr/>
          <p:nvPr/>
        </p:nvGrpSpPr>
        <p:grpSpPr>
          <a:xfrm>
            <a:off x="3099716" y="8440895"/>
            <a:ext cx="212507" cy="376548"/>
            <a:chOff x="0" y="0"/>
            <a:chExt cx="74076" cy="131259"/>
          </a:xfrm>
        </p:grpSpPr>
        <p:sp>
          <p:nvSpPr>
            <p:cNvPr id="850" name="Freeform 8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1" name="TextBox 8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2" name="Group 852"/>
          <p:cNvGrpSpPr/>
          <p:nvPr/>
        </p:nvGrpSpPr>
        <p:grpSpPr>
          <a:xfrm>
            <a:off x="2869533" y="8904612"/>
            <a:ext cx="212507" cy="376548"/>
            <a:chOff x="0" y="0"/>
            <a:chExt cx="74076" cy="131259"/>
          </a:xfrm>
        </p:grpSpPr>
        <p:sp>
          <p:nvSpPr>
            <p:cNvPr id="853" name="Freeform 8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4" name="TextBox 8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5" name="Group 855"/>
          <p:cNvGrpSpPr/>
          <p:nvPr/>
        </p:nvGrpSpPr>
        <p:grpSpPr>
          <a:xfrm>
            <a:off x="3099716" y="8904612"/>
            <a:ext cx="212507" cy="376548"/>
            <a:chOff x="0" y="0"/>
            <a:chExt cx="74076" cy="131259"/>
          </a:xfrm>
        </p:grpSpPr>
        <p:sp>
          <p:nvSpPr>
            <p:cNvPr id="856" name="Freeform 8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7" name="TextBox 8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8" name="Group 858"/>
          <p:cNvGrpSpPr/>
          <p:nvPr/>
        </p:nvGrpSpPr>
        <p:grpSpPr>
          <a:xfrm>
            <a:off x="3329900" y="7977177"/>
            <a:ext cx="212507" cy="376548"/>
            <a:chOff x="0" y="0"/>
            <a:chExt cx="74076" cy="131259"/>
          </a:xfrm>
        </p:grpSpPr>
        <p:sp>
          <p:nvSpPr>
            <p:cNvPr id="859" name="Freeform 8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0" name="TextBox 8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1" name="Group 861"/>
          <p:cNvGrpSpPr/>
          <p:nvPr/>
        </p:nvGrpSpPr>
        <p:grpSpPr>
          <a:xfrm>
            <a:off x="3329900" y="8440895"/>
            <a:ext cx="212507" cy="376548"/>
            <a:chOff x="0" y="0"/>
            <a:chExt cx="74076" cy="131259"/>
          </a:xfrm>
        </p:grpSpPr>
        <p:sp>
          <p:nvSpPr>
            <p:cNvPr id="862" name="Freeform 8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3" name="TextBox 8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4" name="Group 864"/>
          <p:cNvGrpSpPr/>
          <p:nvPr/>
        </p:nvGrpSpPr>
        <p:grpSpPr>
          <a:xfrm>
            <a:off x="3329900" y="8904612"/>
            <a:ext cx="212507" cy="376548"/>
            <a:chOff x="0" y="0"/>
            <a:chExt cx="74076" cy="131259"/>
          </a:xfrm>
        </p:grpSpPr>
        <p:sp>
          <p:nvSpPr>
            <p:cNvPr id="865" name="Freeform 8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6" name="TextBox 8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7" name="Group 867"/>
          <p:cNvGrpSpPr/>
          <p:nvPr/>
        </p:nvGrpSpPr>
        <p:grpSpPr>
          <a:xfrm>
            <a:off x="3560083" y="7977177"/>
            <a:ext cx="212507" cy="376548"/>
            <a:chOff x="0" y="0"/>
            <a:chExt cx="74076" cy="131259"/>
          </a:xfrm>
        </p:grpSpPr>
        <p:sp>
          <p:nvSpPr>
            <p:cNvPr id="868" name="Freeform 8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9" name="TextBox 8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0" name="Group 870"/>
          <p:cNvGrpSpPr/>
          <p:nvPr/>
        </p:nvGrpSpPr>
        <p:grpSpPr>
          <a:xfrm>
            <a:off x="3790267" y="7977177"/>
            <a:ext cx="212507" cy="376548"/>
            <a:chOff x="0" y="0"/>
            <a:chExt cx="74076" cy="131259"/>
          </a:xfrm>
        </p:grpSpPr>
        <p:sp>
          <p:nvSpPr>
            <p:cNvPr id="871" name="Freeform 8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2" name="TextBox 8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3" name="Group 873"/>
          <p:cNvGrpSpPr/>
          <p:nvPr/>
        </p:nvGrpSpPr>
        <p:grpSpPr>
          <a:xfrm>
            <a:off x="3560083" y="8440895"/>
            <a:ext cx="212507" cy="376548"/>
            <a:chOff x="0" y="0"/>
            <a:chExt cx="74076" cy="131259"/>
          </a:xfrm>
        </p:grpSpPr>
        <p:sp>
          <p:nvSpPr>
            <p:cNvPr id="874" name="Freeform 8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5" name="TextBox 8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6" name="Group 876"/>
          <p:cNvGrpSpPr/>
          <p:nvPr/>
        </p:nvGrpSpPr>
        <p:grpSpPr>
          <a:xfrm>
            <a:off x="3790267" y="8440895"/>
            <a:ext cx="212507" cy="376548"/>
            <a:chOff x="0" y="0"/>
            <a:chExt cx="74076" cy="131259"/>
          </a:xfrm>
        </p:grpSpPr>
        <p:sp>
          <p:nvSpPr>
            <p:cNvPr id="877" name="Freeform 8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8" name="TextBox 8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9" name="Group 879"/>
          <p:cNvGrpSpPr/>
          <p:nvPr/>
        </p:nvGrpSpPr>
        <p:grpSpPr>
          <a:xfrm>
            <a:off x="3560083" y="8904612"/>
            <a:ext cx="212507" cy="376548"/>
            <a:chOff x="0" y="0"/>
            <a:chExt cx="74076" cy="131259"/>
          </a:xfrm>
        </p:grpSpPr>
        <p:sp>
          <p:nvSpPr>
            <p:cNvPr id="880" name="Freeform 8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1" name="TextBox 8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2" name="Group 882"/>
          <p:cNvGrpSpPr/>
          <p:nvPr/>
        </p:nvGrpSpPr>
        <p:grpSpPr>
          <a:xfrm>
            <a:off x="3790267" y="8904612"/>
            <a:ext cx="212507" cy="376548"/>
            <a:chOff x="0" y="0"/>
            <a:chExt cx="74076" cy="131259"/>
          </a:xfrm>
        </p:grpSpPr>
        <p:sp>
          <p:nvSpPr>
            <p:cNvPr id="883" name="Freeform 8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4" name="TextBox 8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5" name="Group 885"/>
          <p:cNvGrpSpPr/>
          <p:nvPr/>
        </p:nvGrpSpPr>
        <p:grpSpPr>
          <a:xfrm>
            <a:off x="4020450" y="7977177"/>
            <a:ext cx="212507" cy="376548"/>
            <a:chOff x="0" y="0"/>
            <a:chExt cx="74076" cy="131259"/>
          </a:xfrm>
        </p:grpSpPr>
        <p:sp>
          <p:nvSpPr>
            <p:cNvPr id="886" name="Freeform 8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7" name="TextBox 8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8" name="Group 888"/>
          <p:cNvGrpSpPr/>
          <p:nvPr/>
        </p:nvGrpSpPr>
        <p:grpSpPr>
          <a:xfrm>
            <a:off x="4250634" y="7977177"/>
            <a:ext cx="212507" cy="376548"/>
            <a:chOff x="0" y="0"/>
            <a:chExt cx="74076" cy="131259"/>
          </a:xfrm>
        </p:grpSpPr>
        <p:sp>
          <p:nvSpPr>
            <p:cNvPr id="889" name="Freeform 8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0" name="TextBox 8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1" name="Group 891"/>
          <p:cNvGrpSpPr/>
          <p:nvPr/>
        </p:nvGrpSpPr>
        <p:grpSpPr>
          <a:xfrm>
            <a:off x="4020450" y="8440895"/>
            <a:ext cx="212507" cy="376548"/>
            <a:chOff x="0" y="0"/>
            <a:chExt cx="74076" cy="131259"/>
          </a:xfrm>
        </p:grpSpPr>
        <p:sp>
          <p:nvSpPr>
            <p:cNvPr id="892" name="Freeform 8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3" name="TextBox 8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4" name="Group 894"/>
          <p:cNvGrpSpPr/>
          <p:nvPr/>
        </p:nvGrpSpPr>
        <p:grpSpPr>
          <a:xfrm>
            <a:off x="4250634" y="8440895"/>
            <a:ext cx="212507" cy="376548"/>
            <a:chOff x="0" y="0"/>
            <a:chExt cx="74076" cy="131259"/>
          </a:xfrm>
        </p:grpSpPr>
        <p:sp>
          <p:nvSpPr>
            <p:cNvPr id="895" name="Freeform 8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6" name="TextBox 8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7" name="Group 897"/>
          <p:cNvGrpSpPr/>
          <p:nvPr/>
        </p:nvGrpSpPr>
        <p:grpSpPr>
          <a:xfrm>
            <a:off x="4020450" y="8904612"/>
            <a:ext cx="212507" cy="376548"/>
            <a:chOff x="0" y="0"/>
            <a:chExt cx="74076" cy="131259"/>
          </a:xfrm>
        </p:grpSpPr>
        <p:sp>
          <p:nvSpPr>
            <p:cNvPr id="898" name="Freeform 8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9" name="TextBox 8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0" name="Group 900"/>
          <p:cNvGrpSpPr/>
          <p:nvPr/>
        </p:nvGrpSpPr>
        <p:grpSpPr>
          <a:xfrm>
            <a:off x="4250634" y="8904612"/>
            <a:ext cx="212507" cy="376548"/>
            <a:chOff x="0" y="0"/>
            <a:chExt cx="74076" cy="131259"/>
          </a:xfrm>
        </p:grpSpPr>
        <p:sp>
          <p:nvSpPr>
            <p:cNvPr id="901" name="Freeform 9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2" name="TextBox 9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3" name="Group 903"/>
          <p:cNvGrpSpPr/>
          <p:nvPr/>
        </p:nvGrpSpPr>
        <p:grpSpPr>
          <a:xfrm>
            <a:off x="4480817" y="7977177"/>
            <a:ext cx="212507" cy="376548"/>
            <a:chOff x="0" y="0"/>
            <a:chExt cx="74076" cy="131259"/>
          </a:xfrm>
        </p:grpSpPr>
        <p:sp>
          <p:nvSpPr>
            <p:cNvPr id="904" name="Freeform 9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5" name="TextBox 9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6" name="Group 906"/>
          <p:cNvGrpSpPr/>
          <p:nvPr/>
        </p:nvGrpSpPr>
        <p:grpSpPr>
          <a:xfrm>
            <a:off x="4480817" y="8440895"/>
            <a:ext cx="212507" cy="376548"/>
            <a:chOff x="0" y="0"/>
            <a:chExt cx="74076" cy="131259"/>
          </a:xfrm>
        </p:grpSpPr>
        <p:sp>
          <p:nvSpPr>
            <p:cNvPr id="907" name="Freeform 9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8" name="TextBox 9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9" name="Group 909"/>
          <p:cNvGrpSpPr/>
          <p:nvPr/>
        </p:nvGrpSpPr>
        <p:grpSpPr>
          <a:xfrm>
            <a:off x="4480817" y="8904612"/>
            <a:ext cx="212507" cy="376548"/>
            <a:chOff x="0" y="0"/>
            <a:chExt cx="74076" cy="131259"/>
          </a:xfrm>
        </p:grpSpPr>
        <p:sp>
          <p:nvSpPr>
            <p:cNvPr id="910" name="Freeform 9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1" name="TextBox 9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2" name="Group 912"/>
          <p:cNvGrpSpPr/>
          <p:nvPr/>
        </p:nvGrpSpPr>
        <p:grpSpPr>
          <a:xfrm>
            <a:off x="4711001" y="7977177"/>
            <a:ext cx="212507" cy="376548"/>
            <a:chOff x="0" y="0"/>
            <a:chExt cx="74076" cy="131259"/>
          </a:xfrm>
        </p:grpSpPr>
        <p:sp>
          <p:nvSpPr>
            <p:cNvPr id="913" name="Freeform 9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4" name="TextBox 9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5" name="Group 915"/>
          <p:cNvGrpSpPr/>
          <p:nvPr/>
        </p:nvGrpSpPr>
        <p:grpSpPr>
          <a:xfrm>
            <a:off x="4941185" y="7977177"/>
            <a:ext cx="212507" cy="376548"/>
            <a:chOff x="0" y="0"/>
            <a:chExt cx="74076" cy="131259"/>
          </a:xfrm>
        </p:grpSpPr>
        <p:sp>
          <p:nvSpPr>
            <p:cNvPr id="916" name="Freeform 9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7" name="TextBox 9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8" name="Group 918"/>
          <p:cNvGrpSpPr/>
          <p:nvPr/>
        </p:nvGrpSpPr>
        <p:grpSpPr>
          <a:xfrm>
            <a:off x="4711001" y="8440895"/>
            <a:ext cx="212507" cy="376548"/>
            <a:chOff x="0" y="0"/>
            <a:chExt cx="74076" cy="131259"/>
          </a:xfrm>
        </p:grpSpPr>
        <p:sp>
          <p:nvSpPr>
            <p:cNvPr id="919" name="Freeform 9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0" name="TextBox 9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1" name="Group 921"/>
          <p:cNvGrpSpPr/>
          <p:nvPr/>
        </p:nvGrpSpPr>
        <p:grpSpPr>
          <a:xfrm>
            <a:off x="4941185" y="8440895"/>
            <a:ext cx="212507" cy="376548"/>
            <a:chOff x="0" y="0"/>
            <a:chExt cx="74076" cy="131259"/>
          </a:xfrm>
        </p:grpSpPr>
        <p:sp>
          <p:nvSpPr>
            <p:cNvPr id="922" name="Freeform 9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3" name="TextBox 9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4" name="Group 924"/>
          <p:cNvGrpSpPr/>
          <p:nvPr/>
        </p:nvGrpSpPr>
        <p:grpSpPr>
          <a:xfrm>
            <a:off x="4711001" y="8904612"/>
            <a:ext cx="212507" cy="376548"/>
            <a:chOff x="0" y="0"/>
            <a:chExt cx="74076" cy="131259"/>
          </a:xfrm>
        </p:grpSpPr>
        <p:sp>
          <p:nvSpPr>
            <p:cNvPr id="925" name="Freeform 9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6" name="TextBox 9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7" name="Group 927"/>
          <p:cNvGrpSpPr/>
          <p:nvPr/>
        </p:nvGrpSpPr>
        <p:grpSpPr>
          <a:xfrm>
            <a:off x="4941185" y="8904612"/>
            <a:ext cx="212507" cy="376548"/>
            <a:chOff x="0" y="0"/>
            <a:chExt cx="74076" cy="131259"/>
          </a:xfrm>
        </p:grpSpPr>
        <p:sp>
          <p:nvSpPr>
            <p:cNvPr id="928" name="Freeform 9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9" name="TextBox 9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0" name="Group 930"/>
          <p:cNvGrpSpPr/>
          <p:nvPr/>
        </p:nvGrpSpPr>
        <p:grpSpPr>
          <a:xfrm>
            <a:off x="5171368" y="7977177"/>
            <a:ext cx="212507" cy="376548"/>
            <a:chOff x="0" y="0"/>
            <a:chExt cx="74076" cy="131259"/>
          </a:xfrm>
        </p:grpSpPr>
        <p:sp>
          <p:nvSpPr>
            <p:cNvPr id="931" name="Freeform 9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2" name="TextBox 9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3" name="Group 933"/>
          <p:cNvGrpSpPr/>
          <p:nvPr/>
        </p:nvGrpSpPr>
        <p:grpSpPr>
          <a:xfrm>
            <a:off x="5401552" y="7977177"/>
            <a:ext cx="212507" cy="376548"/>
            <a:chOff x="0" y="0"/>
            <a:chExt cx="74076" cy="131259"/>
          </a:xfrm>
        </p:grpSpPr>
        <p:sp>
          <p:nvSpPr>
            <p:cNvPr id="934" name="Freeform 9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5" name="TextBox 9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6" name="Group 936"/>
          <p:cNvGrpSpPr/>
          <p:nvPr/>
        </p:nvGrpSpPr>
        <p:grpSpPr>
          <a:xfrm>
            <a:off x="5171368" y="8440895"/>
            <a:ext cx="212507" cy="376548"/>
            <a:chOff x="0" y="0"/>
            <a:chExt cx="74076" cy="131259"/>
          </a:xfrm>
        </p:grpSpPr>
        <p:sp>
          <p:nvSpPr>
            <p:cNvPr id="937" name="Freeform 9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8" name="TextBox 9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9" name="Group 939"/>
          <p:cNvGrpSpPr/>
          <p:nvPr/>
        </p:nvGrpSpPr>
        <p:grpSpPr>
          <a:xfrm>
            <a:off x="5401552" y="8440895"/>
            <a:ext cx="212507" cy="376548"/>
            <a:chOff x="0" y="0"/>
            <a:chExt cx="74076" cy="131259"/>
          </a:xfrm>
        </p:grpSpPr>
        <p:sp>
          <p:nvSpPr>
            <p:cNvPr id="940" name="Freeform 9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1" name="TextBox 9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2" name="Group 942"/>
          <p:cNvGrpSpPr/>
          <p:nvPr/>
        </p:nvGrpSpPr>
        <p:grpSpPr>
          <a:xfrm>
            <a:off x="5171368" y="8904612"/>
            <a:ext cx="212507" cy="376548"/>
            <a:chOff x="0" y="0"/>
            <a:chExt cx="74076" cy="131259"/>
          </a:xfrm>
        </p:grpSpPr>
        <p:sp>
          <p:nvSpPr>
            <p:cNvPr id="943" name="Freeform 9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4" name="TextBox 9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5" name="Group 945"/>
          <p:cNvGrpSpPr/>
          <p:nvPr/>
        </p:nvGrpSpPr>
        <p:grpSpPr>
          <a:xfrm>
            <a:off x="5401552" y="8904612"/>
            <a:ext cx="212507" cy="376548"/>
            <a:chOff x="0" y="0"/>
            <a:chExt cx="74076" cy="131259"/>
          </a:xfrm>
        </p:grpSpPr>
        <p:sp>
          <p:nvSpPr>
            <p:cNvPr id="946" name="Freeform 9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7" name="TextBox 9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8" name="Group 948"/>
          <p:cNvGrpSpPr/>
          <p:nvPr/>
        </p:nvGrpSpPr>
        <p:grpSpPr>
          <a:xfrm>
            <a:off x="5631735" y="7977177"/>
            <a:ext cx="212507" cy="376548"/>
            <a:chOff x="0" y="0"/>
            <a:chExt cx="74076" cy="131259"/>
          </a:xfrm>
        </p:grpSpPr>
        <p:sp>
          <p:nvSpPr>
            <p:cNvPr id="949" name="Freeform 9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0" name="TextBox 9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1" name="Group 951"/>
          <p:cNvGrpSpPr/>
          <p:nvPr/>
        </p:nvGrpSpPr>
        <p:grpSpPr>
          <a:xfrm>
            <a:off x="5631735" y="8440895"/>
            <a:ext cx="212507" cy="376548"/>
            <a:chOff x="0" y="0"/>
            <a:chExt cx="74076" cy="131259"/>
          </a:xfrm>
        </p:grpSpPr>
        <p:sp>
          <p:nvSpPr>
            <p:cNvPr id="952" name="Freeform 9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3" name="TextBox 9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4" name="Group 954"/>
          <p:cNvGrpSpPr/>
          <p:nvPr/>
        </p:nvGrpSpPr>
        <p:grpSpPr>
          <a:xfrm>
            <a:off x="5631735" y="8904612"/>
            <a:ext cx="212507" cy="376548"/>
            <a:chOff x="0" y="0"/>
            <a:chExt cx="74076" cy="131259"/>
          </a:xfrm>
        </p:grpSpPr>
        <p:sp>
          <p:nvSpPr>
            <p:cNvPr id="955" name="Freeform 9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6" name="TextBox 9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7" name="Group 957"/>
          <p:cNvGrpSpPr/>
          <p:nvPr/>
        </p:nvGrpSpPr>
        <p:grpSpPr>
          <a:xfrm>
            <a:off x="5861919" y="7977177"/>
            <a:ext cx="212507" cy="376548"/>
            <a:chOff x="0" y="0"/>
            <a:chExt cx="74076" cy="131259"/>
          </a:xfrm>
        </p:grpSpPr>
        <p:sp>
          <p:nvSpPr>
            <p:cNvPr id="958" name="Freeform 9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9" name="TextBox 9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0" name="Group 960"/>
          <p:cNvGrpSpPr/>
          <p:nvPr/>
        </p:nvGrpSpPr>
        <p:grpSpPr>
          <a:xfrm>
            <a:off x="6092102" y="7977177"/>
            <a:ext cx="212507" cy="376548"/>
            <a:chOff x="0" y="0"/>
            <a:chExt cx="74076" cy="131259"/>
          </a:xfrm>
        </p:grpSpPr>
        <p:sp>
          <p:nvSpPr>
            <p:cNvPr id="961" name="Freeform 9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2" name="TextBox 9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3" name="Group 963"/>
          <p:cNvGrpSpPr/>
          <p:nvPr/>
        </p:nvGrpSpPr>
        <p:grpSpPr>
          <a:xfrm>
            <a:off x="5861919" y="8440895"/>
            <a:ext cx="212507" cy="376548"/>
            <a:chOff x="0" y="0"/>
            <a:chExt cx="74076" cy="131259"/>
          </a:xfrm>
        </p:grpSpPr>
        <p:sp>
          <p:nvSpPr>
            <p:cNvPr id="964" name="Freeform 9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5" name="TextBox 9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6" name="Group 966"/>
          <p:cNvGrpSpPr/>
          <p:nvPr/>
        </p:nvGrpSpPr>
        <p:grpSpPr>
          <a:xfrm>
            <a:off x="6092102" y="8440895"/>
            <a:ext cx="212507" cy="376548"/>
            <a:chOff x="0" y="0"/>
            <a:chExt cx="74076" cy="131259"/>
          </a:xfrm>
        </p:grpSpPr>
        <p:sp>
          <p:nvSpPr>
            <p:cNvPr id="967" name="Freeform 9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8" name="TextBox 9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9" name="Group 969"/>
          <p:cNvGrpSpPr/>
          <p:nvPr/>
        </p:nvGrpSpPr>
        <p:grpSpPr>
          <a:xfrm>
            <a:off x="5861919" y="8904612"/>
            <a:ext cx="212507" cy="376548"/>
            <a:chOff x="0" y="0"/>
            <a:chExt cx="74076" cy="131259"/>
          </a:xfrm>
        </p:grpSpPr>
        <p:sp>
          <p:nvSpPr>
            <p:cNvPr id="970" name="Freeform 9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1" name="TextBox 9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2" name="Group 972"/>
          <p:cNvGrpSpPr/>
          <p:nvPr/>
        </p:nvGrpSpPr>
        <p:grpSpPr>
          <a:xfrm>
            <a:off x="6092102" y="8904612"/>
            <a:ext cx="212507" cy="376548"/>
            <a:chOff x="0" y="0"/>
            <a:chExt cx="74076" cy="131259"/>
          </a:xfrm>
        </p:grpSpPr>
        <p:sp>
          <p:nvSpPr>
            <p:cNvPr id="973" name="Freeform 9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4" name="TextBox 9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5" name="Group 975"/>
          <p:cNvGrpSpPr/>
          <p:nvPr/>
        </p:nvGrpSpPr>
        <p:grpSpPr>
          <a:xfrm>
            <a:off x="6322286" y="7977177"/>
            <a:ext cx="212507" cy="376548"/>
            <a:chOff x="0" y="0"/>
            <a:chExt cx="74076" cy="131259"/>
          </a:xfrm>
        </p:grpSpPr>
        <p:sp>
          <p:nvSpPr>
            <p:cNvPr id="976" name="Freeform 9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7" name="TextBox 9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8" name="Group 978"/>
          <p:cNvGrpSpPr/>
          <p:nvPr/>
        </p:nvGrpSpPr>
        <p:grpSpPr>
          <a:xfrm>
            <a:off x="6552469" y="7977177"/>
            <a:ext cx="212507" cy="376548"/>
            <a:chOff x="0" y="0"/>
            <a:chExt cx="74076" cy="131259"/>
          </a:xfrm>
        </p:grpSpPr>
        <p:sp>
          <p:nvSpPr>
            <p:cNvPr id="979" name="Freeform 9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0" name="TextBox 9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1" name="Group 981"/>
          <p:cNvGrpSpPr/>
          <p:nvPr/>
        </p:nvGrpSpPr>
        <p:grpSpPr>
          <a:xfrm>
            <a:off x="6322286" y="8440895"/>
            <a:ext cx="212507" cy="376548"/>
            <a:chOff x="0" y="0"/>
            <a:chExt cx="74076" cy="131259"/>
          </a:xfrm>
        </p:grpSpPr>
        <p:sp>
          <p:nvSpPr>
            <p:cNvPr id="982" name="Freeform 9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3" name="TextBox 9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4" name="Group 984"/>
          <p:cNvGrpSpPr/>
          <p:nvPr/>
        </p:nvGrpSpPr>
        <p:grpSpPr>
          <a:xfrm>
            <a:off x="6552469" y="8440895"/>
            <a:ext cx="212507" cy="376548"/>
            <a:chOff x="0" y="0"/>
            <a:chExt cx="74076" cy="131259"/>
          </a:xfrm>
        </p:grpSpPr>
        <p:sp>
          <p:nvSpPr>
            <p:cNvPr id="985" name="Freeform 9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6" name="TextBox 9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7" name="Group 987"/>
          <p:cNvGrpSpPr/>
          <p:nvPr/>
        </p:nvGrpSpPr>
        <p:grpSpPr>
          <a:xfrm>
            <a:off x="6322286" y="8904612"/>
            <a:ext cx="212507" cy="376548"/>
            <a:chOff x="0" y="0"/>
            <a:chExt cx="74076" cy="131259"/>
          </a:xfrm>
        </p:grpSpPr>
        <p:sp>
          <p:nvSpPr>
            <p:cNvPr id="988" name="Freeform 9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9" name="TextBox 9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0" name="Group 990"/>
          <p:cNvGrpSpPr/>
          <p:nvPr/>
        </p:nvGrpSpPr>
        <p:grpSpPr>
          <a:xfrm>
            <a:off x="6552469" y="8904612"/>
            <a:ext cx="212507" cy="376548"/>
            <a:chOff x="0" y="0"/>
            <a:chExt cx="74076" cy="131259"/>
          </a:xfrm>
        </p:grpSpPr>
        <p:sp>
          <p:nvSpPr>
            <p:cNvPr id="991" name="Freeform 9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2" name="TextBox 9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3" name="Group 993"/>
          <p:cNvGrpSpPr/>
          <p:nvPr/>
        </p:nvGrpSpPr>
        <p:grpSpPr>
          <a:xfrm>
            <a:off x="6782653" y="7977177"/>
            <a:ext cx="212507" cy="376548"/>
            <a:chOff x="0" y="0"/>
            <a:chExt cx="74076" cy="131259"/>
          </a:xfrm>
        </p:grpSpPr>
        <p:sp>
          <p:nvSpPr>
            <p:cNvPr id="994" name="Freeform 9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5" name="TextBox 9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6" name="Group 996"/>
          <p:cNvGrpSpPr/>
          <p:nvPr/>
        </p:nvGrpSpPr>
        <p:grpSpPr>
          <a:xfrm>
            <a:off x="6782653" y="8440895"/>
            <a:ext cx="212507" cy="376548"/>
            <a:chOff x="0" y="0"/>
            <a:chExt cx="74076" cy="131259"/>
          </a:xfrm>
        </p:grpSpPr>
        <p:sp>
          <p:nvSpPr>
            <p:cNvPr id="997" name="Freeform 9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8" name="TextBox 9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9" name="Group 999"/>
          <p:cNvGrpSpPr/>
          <p:nvPr/>
        </p:nvGrpSpPr>
        <p:grpSpPr>
          <a:xfrm>
            <a:off x="6782653" y="8904612"/>
            <a:ext cx="212507" cy="376548"/>
            <a:chOff x="0" y="0"/>
            <a:chExt cx="74076" cy="131259"/>
          </a:xfrm>
        </p:grpSpPr>
        <p:sp>
          <p:nvSpPr>
            <p:cNvPr id="1000" name="Freeform 10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1" name="TextBox 10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2" name="Group 1002"/>
          <p:cNvGrpSpPr/>
          <p:nvPr/>
        </p:nvGrpSpPr>
        <p:grpSpPr>
          <a:xfrm>
            <a:off x="749022" y="7977177"/>
            <a:ext cx="1642467" cy="376548"/>
            <a:chOff x="0" y="0"/>
            <a:chExt cx="572537" cy="131259"/>
          </a:xfrm>
        </p:grpSpPr>
        <p:sp>
          <p:nvSpPr>
            <p:cNvPr id="1003" name="Freeform 100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4" name="TextBox 100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5" name="Group 1005"/>
          <p:cNvGrpSpPr/>
          <p:nvPr/>
        </p:nvGrpSpPr>
        <p:grpSpPr>
          <a:xfrm>
            <a:off x="749022" y="8440895"/>
            <a:ext cx="1642467" cy="376548"/>
            <a:chOff x="0" y="0"/>
            <a:chExt cx="572537" cy="131259"/>
          </a:xfrm>
        </p:grpSpPr>
        <p:sp>
          <p:nvSpPr>
            <p:cNvPr id="1006" name="Freeform 100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7" name="TextBox 100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8" name="Group 1008"/>
          <p:cNvGrpSpPr/>
          <p:nvPr/>
        </p:nvGrpSpPr>
        <p:grpSpPr>
          <a:xfrm>
            <a:off x="749022" y="8904612"/>
            <a:ext cx="1642467" cy="376548"/>
            <a:chOff x="0" y="0"/>
            <a:chExt cx="572537" cy="131259"/>
          </a:xfrm>
        </p:grpSpPr>
        <p:sp>
          <p:nvSpPr>
            <p:cNvPr id="1009" name="Freeform 10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0" name="TextBox 10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1" name="Group 1011"/>
          <p:cNvGrpSpPr/>
          <p:nvPr/>
        </p:nvGrpSpPr>
        <p:grpSpPr>
          <a:xfrm>
            <a:off x="2409165" y="1485132"/>
            <a:ext cx="212507" cy="376548"/>
            <a:chOff x="0" y="0"/>
            <a:chExt cx="74076" cy="131259"/>
          </a:xfrm>
        </p:grpSpPr>
        <p:sp>
          <p:nvSpPr>
            <p:cNvPr id="1012" name="Freeform 10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3" name="TextBox 10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4" name="Group 1014"/>
          <p:cNvGrpSpPr/>
          <p:nvPr/>
        </p:nvGrpSpPr>
        <p:grpSpPr>
          <a:xfrm>
            <a:off x="2639349" y="1485132"/>
            <a:ext cx="212507" cy="376548"/>
            <a:chOff x="0" y="0"/>
            <a:chExt cx="74076" cy="131259"/>
          </a:xfrm>
        </p:grpSpPr>
        <p:sp>
          <p:nvSpPr>
            <p:cNvPr id="1015" name="Freeform 10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6" name="TextBox 10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7" name="Group 1017"/>
          <p:cNvGrpSpPr/>
          <p:nvPr/>
        </p:nvGrpSpPr>
        <p:grpSpPr>
          <a:xfrm>
            <a:off x="2869533" y="1485132"/>
            <a:ext cx="212507" cy="376548"/>
            <a:chOff x="0" y="0"/>
            <a:chExt cx="74076" cy="131259"/>
          </a:xfrm>
        </p:grpSpPr>
        <p:sp>
          <p:nvSpPr>
            <p:cNvPr id="1018" name="Freeform 10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9" name="TextBox 10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0" name="Group 1020"/>
          <p:cNvGrpSpPr/>
          <p:nvPr/>
        </p:nvGrpSpPr>
        <p:grpSpPr>
          <a:xfrm>
            <a:off x="3099716" y="1485132"/>
            <a:ext cx="212507" cy="376548"/>
            <a:chOff x="0" y="0"/>
            <a:chExt cx="74076" cy="131259"/>
          </a:xfrm>
        </p:grpSpPr>
        <p:sp>
          <p:nvSpPr>
            <p:cNvPr id="1021" name="Freeform 10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2" name="TextBox 10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3" name="Group 1023"/>
          <p:cNvGrpSpPr/>
          <p:nvPr/>
        </p:nvGrpSpPr>
        <p:grpSpPr>
          <a:xfrm>
            <a:off x="3329900" y="1485132"/>
            <a:ext cx="212507" cy="376548"/>
            <a:chOff x="0" y="0"/>
            <a:chExt cx="74076" cy="131259"/>
          </a:xfrm>
        </p:grpSpPr>
        <p:sp>
          <p:nvSpPr>
            <p:cNvPr id="1024" name="Freeform 10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5" name="TextBox 10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6" name="Group 1026"/>
          <p:cNvGrpSpPr/>
          <p:nvPr/>
        </p:nvGrpSpPr>
        <p:grpSpPr>
          <a:xfrm>
            <a:off x="3560083" y="1485132"/>
            <a:ext cx="212507" cy="376548"/>
            <a:chOff x="0" y="0"/>
            <a:chExt cx="74076" cy="131259"/>
          </a:xfrm>
        </p:grpSpPr>
        <p:sp>
          <p:nvSpPr>
            <p:cNvPr id="1027" name="Freeform 10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8" name="TextBox 10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9" name="Group 1029"/>
          <p:cNvGrpSpPr/>
          <p:nvPr/>
        </p:nvGrpSpPr>
        <p:grpSpPr>
          <a:xfrm>
            <a:off x="3790267" y="1485132"/>
            <a:ext cx="212507" cy="376548"/>
            <a:chOff x="0" y="0"/>
            <a:chExt cx="74076" cy="131259"/>
          </a:xfrm>
        </p:grpSpPr>
        <p:sp>
          <p:nvSpPr>
            <p:cNvPr id="1030" name="Freeform 10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1" name="TextBox 10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2" name="Group 1032"/>
          <p:cNvGrpSpPr/>
          <p:nvPr/>
        </p:nvGrpSpPr>
        <p:grpSpPr>
          <a:xfrm>
            <a:off x="4020450" y="1485132"/>
            <a:ext cx="212507" cy="376548"/>
            <a:chOff x="0" y="0"/>
            <a:chExt cx="74076" cy="131259"/>
          </a:xfrm>
        </p:grpSpPr>
        <p:sp>
          <p:nvSpPr>
            <p:cNvPr id="1033" name="Freeform 10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4" name="TextBox 10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5" name="Group 1035"/>
          <p:cNvGrpSpPr/>
          <p:nvPr/>
        </p:nvGrpSpPr>
        <p:grpSpPr>
          <a:xfrm>
            <a:off x="4250634" y="1485132"/>
            <a:ext cx="212507" cy="376548"/>
            <a:chOff x="0" y="0"/>
            <a:chExt cx="74076" cy="131259"/>
          </a:xfrm>
        </p:grpSpPr>
        <p:sp>
          <p:nvSpPr>
            <p:cNvPr id="1036" name="Freeform 10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7" name="TextBox 10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8" name="Group 1038"/>
          <p:cNvGrpSpPr/>
          <p:nvPr/>
        </p:nvGrpSpPr>
        <p:grpSpPr>
          <a:xfrm>
            <a:off x="4480817" y="1485132"/>
            <a:ext cx="212507" cy="376548"/>
            <a:chOff x="0" y="0"/>
            <a:chExt cx="74076" cy="131259"/>
          </a:xfrm>
        </p:grpSpPr>
        <p:sp>
          <p:nvSpPr>
            <p:cNvPr id="1039" name="Freeform 10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0" name="TextBox 10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1" name="Group 1041"/>
          <p:cNvGrpSpPr/>
          <p:nvPr/>
        </p:nvGrpSpPr>
        <p:grpSpPr>
          <a:xfrm>
            <a:off x="4711001" y="1485132"/>
            <a:ext cx="212507" cy="376548"/>
            <a:chOff x="0" y="0"/>
            <a:chExt cx="74076" cy="131259"/>
          </a:xfrm>
        </p:grpSpPr>
        <p:sp>
          <p:nvSpPr>
            <p:cNvPr id="1042" name="Freeform 10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3" name="TextBox 10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4" name="Group 1044"/>
          <p:cNvGrpSpPr/>
          <p:nvPr/>
        </p:nvGrpSpPr>
        <p:grpSpPr>
          <a:xfrm>
            <a:off x="4941185" y="1485132"/>
            <a:ext cx="212507" cy="376548"/>
            <a:chOff x="0" y="0"/>
            <a:chExt cx="74076" cy="131259"/>
          </a:xfrm>
        </p:grpSpPr>
        <p:sp>
          <p:nvSpPr>
            <p:cNvPr id="1045" name="Freeform 10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6" name="TextBox 10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7" name="Group 1047"/>
          <p:cNvGrpSpPr/>
          <p:nvPr/>
        </p:nvGrpSpPr>
        <p:grpSpPr>
          <a:xfrm>
            <a:off x="5171368" y="1485132"/>
            <a:ext cx="212507" cy="376548"/>
            <a:chOff x="0" y="0"/>
            <a:chExt cx="74076" cy="131259"/>
          </a:xfrm>
        </p:grpSpPr>
        <p:sp>
          <p:nvSpPr>
            <p:cNvPr id="1048" name="Freeform 10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9" name="TextBox 10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0" name="Group 1050"/>
          <p:cNvGrpSpPr/>
          <p:nvPr/>
        </p:nvGrpSpPr>
        <p:grpSpPr>
          <a:xfrm>
            <a:off x="5401552" y="1485132"/>
            <a:ext cx="212507" cy="376548"/>
            <a:chOff x="0" y="0"/>
            <a:chExt cx="74076" cy="131259"/>
          </a:xfrm>
        </p:grpSpPr>
        <p:sp>
          <p:nvSpPr>
            <p:cNvPr id="1051" name="Freeform 10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2" name="TextBox 10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3" name="Group 1053"/>
          <p:cNvGrpSpPr/>
          <p:nvPr/>
        </p:nvGrpSpPr>
        <p:grpSpPr>
          <a:xfrm>
            <a:off x="5631735" y="1485132"/>
            <a:ext cx="212507" cy="376548"/>
            <a:chOff x="0" y="0"/>
            <a:chExt cx="74076" cy="131259"/>
          </a:xfrm>
        </p:grpSpPr>
        <p:sp>
          <p:nvSpPr>
            <p:cNvPr id="1054" name="Freeform 10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5" name="TextBox 10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6" name="Group 1056"/>
          <p:cNvGrpSpPr/>
          <p:nvPr/>
        </p:nvGrpSpPr>
        <p:grpSpPr>
          <a:xfrm>
            <a:off x="5861919" y="1485132"/>
            <a:ext cx="212507" cy="376548"/>
            <a:chOff x="0" y="0"/>
            <a:chExt cx="74076" cy="131259"/>
          </a:xfrm>
        </p:grpSpPr>
        <p:sp>
          <p:nvSpPr>
            <p:cNvPr id="1057" name="Freeform 10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8" name="TextBox 10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9" name="Group 1059"/>
          <p:cNvGrpSpPr/>
          <p:nvPr/>
        </p:nvGrpSpPr>
        <p:grpSpPr>
          <a:xfrm>
            <a:off x="6092102" y="1485132"/>
            <a:ext cx="212507" cy="376548"/>
            <a:chOff x="0" y="0"/>
            <a:chExt cx="74076" cy="131259"/>
          </a:xfrm>
        </p:grpSpPr>
        <p:sp>
          <p:nvSpPr>
            <p:cNvPr id="1060" name="Freeform 10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1" name="TextBox 10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2" name="Group 1062"/>
          <p:cNvGrpSpPr/>
          <p:nvPr/>
        </p:nvGrpSpPr>
        <p:grpSpPr>
          <a:xfrm>
            <a:off x="6322286" y="1485132"/>
            <a:ext cx="212507" cy="376548"/>
            <a:chOff x="0" y="0"/>
            <a:chExt cx="74076" cy="131259"/>
          </a:xfrm>
        </p:grpSpPr>
        <p:sp>
          <p:nvSpPr>
            <p:cNvPr id="1063" name="Freeform 10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4" name="TextBox 10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5" name="Group 1065"/>
          <p:cNvGrpSpPr/>
          <p:nvPr/>
        </p:nvGrpSpPr>
        <p:grpSpPr>
          <a:xfrm>
            <a:off x="6552469" y="1485132"/>
            <a:ext cx="212507" cy="376548"/>
            <a:chOff x="0" y="0"/>
            <a:chExt cx="74076" cy="131259"/>
          </a:xfrm>
        </p:grpSpPr>
        <p:sp>
          <p:nvSpPr>
            <p:cNvPr id="1066" name="Freeform 10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7" name="TextBox 10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8" name="Group 1068"/>
          <p:cNvGrpSpPr/>
          <p:nvPr/>
        </p:nvGrpSpPr>
        <p:grpSpPr>
          <a:xfrm>
            <a:off x="6782653" y="1485132"/>
            <a:ext cx="212507" cy="376548"/>
            <a:chOff x="0" y="0"/>
            <a:chExt cx="74076" cy="131259"/>
          </a:xfrm>
        </p:grpSpPr>
        <p:sp>
          <p:nvSpPr>
            <p:cNvPr id="1069" name="Freeform 10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0" name="TextBox 10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71" name="Group 1071"/>
          <p:cNvGrpSpPr/>
          <p:nvPr/>
        </p:nvGrpSpPr>
        <p:grpSpPr>
          <a:xfrm>
            <a:off x="749022" y="1485132"/>
            <a:ext cx="1642467" cy="376548"/>
            <a:chOff x="0" y="0"/>
            <a:chExt cx="572537" cy="131259"/>
          </a:xfrm>
        </p:grpSpPr>
        <p:sp>
          <p:nvSpPr>
            <p:cNvPr id="1072" name="Freeform 107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3" name="TextBox 107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1074" name="Freeform 1074"/>
          <p:cNvSpPr/>
          <p:nvPr/>
        </p:nvSpPr>
        <p:spPr>
          <a:xfrm rot="1284859">
            <a:off x="6436924" y="571330"/>
            <a:ext cx="656104" cy="632246"/>
          </a:xfrm>
          <a:custGeom>
            <a:avLst/>
            <a:gdLst/>
            <a:ahLst/>
            <a:cxnLst/>
            <a:rect l="l" t="t" r="r" b="b"/>
            <a:pathLst>
              <a:path w="656104" h="632246">
                <a:moveTo>
                  <a:pt x="0" y="0"/>
                </a:moveTo>
                <a:lnTo>
                  <a:pt x="656105" y="0"/>
                </a:lnTo>
                <a:lnTo>
                  <a:pt x="656105" y="632246"/>
                </a:lnTo>
                <a:lnTo>
                  <a:pt x="0" y="632246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8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5" name="Freeform 1075"/>
          <p:cNvSpPr/>
          <p:nvPr/>
        </p:nvSpPr>
        <p:spPr>
          <a:xfrm flipH="1">
            <a:off x="508817" y="326821"/>
            <a:ext cx="998180" cy="684585"/>
          </a:xfrm>
          <a:custGeom>
            <a:avLst/>
            <a:gdLst/>
            <a:ahLst/>
            <a:cxnLst/>
            <a:rect l="l" t="t" r="r" b="b"/>
            <a:pathLst>
              <a:path w="998180" h="684585">
                <a:moveTo>
                  <a:pt x="998179" y="0"/>
                </a:moveTo>
                <a:lnTo>
                  <a:pt x="0" y="0"/>
                </a:lnTo>
                <a:lnTo>
                  <a:pt x="0" y="684585"/>
                </a:lnTo>
                <a:lnTo>
                  <a:pt x="998179" y="684585"/>
                </a:lnTo>
                <a:lnTo>
                  <a:pt x="998179" y="0"/>
                </a:lnTo>
                <a:close/>
              </a:path>
            </a:pathLst>
          </a:custGeom>
          <a:blipFill>
            <a:blip r:embed="rId5">
              <a:alphaModFix amt="8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6" name="TextBox 1076"/>
          <p:cNvSpPr txBox="1"/>
          <p:nvPr/>
        </p:nvSpPr>
        <p:spPr>
          <a:xfrm>
            <a:off x="812823" y="1474985"/>
            <a:ext cx="390167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Mes:</a:t>
            </a:r>
          </a:p>
        </p:txBody>
      </p:sp>
      <p:sp>
        <p:nvSpPr>
          <p:cNvPr id="1077" name="TextBox 1077"/>
          <p:cNvSpPr txBox="1"/>
          <p:nvPr/>
        </p:nvSpPr>
        <p:spPr>
          <a:xfrm>
            <a:off x="2172794" y="830303"/>
            <a:ext cx="51680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78" name="TextBox 1078"/>
          <p:cNvSpPr txBox="1"/>
          <p:nvPr/>
        </p:nvSpPr>
        <p:spPr>
          <a:xfrm>
            <a:off x="2592014" y="830303"/>
            <a:ext cx="433014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79" name="TextBox 1079"/>
          <p:cNvSpPr txBox="1"/>
          <p:nvPr/>
        </p:nvSpPr>
        <p:spPr>
          <a:xfrm>
            <a:off x="2911641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0" name="TextBox 1080"/>
          <p:cNvSpPr txBox="1"/>
          <p:nvPr/>
        </p:nvSpPr>
        <p:spPr>
          <a:xfrm>
            <a:off x="3102864" y="830303"/>
            <a:ext cx="56381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81" name="TextBox 1081"/>
          <p:cNvSpPr txBox="1"/>
          <p:nvPr/>
        </p:nvSpPr>
        <p:spPr>
          <a:xfrm>
            <a:off x="3468298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1082" name="TextBox 1082"/>
          <p:cNvSpPr txBox="1"/>
          <p:nvPr/>
        </p:nvSpPr>
        <p:spPr>
          <a:xfrm>
            <a:off x="3778303" y="830303"/>
            <a:ext cx="391355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1083" name="TextBox 1083"/>
          <p:cNvSpPr txBox="1"/>
          <p:nvPr/>
        </p:nvSpPr>
        <p:spPr>
          <a:xfrm>
            <a:off x="4144286" y="830303"/>
            <a:ext cx="492023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1084" name="TextBox 1084"/>
          <p:cNvSpPr txBox="1"/>
          <p:nvPr/>
        </p:nvSpPr>
        <p:spPr>
          <a:xfrm>
            <a:off x="4602797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1085" name="TextBox 1085"/>
          <p:cNvSpPr txBox="1"/>
          <p:nvPr/>
        </p:nvSpPr>
        <p:spPr>
          <a:xfrm>
            <a:off x="4909435" y="830303"/>
            <a:ext cx="370210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6" name="TextBox 1086"/>
          <p:cNvSpPr txBox="1"/>
          <p:nvPr/>
        </p:nvSpPr>
        <p:spPr>
          <a:xfrm>
            <a:off x="5184082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87" name="TextBox 1087"/>
          <p:cNvSpPr txBox="1"/>
          <p:nvPr/>
        </p:nvSpPr>
        <p:spPr>
          <a:xfrm>
            <a:off x="1715095" y="478066"/>
            <a:ext cx="1402594" cy="53334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25"/>
              </a:lnSpc>
            </a:pPr>
            <a:r>
              <a:rPr lang="en-US" sz="3089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lista de</a:t>
            </a:r>
          </a:p>
        </p:txBody>
      </p:sp>
      <p:sp>
        <p:nvSpPr>
          <p:cNvPr id="1088" name="TextBox 1088"/>
          <p:cNvSpPr txBox="1"/>
          <p:nvPr/>
        </p:nvSpPr>
        <p:spPr>
          <a:xfrm>
            <a:off x="2455355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89" name="TextBox 1089"/>
          <p:cNvSpPr txBox="1"/>
          <p:nvPr/>
        </p:nvSpPr>
        <p:spPr>
          <a:xfrm>
            <a:off x="265514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0" name="TextBox 1090"/>
          <p:cNvSpPr txBox="1"/>
          <p:nvPr/>
        </p:nvSpPr>
        <p:spPr>
          <a:xfrm>
            <a:off x="288532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1" name="TextBox 1091"/>
          <p:cNvSpPr txBox="1"/>
          <p:nvPr/>
        </p:nvSpPr>
        <p:spPr>
          <a:xfrm>
            <a:off x="311550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2" name="TextBox 1092"/>
          <p:cNvSpPr txBox="1"/>
          <p:nvPr/>
        </p:nvSpPr>
        <p:spPr>
          <a:xfrm>
            <a:off x="334569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3" name="TextBox 1093"/>
          <p:cNvSpPr txBox="1"/>
          <p:nvPr/>
        </p:nvSpPr>
        <p:spPr>
          <a:xfrm>
            <a:off x="3609082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4" name="TextBox 1094"/>
          <p:cNvSpPr txBox="1"/>
          <p:nvPr/>
        </p:nvSpPr>
        <p:spPr>
          <a:xfrm>
            <a:off x="379573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5" name="TextBox 1095"/>
          <p:cNvSpPr txBox="1"/>
          <p:nvPr/>
        </p:nvSpPr>
        <p:spPr>
          <a:xfrm>
            <a:off x="4036243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6" name="TextBox 1096"/>
          <p:cNvSpPr txBox="1"/>
          <p:nvPr/>
        </p:nvSpPr>
        <p:spPr>
          <a:xfrm>
            <a:off x="426642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7" name="TextBox 1097"/>
          <p:cNvSpPr txBox="1"/>
          <p:nvPr/>
        </p:nvSpPr>
        <p:spPr>
          <a:xfrm>
            <a:off x="4496610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8" name="TextBox 1098"/>
          <p:cNvSpPr txBox="1"/>
          <p:nvPr/>
        </p:nvSpPr>
        <p:spPr>
          <a:xfrm>
            <a:off x="4757190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9" name="TextBox 1099"/>
          <p:cNvSpPr txBox="1"/>
          <p:nvPr/>
        </p:nvSpPr>
        <p:spPr>
          <a:xfrm>
            <a:off x="495697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0" name="TextBox 1100"/>
          <p:cNvSpPr txBox="1"/>
          <p:nvPr/>
        </p:nvSpPr>
        <p:spPr>
          <a:xfrm>
            <a:off x="5187161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1" name="TextBox 1101"/>
          <p:cNvSpPr txBox="1"/>
          <p:nvPr/>
        </p:nvSpPr>
        <p:spPr>
          <a:xfrm>
            <a:off x="5417344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2" name="TextBox 1102"/>
          <p:cNvSpPr txBox="1"/>
          <p:nvPr/>
        </p:nvSpPr>
        <p:spPr>
          <a:xfrm>
            <a:off x="5647528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103" name="TextBox 1103"/>
          <p:cNvSpPr txBox="1"/>
          <p:nvPr/>
        </p:nvSpPr>
        <p:spPr>
          <a:xfrm>
            <a:off x="5908108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104" name="TextBox 1104"/>
          <p:cNvSpPr txBox="1"/>
          <p:nvPr/>
        </p:nvSpPr>
        <p:spPr>
          <a:xfrm>
            <a:off x="610789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5" name="TextBox 1105"/>
          <p:cNvSpPr txBox="1"/>
          <p:nvPr/>
        </p:nvSpPr>
        <p:spPr>
          <a:xfrm>
            <a:off x="633807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6" name="TextBox 1106"/>
          <p:cNvSpPr txBox="1"/>
          <p:nvPr/>
        </p:nvSpPr>
        <p:spPr>
          <a:xfrm>
            <a:off x="656826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7" name="TextBox 1107"/>
          <p:cNvSpPr txBox="1"/>
          <p:nvPr/>
        </p:nvSpPr>
        <p:spPr>
          <a:xfrm>
            <a:off x="6798446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2409165" y="1948850"/>
            <a:ext cx="212507" cy="376548"/>
            <a:chOff x="0" y="0"/>
            <a:chExt cx="740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639349" y="1948850"/>
            <a:ext cx="212507" cy="376548"/>
            <a:chOff x="0" y="0"/>
            <a:chExt cx="74076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749022" y="2412567"/>
            <a:ext cx="1642467" cy="376548"/>
            <a:chOff x="0" y="0"/>
            <a:chExt cx="572537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2409165" y="2412567"/>
            <a:ext cx="212507" cy="376548"/>
            <a:chOff x="0" y="0"/>
            <a:chExt cx="740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2639349" y="2412567"/>
            <a:ext cx="212507" cy="376548"/>
            <a:chOff x="0" y="0"/>
            <a:chExt cx="74076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749022" y="2876285"/>
            <a:ext cx="1642467" cy="376548"/>
            <a:chOff x="0" y="0"/>
            <a:chExt cx="572537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2409165" y="2876285"/>
            <a:ext cx="212507" cy="376548"/>
            <a:chOff x="0" y="0"/>
            <a:chExt cx="740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639349" y="2876285"/>
            <a:ext cx="212507" cy="376548"/>
            <a:chOff x="0" y="0"/>
            <a:chExt cx="74076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749022" y="3340002"/>
            <a:ext cx="1642467" cy="376548"/>
            <a:chOff x="0" y="0"/>
            <a:chExt cx="572537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2409165" y="3340002"/>
            <a:ext cx="212507" cy="376548"/>
            <a:chOff x="0" y="0"/>
            <a:chExt cx="740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2639349" y="3340002"/>
            <a:ext cx="212507" cy="376548"/>
            <a:chOff x="0" y="0"/>
            <a:chExt cx="74076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749022" y="3803720"/>
            <a:ext cx="1642467" cy="376548"/>
            <a:chOff x="0" y="0"/>
            <a:chExt cx="572537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2409165" y="3803720"/>
            <a:ext cx="212507" cy="376548"/>
            <a:chOff x="0" y="0"/>
            <a:chExt cx="740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639349" y="3803720"/>
            <a:ext cx="212507" cy="376548"/>
            <a:chOff x="0" y="0"/>
            <a:chExt cx="74076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749022" y="4267437"/>
            <a:ext cx="1642467" cy="376548"/>
            <a:chOff x="0" y="0"/>
            <a:chExt cx="572537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2409165" y="4267437"/>
            <a:ext cx="212507" cy="376548"/>
            <a:chOff x="0" y="0"/>
            <a:chExt cx="740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2639349" y="4267437"/>
            <a:ext cx="212507" cy="376548"/>
            <a:chOff x="0" y="0"/>
            <a:chExt cx="74076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749022" y="4731155"/>
            <a:ext cx="1642467" cy="376548"/>
            <a:chOff x="0" y="0"/>
            <a:chExt cx="572537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2409165" y="4731155"/>
            <a:ext cx="212507" cy="376548"/>
            <a:chOff x="0" y="0"/>
            <a:chExt cx="740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639349" y="4731155"/>
            <a:ext cx="212507" cy="376548"/>
            <a:chOff x="0" y="0"/>
            <a:chExt cx="74076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749022" y="5194872"/>
            <a:ext cx="1642467" cy="376548"/>
            <a:chOff x="0" y="0"/>
            <a:chExt cx="572537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2409165" y="5194872"/>
            <a:ext cx="212507" cy="376548"/>
            <a:chOff x="0" y="0"/>
            <a:chExt cx="740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2639349" y="5194872"/>
            <a:ext cx="212507" cy="376548"/>
            <a:chOff x="0" y="0"/>
            <a:chExt cx="74076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749022" y="5658590"/>
            <a:ext cx="1642467" cy="376548"/>
            <a:chOff x="0" y="0"/>
            <a:chExt cx="572537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2409165" y="5658590"/>
            <a:ext cx="212507" cy="376548"/>
            <a:chOff x="0" y="0"/>
            <a:chExt cx="740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2639349" y="5658590"/>
            <a:ext cx="212507" cy="376548"/>
            <a:chOff x="0" y="0"/>
            <a:chExt cx="74076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749022" y="6122307"/>
            <a:ext cx="1642467" cy="376548"/>
            <a:chOff x="0" y="0"/>
            <a:chExt cx="572537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2409165" y="6122307"/>
            <a:ext cx="212507" cy="376548"/>
            <a:chOff x="0" y="0"/>
            <a:chExt cx="740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2639349" y="6122307"/>
            <a:ext cx="212507" cy="376548"/>
            <a:chOff x="0" y="0"/>
            <a:chExt cx="74076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749022" y="6586025"/>
            <a:ext cx="1642467" cy="376548"/>
            <a:chOff x="0" y="0"/>
            <a:chExt cx="572537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2409165" y="6586025"/>
            <a:ext cx="212507" cy="376548"/>
            <a:chOff x="0" y="0"/>
            <a:chExt cx="740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2639349" y="6586025"/>
            <a:ext cx="212507" cy="376548"/>
            <a:chOff x="0" y="0"/>
            <a:chExt cx="74076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749022" y="7049742"/>
            <a:ext cx="1642467" cy="376548"/>
            <a:chOff x="0" y="0"/>
            <a:chExt cx="572537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2409165" y="7049742"/>
            <a:ext cx="212507" cy="376548"/>
            <a:chOff x="0" y="0"/>
            <a:chExt cx="740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2639349" y="7049742"/>
            <a:ext cx="212507" cy="376548"/>
            <a:chOff x="0" y="0"/>
            <a:chExt cx="74076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749022" y="7513460"/>
            <a:ext cx="1642467" cy="376548"/>
            <a:chOff x="0" y="0"/>
            <a:chExt cx="572537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2409165" y="7513460"/>
            <a:ext cx="212507" cy="376548"/>
            <a:chOff x="0" y="0"/>
            <a:chExt cx="740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2639349" y="7513460"/>
            <a:ext cx="212507" cy="376548"/>
            <a:chOff x="0" y="0"/>
            <a:chExt cx="74076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2869533" y="1948850"/>
            <a:ext cx="212507" cy="376548"/>
            <a:chOff x="0" y="0"/>
            <a:chExt cx="74076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3099716" y="1948850"/>
            <a:ext cx="212507" cy="376548"/>
            <a:chOff x="0" y="0"/>
            <a:chExt cx="740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2869533" y="2412567"/>
            <a:ext cx="212507" cy="376548"/>
            <a:chOff x="0" y="0"/>
            <a:chExt cx="74076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3099716" y="2412567"/>
            <a:ext cx="212507" cy="376548"/>
            <a:chOff x="0" y="0"/>
            <a:chExt cx="74076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2869533" y="2876285"/>
            <a:ext cx="212507" cy="376548"/>
            <a:chOff x="0" y="0"/>
            <a:chExt cx="74076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3099716" y="2876285"/>
            <a:ext cx="212507" cy="376548"/>
            <a:chOff x="0" y="0"/>
            <a:chExt cx="74076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2869533" y="3340002"/>
            <a:ext cx="212507" cy="376548"/>
            <a:chOff x="0" y="0"/>
            <a:chExt cx="74076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3099716" y="3340002"/>
            <a:ext cx="212507" cy="376548"/>
            <a:chOff x="0" y="0"/>
            <a:chExt cx="74076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2869533" y="3803720"/>
            <a:ext cx="212507" cy="376548"/>
            <a:chOff x="0" y="0"/>
            <a:chExt cx="74076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3099716" y="3803720"/>
            <a:ext cx="212507" cy="376548"/>
            <a:chOff x="0" y="0"/>
            <a:chExt cx="74076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2869533" y="4267437"/>
            <a:ext cx="212507" cy="376548"/>
            <a:chOff x="0" y="0"/>
            <a:chExt cx="74076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3099716" y="4267437"/>
            <a:ext cx="212507" cy="376548"/>
            <a:chOff x="0" y="0"/>
            <a:chExt cx="74076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2869533" y="4731155"/>
            <a:ext cx="212507" cy="376548"/>
            <a:chOff x="0" y="0"/>
            <a:chExt cx="74076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3099716" y="4731155"/>
            <a:ext cx="212507" cy="376548"/>
            <a:chOff x="0" y="0"/>
            <a:chExt cx="74076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2869533" y="5194872"/>
            <a:ext cx="212507" cy="376548"/>
            <a:chOff x="0" y="0"/>
            <a:chExt cx="74076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3099716" y="5194872"/>
            <a:ext cx="212507" cy="376548"/>
            <a:chOff x="0" y="0"/>
            <a:chExt cx="74076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2869533" y="5658590"/>
            <a:ext cx="212507" cy="376548"/>
            <a:chOff x="0" y="0"/>
            <a:chExt cx="74076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3099716" y="5658590"/>
            <a:ext cx="212507" cy="376548"/>
            <a:chOff x="0" y="0"/>
            <a:chExt cx="74076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2869533" y="6122307"/>
            <a:ext cx="212507" cy="376548"/>
            <a:chOff x="0" y="0"/>
            <a:chExt cx="74076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3099716" y="6122307"/>
            <a:ext cx="212507" cy="376548"/>
            <a:chOff x="0" y="0"/>
            <a:chExt cx="74076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2869533" y="6586025"/>
            <a:ext cx="212507" cy="376548"/>
            <a:chOff x="0" y="0"/>
            <a:chExt cx="74076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3099716" y="6586025"/>
            <a:ext cx="212507" cy="376548"/>
            <a:chOff x="0" y="0"/>
            <a:chExt cx="74076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2869533" y="7049742"/>
            <a:ext cx="212507" cy="376548"/>
            <a:chOff x="0" y="0"/>
            <a:chExt cx="74076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3099716" y="7049742"/>
            <a:ext cx="212507" cy="376548"/>
            <a:chOff x="0" y="0"/>
            <a:chExt cx="74076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2869533" y="7513460"/>
            <a:ext cx="212507" cy="376548"/>
            <a:chOff x="0" y="0"/>
            <a:chExt cx="74076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3099716" y="7513460"/>
            <a:ext cx="212507" cy="376548"/>
            <a:chOff x="0" y="0"/>
            <a:chExt cx="74076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3329900" y="1948850"/>
            <a:ext cx="212507" cy="376548"/>
            <a:chOff x="0" y="0"/>
            <a:chExt cx="74076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3329900" y="2412567"/>
            <a:ext cx="212507" cy="376548"/>
            <a:chOff x="0" y="0"/>
            <a:chExt cx="74076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3329900" y="2876285"/>
            <a:ext cx="212507" cy="376548"/>
            <a:chOff x="0" y="0"/>
            <a:chExt cx="74076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3329900" y="3340002"/>
            <a:ext cx="212507" cy="376548"/>
            <a:chOff x="0" y="0"/>
            <a:chExt cx="74076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3329900" y="3803720"/>
            <a:ext cx="212507" cy="376548"/>
            <a:chOff x="0" y="0"/>
            <a:chExt cx="74076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3329900" y="4267437"/>
            <a:ext cx="212507" cy="376548"/>
            <a:chOff x="0" y="0"/>
            <a:chExt cx="74076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3329900" y="4731155"/>
            <a:ext cx="212507" cy="376548"/>
            <a:chOff x="0" y="0"/>
            <a:chExt cx="740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329900" y="5194872"/>
            <a:ext cx="212507" cy="376548"/>
            <a:chOff x="0" y="0"/>
            <a:chExt cx="74076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3329900" y="5658590"/>
            <a:ext cx="212507" cy="376548"/>
            <a:chOff x="0" y="0"/>
            <a:chExt cx="74076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3329900" y="6122307"/>
            <a:ext cx="212507" cy="376548"/>
            <a:chOff x="0" y="0"/>
            <a:chExt cx="74076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3329900" y="6586025"/>
            <a:ext cx="212507" cy="376548"/>
            <a:chOff x="0" y="0"/>
            <a:chExt cx="74076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3329900" y="7049742"/>
            <a:ext cx="212507" cy="376548"/>
            <a:chOff x="0" y="0"/>
            <a:chExt cx="740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329900" y="7513460"/>
            <a:ext cx="212507" cy="376548"/>
            <a:chOff x="0" y="0"/>
            <a:chExt cx="74076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3560083" y="1948850"/>
            <a:ext cx="212507" cy="376548"/>
            <a:chOff x="0" y="0"/>
            <a:chExt cx="74076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3790267" y="1948850"/>
            <a:ext cx="212507" cy="376548"/>
            <a:chOff x="0" y="0"/>
            <a:chExt cx="74076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3560083" y="2412567"/>
            <a:ext cx="212507" cy="376548"/>
            <a:chOff x="0" y="0"/>
            <a:chExt cx="74076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3" name="Group 243"/>
          <p:cNvGrpSpPr/>
          <p:nvPr/>
        </p:nvGrpSpPr>
        <p:grpSpPr>
          <a:xfrm>
            <a:off x="3790267" y="2412567"/>
            <a:ext cx="212507" cy="376548"/>
            <a:chOff x="0" y="0"/>
            <a:chExt cx="74076" cy="131259"/>
          </a:xfrm>
        </p:grpSpPr>
        <p:sp>
          <p:nvSpPr>
            <p:cNvPr id="244" name="Freeform 2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5" name="TextBox 2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6" name="Group 246"/>
          <p:cNvGrpSpPr/>
          <p:nvPr/>
        </p:nvGrpSpPr>
        <p:grpSpPr>
          <a:xfrm>
            <a:off x="3560083" y="2876285"/>
            <a:ext cx="212507" cy="376548"/>
            <a:chOff x="0" y="0"/>
            <a:chExt cx="74076" cy="131259"/>
          </a:xfrm>
        </p:grpSpPr>
        <p:sp>
          <p:nvSpPr>
            <p:cNvPr id="247" name="Freeform 2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8" name="TextBox 2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9" name="Group 249"/>
          <p:cNvGrpSpPr/>
          <p:nvPr/>
        </p:nvGrpSpPr>
        <p:grpSpPr>
          <a:xfrm>
            <a:off x="3790267" y="2876285"/>
            <a:ext cx="212507" cy="376548"/>
            <a:chOff x="0" y="0"/>
            <a:chExt cx="74076" cy="131259"/>
          </a:xfrm>
        </p:grpSpPr>
        <p:sp>
          <p:nvSpPr>
            <p:cNvPr id="250" name="Freeform 2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1" name="TextBox 2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2" name="Group 252"/>
          <p:cNvGrpSpPr/>
          <p:nvPr/>
        </p:nvGrpSpPr>
        <p:grpSpPr>
          <a:xfrm>
            <a:off x="3560083" y="3340002"/>
            <a:ext cx="212507" cy="376548"/>
            <a:chOff x="0" y="0"/>
            <a:chExt cx="74076" cy="131259"/>
          </a:xfrm>
        </p:grpSpPr>
        <p:sp>
          <p:nvSpPr>
            <p:cNvPr id="253" name="Freeform 2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4" name="TextBox 2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5" name="Group 255"/>
          <p:cNvGrpSpPr/>
          <p:nvPr/>
        </p:nvGrpSpPr>
        <p:grpSpPr>
          <a:xfrm>
            <a:off x="3790267" y="3340002"/>
            <a:ext cx="212507" cy="376548"/>
            <a:chOff x="0" y="0"/>
            <a:chExt cx="74076" cy="131259"/>
          </a:xfrm>
        </p:grpSpPr>
        <p:sp>
          <p:nvSpPr>
            <p:cNvPr id="256" name="Freeform 2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7" name="TextBox 2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8" name="Group 258"/>
          <p:cNvGrpSpPr/>
          <p:nvPr/>
        </p:nvGrpSpPr>
        <p:grpSpPr>
          <a:xfrm>
            <a:off x="3560083" y="3803720"/>
            <a:ext cx="212507" cy="376548"/>
            <a:chOff x="0" y="0"/>
            <a:chExt cx="74076" cy="131259"/>
          </a:xfrm>
        </p:grpSpPr>
        <p:sp>
          <p:nvSpPr>
            <p:cNvPr id="259" name="Freeform 2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0" name="TextBox 2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1" name="Group 261"/>
          <p:cNvGrpSpPr/>
          <p:nvPr/>
        </p:nvGrpSpPr>
        <p:grpSpPr>
          <a:xfrm>
            <a:off x="3790267" y="3803720"/>
            <a:ext cx="212507" cy="376548"/>
            <a:chOff x="0" y="0"/>
            <a:chExt cx="74076" cy="131259"/>
          </a:xfrm>
        </p:grpSpPr>
        <p:sp>
          <p:nvSpPr>
            <p:cNvPr id="262" name="Freeform 2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3" name="TextBox 2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4" name="Group 264"/>
          <p:cNvGrpSpPr/>
          <p:nvPr/>
        </p:nvGrpSpPr>
        <p:grpSpPr>
          <a:xfrm>
            <a:off x="3560083" y="4267437"/>
            <a:ext cx="212507" cy="376548"/>
            <a:chOff x="0" y="0"/>
            <a:chExt cx="74076" cy="131259"/>
          </a:xfrm>
        </p:grpSpPr>
        <p:sp>
          <p:nvSpPr>
            <p:cNvPr id="265" name="Freeform 2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6" name="TextBox 2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7" name="Group 267"/>
          <p:cNvGrpSpPr/>
          <p:nvPr/>
        </p:nvGrpSpPr>
        <p:grpSpPr>
          <a:xfrm>
            <a:off x="3790267" y="4267437"/>
            <a:ext cx="212507" cy="376548"/>
            <a:chOff x="0" y="0"/>
            <a:chExt cx="74076" cy="131259"/>
          </a:xfrm>
        </p:grpSpPr>
        <p:sp>
          <p:nvSpPr>
            <p:cNvPr id="268" name="Freeform 2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9" name="TextBox 2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0" name="Group 270"/>
          <p:cNvGrpSpPr/>
          <p:nvPr/>
        </p:nvGrpSpPr>
        <p:grpSpPr>
          <a:xfrm>
            <a:off x="3560083" y="4731155"/>
            <a:ext cx="212507" cy="376548"/>
            <a:chOff x="0" y="0"/>
            <a:chExt cx="74076" cy="131259"/>
          </a:xfrm>
        </p:grpSpPr>
        <p:sp>
          <p:nvSpPr>
            <p:cNvPr id="271" name="Freeform 2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2" name="TextBox 2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3" name="Group 273"/>
          <p:cNvGrpSpPr/>
          <p:nvPr/>
        </p:nvGrpSpPr>
        <p:grpSpPr>
          <a:xfrm>
            <a:off x="3790267" y="4731155"/>
            <a:ext cx="212507" cy="376548"/>
            <a:chOff x="0" y="0"/>
            <a:chExt cx="74076" cy="131259"/>
          </a:xfrm>
        </p:grpSpPr>
        <p:sp>
          <p:nvSpPr>
            <p:cNvPr id="274" name="Freeform 2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5" name="TextBox 2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6" name="Group 276"/>
          <p:cNvGrpSpPr/>
          <p:nvPr/>
        </p:nvGrpSpPr>
        <p:grpSpPr>
          <a:xfrm>
            <a:off x="3560083" y="5194872"/>
            <a:ext cx="212507" cy="376548"/>
            <a:chOff x="0" y="0"/>
            <a:chExt cx="74076" cy="131259"/>
          </a:xfrm>
        </p:grpSpPr>
        <p:sp>
          <p:nvSpPr>
            <p:cNvPr id="277" name="Freeform 2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8" name="TextBox 2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9" name="Group 279"/>
          <p:cNvGrpSpPr/>
          <p:nvPr/>
        </p:nvGrpSpPr>
        <p:grpSpPr>
          <a:xfrm>
            <a:off x="3790267" y="5194872"/>
            <a:ext cx="212507" cy="376548"/>
            <a:chOff x="0" y="0"/>
            <a:chExt cx="74076" cy="131259"/>
          </a:xfrm>
        </p:grpSpPr>
        <p:sp>
          <p:nvSpPr>
            <p:cNvPr id="280" name="Freeform 2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1" name="TextBox 2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2" name="Group 282"/>
          <p:cNvGrpSpPr/>
          <p:nvPr/>
        </p:nvGrpSpPr>
        <p:grpSpPr>
          <a:xfrm>
            <a:off x="3560083" y="5658590"/>
            <a:ext cx="212507" cy="376548"/>
            <a:chOff x="0" y="0"/>
            <a:chExt cx="74076" cy="131259"/>
          </a:xfrm>
        </p:grpSpPr>
        <p:sp>
          <p:nvSpPr>
            <p:cNvPr id="283" name="Freeform 2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4" name="TextBox 2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5" name="Group 285"/>
          <p:cNvGrpSpPr/>
          <p:nvPr/>
        </p:nvGrpSpPr>
        <p:grpSpPr>
          <a:xfrm>
            <a:off x="3790267" y="5658590"/>
            <a:ext cx="212507" cy="376548"/>
            <a:chOff x="0" y="0"/>
            <a:chExt cx="74076" cy="131259"/>
          </a:xfrm>
        </p:grpSpPr>
        <p:sp>
          <p:nvSpPr>
            <p:cNvPr id="286" name="Freeform 2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7" name="TextBox 2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8" name="Group 288"/>
          <p:cNvGrpSpPr/>
          <p:nvPr/>
        </p:nvGrpSpPr>
        <p:grpSpPr>
          <a:xfrm>
            <a:off x="3560083" y="6122307"/>
            <a:ext cx="212507" cy="376548"/>
            <a:chOff x="0" y="0"/>
            <a:chExt cx="74076" cy="131259"/>
          </a:xfrm>
        </p:grpSpPr>
        <p:sp>
          <p:nvSpPr>
            <p:cNvPr id="289" name="Freeform 2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0" name="TextBox 2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1" name="Group 291"/>
          <p:cNvGrpSpPr/>
          <p:nvPr/>
        </p:nvGrpSpPr>
        <p:grpSpPr>
          <a:xfrm>
            <a:off x="3790267" y="6122307"/>
            <a:ext cx="212507" cy="376548"/>
            <a:chOff x="0" y="0"/>
            <a:chExt cx="74076" cy="131259"/>
          </a:xfrm>
        </p:grpSpPr>
        <p:sp>
          <p:nvSpPr>
            <p:cNvPr id="292" name="Freeform 2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3" name="TextBox 2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4" name="Group 294"/>
          <p:cNvGrpSpPr/>
          <p:nvPr/>
        </p:nvGrpSpPr>
        <p:grpSpPr>
          <a:xfrm>
            <a:off x="3560083" y="6586025"/>
            <a:ext cx="212507" cy="376548"/>
            <a:chOff x="0" y="0"/>
            <a:chExt cx="74076" cy="131259"/>
          </a:xfrm>
        </p:grpSpPr>
        <p:sp>
          <p:nvSpPr>
            <p:cNvPr id="295" name="Freeform 2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6" name="TextBox 2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7" name="Group 297"/>
          <p:cNvGrpSpPr/>
          <p:nvPr/>
        </p:nvGrpSpPr>
        <p:grpSpPr>
          <a:xfrm>
            <a:off x="3790267" y="6586025"/>
            <a:ext cx="212507" cy="376548"/>
            <a:chOff x="0" y="0"/>
            <a:chExt cx="74076" cy="131259"/>
          </a:xfrm>
        </p:grpSpPr>
        <p:sp>
          <p:nvSpPr>
            <p:cNvPr id="298" name="Freeform 2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9" name="TextBox 2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0" name="Group 300"/>
          <p:cNvGrpSpPr/>
          <p:nvPr/>
        </p:nvGrpSpPr>
        <p:grpSpPr>
          <a:xfrm>
            <a:off x="3560083" y="7049742"/>
            <a:ext cx="212507" cy="376548"/>
            <a:chOff x="0" y="0"/>
            <a:chExt cx="74076" cy="131259"/>
          </a:xfrm>
        </p:grpSpPr>
        <p:sp>
          <p:nvSpPr>
            <p:cNvPr id="301" name="Freeform 3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2" name="TextBox 3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3" name="Group 303"/>
          <p:cNvGrpSpPr/>
          <p:nvPr/>
        </p:nvGrpSpPr>
        <p:grpSpPr>
          <a:xfrm>
            <a:off x="3790267" y="7049742"/>
            <a:ext cx="212507" cy="376548"/>
            <a:chOff x="0" y="0"/>
            <a:chExt cx="74076" cy="131259"/>
          </a:xfrm>
        </p:grpSpPr>
        <p:sp>
          <p:nvSpPr>
            <p:cNvPr id="304" name="Freeform 3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5" name="TextBox 3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6" name="Group 306"/>
          <p:cNvGrpSpPr/>
          <p:nvPr/>
        </p:nvGrpSpPr>
        <p:grpSpPr>
          <a:xfrm>
            <a:off x="3560083" y="7513460"/>
            <a:ext cx="212507" cy="376548"/>
            <a:chOff x="0" y="0"/>
            <a:chExt cx="74076" cy="131259"/>
          </a:xfrm>
        </p:grpSpPr>
        <p:sp>
          <p:nvSpPr>
            <p:cNvPr id="307" name="Freeform 3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8" name="TextBox 3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9" name="Group 309"/>
          <p:cNvGrpSpPr/>
          <p:nvPr/>
        </p:nvGrpSpPr>
        <p:grpSpPr>
          <a:xfrm>
            <a:off x="3790267" y="7513460"/>
            <a:ext cx="212507" cy="376548"/>
            <a:chOff x="0" y="0"/>
            <a:chExt cx="74076" cy="131259"/>
          </a:xfrm>
        </p:grpSpPr>
        <p:sp>
          <p:nvSpPr>
            <p:cNvPr id="310" name="Freeform 3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1" name="TextBox 3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2" name="Group 312"/>
          <p:cNvGrpSpPr/>
          <p:nvPr/>
        </p:nvGrpSpPr>
        <p:grpSpPr>
          <a:xfrm>
            <a:off x="4020450" y="1948850"/>
            <a:ext cx="212507" cy="376548"/>
            <a:chOff x="0" y="0"/>
            <a:chExt cx="74076" cy="131259"/>
          </a:xfrm>
        </p:grpSpPr>
        <p:sp>
          <p:nvSpPr>
            <p:cNvPr id="313" name="Freeform 3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4" name="TextBox 3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5" name="Group 315"/>
          <p:cNvGrpSpPr/>
          <p:nvPr/>
        </p:nvGrpSpPr>
        <p:grpSpPr>
          <a:xfrm>
            <a:off x="4250634" y="1948850"/>
            <a:ext cx="212507" cy="376548"/>
            <a:chOff x="0" y="0"/>
            <a:chExt cx="74076" cy="131259"/>
          </a:xfrm>
        </p:grpSpPr>
        <p:sp>
          <p:nvSpPr>
            <p:cNvPr id="316" name="Freeform 3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7" name="TextBox 3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8" name="Group 318"/>
          <p:cNvGrpSpPr/>
          <p:nvPr/>
        </p:nvGrpSpPr>
        <p:grpSpPr>
          <a:xfrm>
            <a:off x="4020450" y="2412567"/>
            <a:ext cx="212507" cy="376548"/>
            <a:chOff x="0" y="0"/>
            <a:chExt cx="74076" cy="131259"/>
          </a:xfrm>
        </p:grpSpPr>
        <p:sp>
          <p:nvSpPr>
            <p:cNvPr id="319" name="Freeform 3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0" name="TextBox 3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1" name="Group 321"/>
          <p:cNvGrpSpPr/>
          <p:nvPr/>
        </p:nvGrpSpPr>
        <p:grpSpPr>
          <a:xfrm>
            <a:off x="4250634" y="2412567"/>
            <a:ext cx="212507" cy="376548"/>
            <a:chOff x="0" y="0"/>
            <a:chExt cx="74076" cy="131259"/>
          </a:xfrm>
        </p:grpSpPr>
        <p:sp>
          <p:nvSpPr>
            <p:cNvPr id="322" name="Freeform 3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3" name="TextBox 3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4" name="Group 324"/>
          <p:cNvGrpSpPr/>
          <p:nvPr/>
        </p:nvGrpSpPr>
        <p:grpSpPr>
          <a:xfrm>
            <a:off x="4020450" y="2876285"/>
            <a:ext cx="212507" cy="376548"/>
            <a:chOff x="0" y="0"/>
            <a:chExt cx="74076" cy="131259"/>
          </a:xfrm>
        </p:grpSpPr>
        <p:sp>
          <p:nvSpPr>
            <p:cNvPr id="325" name="Freeform 3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6" name="TextBox 3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7" name="Group 327"/>
          <p:cNvGrpSpPr/>
          <p:nvPr/>
        </p:nvGrpSpPr>
        <p:grpSpPr>
          <a:xfrm>
            <a:off x="4250634" y="2876285"/>
            <a:ext cx="212507" cy="376548"/>
            <a:chOff x="0" y="0"/>
            <a:chExt cx="74076" cy="131259"/>
          </a:xfrm>
        </p:grpSpPr>
        <p:sp>
          <p:nvSpPr>
            <p:cNvPr id="328" name="Freeform 3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9" name="TextBox 3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0" name="Group 330"/>
          <p:cNvGrpSpPr/>
          <p:nvPr/>
        </p:nvGrpSpPr>
        <p:grpSpPr>
          <a:xfrm>
            <a:off x="4020450" y="3340002"/>
            <a:ext cx="212507" cy="376548"/>
            <a:chOff x="0" y="0"/>
            <a:chExt cx="74076" cy="131259"/>
          </a:xfrm>
        </p:grpSpPr>
        <p:sp>
          <p:nvSpPr>
            <p:cNvPr id="331" name="Freeform 3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2" name="TextBox 3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3" name="Group 333"/>
          <p:cNvGrpSpPr/>
          <p:nvPr/>
        </p:nvGrpSpPr>
        <p:grpSpPr>
          <a:xfrm>
            <a:off x="4250634" y="3340002"/>
            <a:ext cx="212507" cy="376548"/>
            <a:chOff x="0" y="0"/>
            <a:chExt cx="74076" cy="131259"/>
          </a:xfrm>
        </p:grpSpPr>
        <p:sp>
          <p:nvSpPr>
            <p:cNvPr id="334" name="Freeform 3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5" name="TextBox 3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6" name="Group 336"/>
          <p:cNvGrpSpPr/>
          <p:nvPr/>
        </p:nvGrpSpPr>
        <p:grpSpPr>
          <a:xfrm>
            <a:off x="4020450" y="3803720"/>
            <a:ext cx="212507" cy="376548"/>
            <a:chOff x="0" y="0"/>
            <a:chExt cx="74076" cy="131259"/>
          </a:xfrm>
        </p:grpSpPr>
        <p:sp>
          <p:nvSpPr>
            <p:cNvPr id="337" name="Freeform 3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8" name="TextBox 3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9" name="Group 339"/>
          <p:cNvGrpSpPr/>
          <p:nvPr/>
        </p:nvGrpSpPr>
        <p:grpSpPr>
          <a:xfrm>
            <a:off x="4250634" y="3803720"/>
            <a:ext cx="212507" cy="376548"/>
            <a:chOff x="0" y="0"/>
            <a:chExt cx="74076" cy="131259"/>
          </a:xfrm>
        </p:grpSpPr>
        <p:sp>
          <p:nvSpPr>
            <p:cNvPr id="340" name="Freeform 3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1" name="TextBox 3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2" name="Group 342"/>
          <p:cNvGrpSpPr/>
          <p:nvPr/>
        </p:nvGrpSpPr>
        <p:grpSpPr>
          <a:xfrm>
            <a:off x="4020450" y="4267437"/>
            <a:ext cx="212507" cy="376548"/>
            <a:chOff x="0" y="0"/>
            <a:chExt cx="74076" cy="131259"/>
          </a:xfrm>
        </p:grpSpPr>
        <p:sp>
          <p:nvSpPr>
            <p:cNvPr id="343" name="Freeform 3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4" name="TextBox 3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5" name="Group 345"/>
          <p:cNvGrpSpPr/>
          <p:nvPr/>
        </p:nvGrpSpPr>
        <p:grpSpPr>
          <a:xfrm>
            <a:off x="4250634" y="4267437"/>
            <a:ext cx="212507" cy="376548"/>
            <a:chOff x="0" y="0"/>
            <a:chExt cx="74076" cy="131259"/>
          </a:xfrm>
        </p:grpSpPr>
        <p:sp>
          <p:nvSpPr>
            <p:cNvPr id="346" name="Freeform 3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7" name="TextBox 3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8" name="Group 348"/>
          <p:cNvGrpSpPr/>
          <p:nvPr/>
        </p:nvGrpSpPr>
        <p:grpSpPr>
          <a:xfrm>
            <a:off x="4020450" y="4731155"/>
            <a:ext cx="212507" cy="376548"/>
            <a:chOff x="0" y="0"/>
            <a:chExt cx="74076" cy="131259"/>
          </a:xfrm>
        </p:grpSpPr>
        <p:sp>
          <p:nvSpPr>
            <p:cNvPr id="349" name="Freeform 3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0" name="TextBox 3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1" name="Group 351"/>
          <p:cNvGrpSpPr/>
          <p:nvPr/>
        </p:nvGrpSpPr>
        <p:grpSpPr>
          <a:xfrm>
            <a:off x="4250634" y="4731155"/>
            <a:ext cx="212507" cy="376548"/>
            <a:chOff x="0" y="0"/>
            <a:chExt cx="74076" cy="131259"/>
          </a:xfrm>
        </p:grpSpPr>
        <p:sp>
          <p:nvSpPr>
            <p:cNvPr id="352" name="Freeform 3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3" name="TextBox 3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4" name="Group 354"/>
          <p:cNvGrpSpPr/>
          <p:nvPr/>
        </p:nvGrpSpPr>
        <p:grpSpPr>
          <a:xfrm>
            <a:off x="4020450" y="5194872"/>
            <a:ext cx="212507" cy="376548"/>
            <a:chOff x="0" y="0"/>
            <a:chExt cx="74076" cy="131259"/>
          </a:xfrm>
        </p:grpSpPr>
        <p:sp>
          <p:nvSpPr>
            <p:cNvPr id="355" name="Freeform 3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6" name="TextBox 3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7" name="Group 357"/>
          <p:cNvGrpSpPr/>
          <p:nvPr/>
        </p:nvGrpSpPr>
        <p:grpSpPr>
          <a:xfrm>
            <a:off x="4250634" y="5194872"/>
            <a:ext cx="212507" cy="376548"/>
            <a:chOff x="0" y="0"/>
            <a:chExt cx="74076" cy="131259"/>
          </a:xfrm>
        </p:grpSpPr>
        <p:sp>
          <p:nvSpPr>
            <p:cNvPr id="358" name="Freeform 3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9" name="TextBox 3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0" name="Group 360"/>
          <p:cNvGrpSpPr/>
          <p:nvPr/>
        </p:nvGrpSpPr>
        <p:grpSpPr>
          <a:xfrm>
            <a:off x="4020450" y="5658590"/>
            <a:ext cx="212507" cy="376548"/>
            <a:chOff x="0" y="0"/>
            <a:chExt cx="74076" cy="131259"/>
          </a:xfrm>
        </p:grpSpPr>
        <p:sp>
          <p:nvSpPr>
            <p:cNvPr id="361" name="Freeform 3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2" name="TextBox 3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3" name="Group 363"/>
          <p:cNvGrpSpPr/>
          <p:nvPr/>
        </p:nvGrpSpPr>
        <p:grpSpPr>
          <a:xfrm>
            <a:off x="4250634" y="5658590"/>
            <a:ext cx="212507" cy="376548"/>
            <a:chOff x="0" y="0"/>
            <a:chExt cx="74076" cy="131259"/>
          </a:xfrm>
        </p:grpSpPr>
        <p:sp>
          <p:nvSpPr>
            <p:cNvPr id="364" name="Freeform 3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5" name="TextBox 3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6" name="Group 366"/>
          <p:cNvGrpSpPr/>
          <p:nvPr/>
        </p:nvGrpSpPr>
        <p:grpSpPr>
          <a:xfrm>
            <a:off x="4020450" y="6122307"/>
            <a:ext cx="212507" cy="376548"/>
            <a:chOff x="0" y="0"/>
            <a:chExt cx="74076" cy="131259"/>
          </a:xfrm>
        </p:grpSpPr>
        <p:sp>
          <p:nvSpPr>
            <p:cNvPr id="367" name="Freeform 3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8" name="TextBox 3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9" name="Group 369"/>
          <p:cNvGrpSpPr/>
          <p:nvPr/>
        </p:nvGrpSpPr>
        <p:grpSpPr>
          <a:xfrm>
            <a:off x="4250634" y="6122307"/>
            <a:ext cx="212507" cy="376548"/>
            <a:chOff x="0" y="0"/>
            <a:chExt cx="74076" cy="131259"/>
          </a:xfrm>
        </p:grpSpPr>
        <p:sp>
          <p:nvSpPr>
            <p:cNvPr id="370" name="Freeform 3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1" name="TextBox 3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2" name="Group 372"/>
          <p:cNvGrpSpPr/>
          <p:nvPr/>
        </p:nvGrpSpPr>
        <p:grpSpPr>
          <a:xfrm>
            <a:off x="4020450" y="6586025"/>
            <a:ext cx="212507" cy="376548"/>
            <a:chOff x="0" y="0"/>
            <a:chExt cx="74076" cy="131259"/>
          </a:xfrm>
        </p:grpSpPr>
        <p:sp>
          <p:nvSpPr>
            <p:cNvPr id="373" name="Freeform 3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4" name="TextBox 3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5" name="Group 375"/>
          <p:cNvGrpSpPr/>
          <p:nvPr/>
        </p:nvGrpSpPr>
        <p:grpSpPr>
          <a:xfrm>
            <a:off x="4250634" y="6586025"/>
            <a:ext cx="212507" cy="376548"/>
            <a:chOff x="0" y="0"/>
            <a:chExt cx="74076" cy="131259"/>
          </a:xfrm>
        </p:grpSpPr>
        <p:sp>
          <p:nvSpPr>
            <p:cNvPr id="376" name="Freeform 3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7" name="TextBox 3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8" name="Group 378"/>
          <p:cNvGrpSpPr/>
          <p:nvPr/>
        </p:nvGrpSpPr>
        <p:grpSpPr>
          <a:xfrm>
            <a:off x="4020450" y="7049742"/>
            <a:ext cx="212507" cy="376548"/>
            <a:chOff x="0" y="0"/>
            <a:chExt cx="74076" cy="131259"/>
          </a:xfrm>
        </p:grpSpPr>
        <p:sp>
          <p:nvSpPr>
            <p:cNvPr id="379" name="Freeform 3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0" name="TextBox 3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1" name="Group 381"/>
          <p:cNvGrpSpPr/>
          <p:nvPr/>
        </p:nvGrpSpPr>
        <p:grpSpPr>
          <a:xfrm>
            <a:off x="4250634" y="7049742"/>
            <a:ext cx="212507" cy="376548"/>
            <a:chOff x="0" y="0"/>
            <a:chExt cx="74076" cy="131259"/>
          </a:xfrm>
        </p:grpSpPr>
        <p:sp>
          <p:nvSpPr>
            <p:cNvPr id="382" name="Freeform 3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3" name="TextBox 3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4" name="Group 384"/>
          <p:cNvGrpSpPr/>
          <p:nvPr/>
        </p:nvGrpSpPr>
        <p:grpSpPr>
          <a:xfrm>
            <a:off x="4020450" y="7513460"/>
            <a:ext cx="212507" cy="376548"/>
            <a:chOff x="0" y="0"/>
            <a:chExt cx="74076" cy="131259"/>
          </a:xfrm>
        </p:grpSpPr>
        <p:sp>
          <p:nvSpPr>
            <p:cNvPr id="385" name="Freeform 3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6" name="TextBox 3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7" name="Group 387"/>
          <p:cNvGrpSpPr/>
          <p:nvPr/>
        </p:nvGrpSpPr>
        <p:grpSpPr>
          <a:xfrm>
            <a:off x="4250634" y="7513460"/>
            <a:ext cx="212507" cy="376548"/>
            <a:chOff x="0" y="0"/>
            <a:chExt cx="74076" cy="131259"/>
          </a:xfrm>
        </p:grpSpPr>
        <p:sp>
          <p:nvSpPr>
            <p:cNvPr id="388" name="Freeform 3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9" name="TextBox 3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0" name="Group 390"/>
          <p:cNvGrpSpPr/>
          <p:nvPr/>
        </p:nvGrpSpPr>
        <p:grpSpPr>
          <a:xfrm>
            <a:off x="4480817" y="1948850"/>
            <a:ext cx="212507" cy="376548"/>
            <a:chOff x="0" y="0"/>
            <a:chExt cx="74076" cy="131259"/>
          </a:xfrm>
        </p:grpSpPr>
        <p:sp>
          <p:nvSpPr>
            <p:cNvPr id="391" name="Freeform 3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2" name="TextBox 3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3" name="Group 393"/>
          <p:cNvGrpSpPr/>
          <p:nvPr/>
        </p:nvGrpSpPr>
        <p:grpSpPr>
          <a:xfrm>
            <a:off x="4480817" y="2412567"/>
            <a:ext cx="212507" cy="376548"/>
            <a:chOff x="0" y="0"/>
            <a:chExt cx="74076" cy="131259"/>
          </a:xfrm>
        </p:grpSpPr>
        <p:sp>
          <p:nvSpPr>
            <p:cNvPr id="394" name="Freeform 3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5" name="TextBox 3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6" name="Group 396"/>
          <p:cNvGrpSpPr/>
          <p:nvPr/>
        </p:nvGrpSpPr>
        <p:grpSpPr>
          <a:xfrm>
            <a:off x="4480817" y="2876285"/>
            <a:ext cx="212507" cy="376548"/>
            <a:chOff x="0" y="0"/>
            <a:chExt cx="74076" cy="131259"/>
          </a:xfrm>
        </p:grpSpPr>
        <p:sp>
          <p:nvSpPr>
            <p:cNvPr id="397" name="Freeform 3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8" name="TextBox 3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9" name="Group 399"/>
          <p:cNvGrpSpPr/>
          <p:nvPr/>
        </p:nvGrpSpPr>
        <p:grpSpPr>
          <a:xfrm>
            <a:off x="4480817" y="3340002"/>
            <a:ext cx="212507" cy="376548"/>
            <a:chOff x="0" y="0"/>
            <a:chExt cx="74076" cy="131259"/>
          </a:xfrm>
        </p:grpSpPr>
        <p:sp>
          <p:nvSpPr>
            <p:cNvPr id="400" name="Freeform 4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1" name="TextBox 4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2" name="Group 402"/>
          <p:cNvGrpSpPr/>
          <p:nvPr/>
        </p:nvGrpSpPr>
        <p:grpSpPr>
          <a:xfrm>
            <a:off x="4480817" y="3803720"/>
            <a:ext cx="212507" cy="376548"/>
            <a:chOff x="0" y="0"/>
            <a:chExt cx="74076" cy="131259"/>
          </a:xfrm>
        </p:grpSpPr>
        <p:sp>
          <p:nvSpPr>
            <p:cNvPr id="403" name="Freeform 4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4" name="TextBox 4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5" name="Group 405"/>
          <p:cNvGrpSpPr/>
          <p:nvPr/>
        </p:nvGrpSpPr>
        <p:grpSpPr>
          <a:xfrm>
            <a:off x="4480817" y="4267437"/>
            <a:ext cx="212507" cy="376548"/>
            <a:chOff x="0" y="0"/>
            <a:chExt cx="74076" cy="131259"/>
          </a:xfrm>
        </p:grpSpPr>
        <p:sp>
          <p:nvSpPr>
            <p:cNvPr id="406" name="Freeform 4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7" name="TextBox 4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8" name="Group 408"/>
          <p:cNvGrpSpPr/>
          <p:nvPr/>
        </p:nvGrpSpPr>
        <p:grpSpPr>
          <a:xfrm>
            <a:off x="4480817" y="4731155"/>
            <a:ext cx="212507" cy="376548"/>
            <a:chOff x="0" y="0"/>
            <a:chExt cx="74076" cy="131259"/>
          </a:xfrm>
        </p:grpSpPr>
        <p:sp>
          <p:nvSpPr>
            <p:cNvPr id="409" name="Freeform 4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0" name="TextBox 4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1" name="Group 411"/>
          <p:cNvGrpSpPr/>
          <p:nvPr/>
        </p:nvGrpSpPr>
        <p:grpSpPr>
          <a:xfrm>
            <a:off x="4480817" y="5194872"/>
            <a:ext cx="212507" cy="376548"/>
            <a:chOff x="0" y="0"/>
            <a:chExt cx="74076" cy="131259"/>
          </a:xfrm>
        </p:grpSpPr>
        <p:sp>
          <p:nvSpPr>
            <p:cNvPr id="412" name="Freeform 4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3" name="TextBox 4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4" name="Group 414"/>
          <p:cNvGrpSpPr/>
          <p:nvPr/>
        </p:nvGrpSpPr>
        <p:grpSpPr>
          <a:xfrm>
            <a:off x="4480817" y="5658590"/>
            <a:ext cx="212507" cy="376548"/>
            <a:chOff x="0" y="0"/>
            <a:chExt cx="74076" cy="131259"/>
          </a:xfrm>
        </p:grpSpPr>
        <p:sp>
          <p:nvSpPr>
            <p:cNvPr id="415" name="Freeform 4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6" name="TextBox 4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7" name="Group 417"/>
          <p:cNvGrpSpPr/>
          <p:nvPr/>
        </p:nvGrpSpPr>
        <p:grpSpPr>
          <a:xfrm>
            <a:off x="4480817" y="6122307"/>
            <a:ext cx="212507" cy="376548"/>
            <a:chOff x="0" y="0"/>
            <a:chExt cx="74076" cy="131259"/>
          </a:xfrm>
        </p:grpSpPr>
        <p:sp>
          <p:nvSpPr>
            <p:cNvPr id="418" name="Freeform 4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9" name="TextBox 4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0" name="Group 420"/>
          <p:cNvGrpSpPr/>
          <p:nvPr/>
        </p:nvGrpSpPr>
        <p:grpSpPr>
          <a:xfrm>
            <a:off x="4480817" y="6586025"/>
            <a:ext cx="212507" cy="376548"/>
            <a:chOff x="0" y="0"/>
            <a:chExt cx="74076" cy="131259"/>
          </a:xfrm>
        </p:grpSpPr>
        <p:sp>
          <p:nvSpPr>
            <p:cNvPr id="421" name="Freeform 4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2" name="TextBox 4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3" name="Group 423"/>
          <p:cNvGrpSpPr/>
          <p:nvPr/>
        </p:nvGrpSpPr>
        <p:grpSpPr>
          <a:xfrm>
            <a:off x="4480817" y="7049742"/>
            <a:ext cx="212507" cy="376548"/>
            <a:chOff x="0" y="0"/>
            <a:chExt cx="74076" cy="131259"/>
          </a:xfrm>
        </p:grpSpPr>
        <p:sp>
          <p:nvSpPr>
            <p:cNvPr id="424" name="Freeform 4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5" name="TextBox 4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6" name="Group 426"/>
          <p:cNvGrpSpPr/>
          <p:nvPr/>
        </p:nvGrpSpPr>
        <p:grpSpPr>
          <a:xfrm>
            <a:off x="4480817" y="7513460"/>
            <a:ext cx="212507" cy="376548"/>
            <a:chOff x="0" y="0"/>
            <a:chExt cx="74076" cy="131259"/>
          </a:xfrm>
        </p:grpSpPr>
        <p:sp>
          <p:nvSpPr>
            <p:cNvPr id="427" name="Freeform 4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8" name="TextBox 4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9" name="Group 429"/>
          <p:cNvGrpSpPr/>
          <p:nvPr/>
        </p:nvGrpSpPr>
        <p:grpSpPr>
          <a:xfrm>
            <a:off x="4711001" y="1948850"/>
            <a:ext cx="212507" cy="376548"/>
            <a:chOff x="0" y="0"/>
            <a:chExt cx="74076" cy="131259"/>
          </a:xfrm>
        </p:grpSpPr>
        <p:sp>
          <p:nvSpPr>
            <p:cNvPr id="430" name="Freeform 4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1" name="TextBox 4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2" name="Group 432"/>
          <p:cNvGrpSpPr/>
          <p:nvPr/>
        </p:nvGrpSpPr>
        <p:grpSpPr>
          <a:xfrm>
            <a:off x="4941185" y="1948850"/>
            <a:ext cx="212507" cy="376548"/>
            <a:chOff x="0" y="0"/>
            <a:chExt cx="74076" cy="131259"/>
          </a:xfrm>
        </p:grpSpPr>
        <p:sp>
          <p:nvSpPr>
            <p:cNvPr id="433" name="Freeform 4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4" name="TextBox 4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5" name="Group 435"/>
          <p:cNvGrpSpPr/>
          <p:nvPr/>
        </p:nvGrpSpPr>
        <p:grpSpPr>
          <a:xfrm>
            <a:off x="4711001" y="2412567"/>
            <a:ext cx="212507" cy="376548"/>
            <a:chOff x="0" y="0"/>
            <a:chExt cx="74076" cy="131259"/>
          </a:xfrm>
        </p:grpSpPr>
        <p:sp>
          <p:nvSpPr>
            <p:cNvPr id="436" name="Freeform 4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7" name="TextBox 4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8" name="Group 438"/>
          <p:cNvGrpSpPr/>
          <p:nvPr/>
        </p:nvGrpSpPr>
        <p:grpSpPr>
          <a:xfrm>
            <a:off x="4941185" y="2412567"/>
            <a:ext cx="212507" cy="376548"/>
            <a:chOff x="0" y="0"/>
            <a:chExt cx="74076" cy="131259"/>
          </a:xfrm>
        </p:grpSpPr>
        <p:sp>
          <p:nvSpPr>
            <p:cNvPr id="439" name="Freeform 4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0" name="TextBox 4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1" name="Group 441"/>
          <p:cNvGrpSpPr/>
          <p:nvPr/>
        </p:nvGrpSpPr>
        <p:grpSpPr>
          <a:xfrm>
            <a:off x="4711001" y="2876285"/>
            <a:ext cx="212507" cy="376548"/>
            <a:chOff x="0" y="0"/>
            <a:chExt cx="74076" cy="131259"/>
          </a:xfrm>
        </p:grpSpPr>
        <p:sp>
          <p:nvSpPr>
            <p:cNvPr id="442" name="Freeform 4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3" name="TextBox 4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4" name="Group 444"/>
          <p:cNvGrpSpPr/>
          <p:nvPr/>
        </p:nvGrpSpPr>
        <p:grpSpPr>
          <a:xfrm>
            <a:off x="4941185" y="2876285"/>
            <a:ext cx="212507" cy="376548"/>
            <a:chOff x="0" y="0"/>
            <a:chExt cx="74076" cy="131259"/>
          </a:xfrm>
        </p:grpSpPr>
        <p:sp>
          <p:nvSpPr>
            <p:cNvPr id="445" name="Freeform 4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6" name="TextBox 4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7" name="Group 447"/>
          <p:cNvGrpSpPr/>
          <p:nvPr/>
        </p:nvGrpSpPr>
        <p:grpSpPr>
          <a:xfrm>
            <a:off x="4711001" y="3340002"/>
            <a:ext cx="212507" cy="376548"/>
            <a:chOff x="0" y="0"/>
            <a:chExt cx="74076" cy="131259"/>
          </a:xfrm>
        </p:grpSpPr>
        <p:sp>
          <p:nvSpPr>
            <p:cNvPr id="448" name="Freeform 4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9" name="TextBox 4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0" name="Group 450"/>
          <p:cNvGrpSpPr/>
          <p:nvPr/>
        </p:nvGrpSpPr>
        <p:grpSpPr>
          <a:xfrm>
            <a:off x="4941185" y="3340002"/>
            <a:ext cx="212507" cy="376548"/>
            <a:chOff x="0" y="0"/>
            <a:chExt cx="74076" cy="131259"/>
          </a:xfrm>
        </p:grpSpPr>
        <p:sp>
          <p:nvSpPr>
            <p:cNvPr id="451" name="Freeform 4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2" name="TextBox 4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3" name="Group 453"/>
          <p:cNvGrpSpPr/>
          <p:nvPr/>
        </p:nvGrpSpPr>
        <p:grpSpPr>
          <a:xfrm>
            <a:off x="4711001" y="3803720"/>
            <a:ext cx="212507" cy="376548"/>
            <a:chOff x="0" y="0"/>
            <a:chExt cx="74076" cy="131259"/>
          </a:xfrm>
        </p:grpSpPr>
        <p:sp>
          <p:nvSpPr>
            <p:cNvPr id="454" name="Freeform 4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5" name="TextBox 4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6" name="Group 456"/>
          <p:cNvGrpSpPr/>
          <p:nvPr/>
        </p:nvGrpSpPr>
        <p:grpSpPr>
          <a:xfrm>
            <a:off x="4941185" y="3803720"/>
            <a:ext cx="212507" cy="376548"/>
            <a:chOff x="0" y="0"/>
            <a:chExt cx="74076" cy="131259"/>
          </a:xfrm>
        </p:grpSpPr>
        <p:sp>
          <p:nvSpPr>
            <p:cNvPr id="457" name="Freeform 4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8" name="TextBox 4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9" name="Group 459"/>
          <p:cNvGrpSpPr/>
          <p:nvPr/>
        </p:nvGrpSpPr>
        <p:grpSpPr>
          <a:xfrm>
            <a:off x="4711001" y="4267437"/>
            <a:ext cx="212507" cy="376548"/>
            <a:chOff x="0" y="0"/>
            <a:chExt cx="74076" cy="131259"/>
          </a:xfrm>
        </p:grpSpPr>
        <p:sp>
          <p:nvSpPr>
            <p:cNvPr id="460" name="Freeform 4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1" name="TextBox 4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2" name="Group 462"/>
          <p:cNvGrpSpPr/>
          <p:nvPr/>
        </p:nvGrpSpPr>
        <p:grpSpPr>
          <a:xfrm>
            <a:off x="4941185" y="4267437"/>
            <a:ext cx="212507" cy="376548"/>
            <a:chOff x="0" y="0"/>
            <a:chExt cx="74076" cy="131259"/>
          </a:xfrm>
        </p:grpSpPr>
        <p:sp>
          <p:nvSpPr>
            <p:cNvPr id="463" name="Freeform 4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4" name="TextBox 4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5" name="Group 465"/>
          <p:cNvGrpSpPr/>
          <p:nvPr/>
        </p:nvGrpSpPr>
        <p:grpSpPr>
          <a:xfrm>
            <a:off x="4711001" y="4731155"/>
            <a:ext cx="212507" cy="376548"/>
            <a:chOff x="0" y="0"/>
            <a:chExt cx="74076" cy="131259"/>
          </a:xfrm>
        </p:grpSpPr>
        <p:sp>
          <p:nvSpPr>
            <p:cNvPr id="466" name="Freeform 4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7" name="TextBox 4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8" name="Group 468"/>
          <p:cNvGrpSpPr/>
          <p:nvPr/>
        </p:nvGrpSpPr>
        <p:grpSpPr>
          <a:xfrm>
            <a:off x="4941185" y="4731155"/>
            <a:ext cx="212507" cy="376548"/>
            <a:chOff x="0" y="0"/>
            <a:chExt cx="74076" cy="131259"/>
          </a:xfrm>
        </p:grpSpPr>
        <p:sp>
          <p:nvSpPr>
            <p:cNvPr id="469" name="Freeform 4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0" name="TextBox 4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1" name="Group 471"/>
          <p:cNvGrpSpPr/>
          <p:nvPr/>
        </p:nvGrpSpPr>
        <p:grpSpPr>
          <a:xfrm>
            <a:off x="4711001" y="5194872"/>
            <a:ext cx="212507" cy="376548"/>
            <a:chOff x="0" y="0"/>
            <a:chExt cx="74076" cy="131259"/>
          </a:xfrm>
        </p:grpSpPr>
        <p:sp>
          <p:nvSpPr>
            <p:cNvPr id="472" name="Freeform 4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3" name="TextBox 4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4" name="Group 474"/>
          <p:cNvGrpSpPr/>
          <p:nvPr/>
        </p:nvGrpSpPr>
        <p:grpSpPr>
          <a:xfrm>
            <a:off x="4941185" y="5194872"/>
            <a:ext cx="212507" cy="376548"/>
            <a:chOff x="0" y="0"/>
            <a:chExt cx="74076" cy="131259"/>
          </a:xfrm>
        </p:grpSpPr>
        <p:sp>
          <p:nvSpPr>
            <p:cNvPr id="475" name="Freeform 4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6" name="TextBox 4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7" name="Group 477"/>
          <p:cNvGrpSpPr/>
          <p:nvPr/>
        </p:nvGrpSpPr>
        <p:grpSpPr>
          <a:xfrm>
            <a:off x="4711001" y="5658590"/>
            <a:ext cx="212507" cy="376548"/>
            <a:chOff x="0" y="0"/>
            <a:chExt cx="74076" cy="131259"/>
          </a:xfrm>
        </p:grpSpPr>
        <p:sp>
          <p:nvSpPr>
            <p:cNvPr id="478" name="Freeform 4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9" name="TextBox 4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0" name="Group 480"/>
          <p:cNvGrpSpPr/>
          <p:nvPr/>
        </p:nvGrpSpPr>
        <p:grpSpPr>
          <a:xfrm>
            <a:off x="4941185" y="5658590"/>
            <a:ext cx="212507" cy="376548"/>
            <a:chOff x="0" y="0"/>
            <a:chExt cx="74076" cy="131259"/>
          </a:xfrm>
        </p:grpSpPr>
        <p:sp>
          <p:nvSpPr>
            <p:cNvPr id="481" name="Freeform 4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2" name="TextBox 4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3" name="Group 483"/>
          <p:cNvGrpSpPr/>
          <p:nvPr/>
        </p:nvGrpSpPr>
        <p:grpSpPr>
          <a:xfrm>
            <a:off x="4711001" y="6122307"/>
            <a:ext cx="212507" cy="376548"/>
            <a:chOff x="0" y="0"/>
            <a:chExt cx="74076" cy="131259"/>
          </a:xfrm>
        </p:grpSpPr>
        <p:sp>
          <p:nvSpPr>
            <p:cNvPr id="484" name="Freeform 4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5" name="TextBox 4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6" name="Group 486"/>
          <p:cNvGrpSpPr/>
          <p:nvPr/>
        </p:nvGrpSpPr>
        <p:grpSpPr>
          <a:xfrm>
            <a:off x="4941185" y="6122307"/>
            <a:ext cx="212507" cy="376548"/>
            <a:chOff x="0" y="0"/>
            <a:chExt cx="74076" cy="131259"/>
          </a:xfrm>
        </p:grpSpPr>
        <p:sp>
          <p:nvSpPr>
            <p:cNvPr id="487" name="Freeform 4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8" name="TextBox 4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9" name="Group 489"/>
          <p:cNvGrpSpPr/>
          <p:nvPr/>
        </p:nvGrpSpPr>
        <p:grpSpPr>
          <a:xfrm>
            <a:off x="4711001" y="6586025"/>
            <a:ext cx="212507" cy="376548"/>
            <a:chOff x="0" y="0"/>
            <a:chExt cx="74076" cy="131259"/>
          </a:xfrm>
        </p:grpSpPr>
        <p:sp>
          <p:nvSpPr>
            <p:cNvPr id="490" name="Freeform 4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1" name="TextBox 4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2" name="Group 492"/>
          <p:cNvGrpSpPr/>
          <p:nvPr/>
        </p:nvGrpSpPr>
        <p:grpSpPr>
          <a:xfrm>
            <a:off x="4941185" y="6586025"/>
            <a:ext cx="212507" cy="376548"/>
            <a:chOff x="0" y="0"/>
            <a:chExt cx="74076" cy="131259"/>
          </a:xfrm>
        </p:grpSpPr>
        <p:sp>
          <p:nvSpPr>
            <p:cNvPr id="493" name="Freeform 4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4" name="TextBox 4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5" name="Group 495"/>
          <p:cNvGrpSpPr/>
          <p:nvPr/>
        </p:nvGrpSpPr>
        <p:grpSpPr>
          <a:xfrm>
            <a:off x="4711001" y="7049742"/>
            <a:ext cx="212507" cy="376548"/>
            <a:chOff x="0" y="0"/>
            <a:chExt cx="74076" cy="131259"/>
          </a:xfrm>
        </p:grpSpPr>
        <p:sp>
          <p:nvSpPr>
            <p:cNvPr id="496" name="Freeform 4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7" name="TextBox 4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8" name="Group 498"/>
          <p:cNvGrpSpPr/>
          <p:nvPr/>
        </p:nvGrpSpPr>
        <p:grpSpPr>
          <a:xfrm>
            <a:off x="4941185" y="7049742"/>
            <a:ext cx="212507" cy="376548"/>
            <a:chOff x="0" y="0"/>
            <a:chExt cx="74076" cy="131259"/>
          </a:xfrm>
        </p:grpSpPr>
        <p:sp>
          <p:nvSpPr>
            <p:cNvPr id="499" name="Freeform 4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0" name="TextBox 5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1" name="Group 501"/>
          <p:cNvGrpSpPr/>
          <p:nvPr/>
        </p:nvGrpSpPr>
        <p:grpSpPr>
          <a:xfrm>
            <a:off x="4711001" y="7513460"/>
            <a:ext cx="212507" cy="376548"/>
            <a:chOff x="0" y="0"/>
            <a:chExt cx="74076" cy="131259"/>
          </a:xfrm>
        </p:grpSpPr>
        <p:sp>
          <p:nvSpPr>
            <p:cNvPr id="502" name="Freeform 5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3" name="TextBox 5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4" name="Group 504"/>
          <p:cNvGrpSpPr/>
          <p:nvPr/>
        </p:nvGrpSpPr>
        <p:grpSpPr>
          <a:xfrm>
            <a:off x="4941185" y="7513460"/>
            <a:ext cx="212507" cy="376548"/>
            <a:chOff x="0" y="0"/>
            <a:chExt cx="74076" cy="131259"/>
          </a:xfrm>
        </p:grpSpPr>
        <p:sp>
          <p:nvSpPr>
            <p:cNvPr id="505" name="Freeform 5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6" name="TextBox 5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7" name="Group 507"/>
          <p:cNvGrpSpPr/>
          <p:nvPr/>
        </p:nvGrpSpPr>
        <p:grpSpPr>
          <a:xfrm>
            <a:off x="5171368" y="1948850"/>
            <a:ext cx="212507" cy="376548"/>
            <a:chOff x="0" y="0"/>
            <a:chExt cx="74076" cy="131259"/>
          </a:xfrm>
        </p:grpSpPr>
        <p:sp>
          <p:nvSpPr>
            <p:cNvPr id="508" name="Freeform 5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9" name="TextBox 5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0" name="Group 510"/>
          <p:cNvGrpSpPr/>
          <p:nvPr/>
        </p:nvGrpSpPr>
        <p:grpSpPr>
          <a:xfrm>
            <a:off x="5401552" y="1948850"/>
            <a:ext cx="212507" cy="376548"/>
            <a:chOff x="0" y="0"/>
            <a:chExt cx="74076" cy="131259"/>
          </a:xfrm>
        </p:grpSpPr>
        <p:sp>
          <p:nvSpPr>
            <p:cNvPr id="511" name="Freeform 5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2" name="TextBox 5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3" name="Group 513"/>
          <p:cNvGrpSpPr/>
          <p:nvPr/>
        </p:nvGrpSpPr>
        <p:grpSpPr>
          <a:xfrm>
            <a:off x="5171368" y="2412567"/>
            <a:ext cx="212507" cy="376548"/>
            <a:chOff x="0" y="0"/>
            <a:chExt cx="74076" cy="131259"/>
          </a:xfrm>
        </p:grpSpPr>
        <p:sp>
          <p:nvSpPr>
            <p:cNvPr id="514" name="Freeform 5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5" name="TextBox 5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6" name="Group 516"/>
          <p:cNvGrpSpPr/>
          <p:nvPr/>
        </p:nvGrpSpPr>
        <p:grpSpPr>
          <a:xfrm>
            <a:off x="5401552" y="2412567"/>
            <a:ext cx="212507" cy="376548"/>
            <a:chOff x="0" y="0"/>
            <a:chExt cx="74076" cy="131259"/>
          </a:xfrm>
        </p:grpSpPr>
        <p:sp>
          <p:nvSpPr>
            <p:cNvPr id="517" name="Freeform 5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8" name="TextBox 5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9" name="Group 519"/>
          <p:cNvGrpSpPr/>
          <p:nvPr/>
        </p:nvGrpSpPr>
        <p:grpSpPr>
          <a:xfrm>
            <a:off x="5171368" y="2876285"/>
            <a:ext cx="212507" cy="376548"/>
            <a:chOff x="0" y="0"/>
            <a:chExt cx="74076" cy="131259"/>
          </a:xfrm>
        </p:grpSpPr>
        <p:sp>
          <p:nvSpPr>
            <p:cNvPr id="520" name="Freeform 5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1" name="TextBox 5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2" name="Group 522"/>
          <p:cNvGrpSpPr/>
          <p:nvPr/>
        </p:nvGrpSpPr>
        <p:grpSpPr>
          <a:xfrm>
            <a:off x="5401552" y="2876285"/>
            <a:ext cx="212507" cy="376548"/>
            <a:chOff x="0" y="0"/>
            <a:chExt cx="74076" cy="131259"/>
          </a:xfrm>
        </p:grpSpPr>
        <p:sp>
          <p:nvSpPr>
            <p:cNvPr id="523" name="Freeform 5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4" name="TextBox 5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5" name="Group 525"/>
          <p:cNvGrpSpPr/>
          <p:nvPr/>
        </p:nvGrpSpPr>
        <p:grpSpPr>
          <a:xfrm>
            <a:off x="5171368" y="3340002"/>
            <a:ext cx="212507" cy="376548"/>
            <a:chOff x="0" y="0"/>
            <a:chExt cx="74076" cy="131259"/>
          </a:xfrm>
        </p:grpSpPr>
        <p:sp>
          <p:nvSpPr>
            <p:cNvPr id="526" name="Freeform 5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7" name="TextBox 5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8" name="Group 528"/>
          <p:cNvGrpSpPr/>
          <p:nvPr/>
        </p:nvGrpSpPr>
        <p:grpSpPr>
          <a:xfrm>
            <a:off x="5401552" y="3340002"/>
            <a:ext cx="212507" cy="376548"/>
            <a:chOff x="0" y="0"/>
            <a:chExt cx="74076" cy="131259"/>
          </a:xfrm>
        </p:grpSpPr>
        <p:sp>
          <p:nvSpPr>
            <p:cNvPr id="529" name="Freeform 5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0" name="TextBox 5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1" name="Group 531"/>
          <p:cNvGrpSpPr/>
          <p:nvPr/>
        </p:nvGrpSpPr>
        <p:grpSpPr>
          <a:xfrm>
            <a:off x="5171368" y="3803720"/>
            <a:ext cx="212507" cy="376548"/>
            <a:chOff x="0" y="0"/>
            <a:chExt cx="74076" cy="131259"/>
          </a:xfrm>
        </p:grpSpPr>
        <p:sp>
          <p:nvSpPr>
            <p:cNvPr id="532" name="Freeform 5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3" name="TextBox 5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4" name="Group 534"/>
          <p:cNvGrpSpPr/>
          <p:nvPr/>
        </p:nvGrpSpPr>
        <p:grpSpPr>
          <a:xfrm>
            <a:off x="5401552" y="3803720"/>
            <a:ext cx="212507" cy="376548"/>
            <a:chOff x="0" y="0"/>
            <a:chExt cx="74076" cy="131259"/>
          </a:xfrm>
        </p:grpSpPr>
        <p:sp>
          <p:nvSpPr>
            <p:cNvPr id="535" name="Freeform 5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6" name="TextBox 5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7" name="Group 537"/>
          <p:cNvGrpSpPr/>
          <p:nvPr/>
        </p:nvGrpSpPr>
        <p:grpSpPr>
          <a:xfrm>
            <a:off x="5171368" y="4267437"/>
            <a:ext cx="212507" cy="376548"/>
            <a:chOff x="0" y="0"/>
            <a:chExt cx="74076" cy="131259"/>
          </a:xfrm>
        </p:grpSpPr>
        <p:sp>
          <p:nvSpPr>
            <p:cNvPr id="538" name="Freeform 5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9" name="TextBox 5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0" name="Group 540"/>
          <p:cNvGrpSpPr/>
          <p:nvPr/>
        </p:nvGrpSpPr>
        <p:grpSpPr>
          <a:xfrm>
            <a:off x="5401552" y="4267437"/>
            <a:ext cx="212507" cy="376548"/>
            <a:chOff x="0" y="0"/>
            <a:chExt cx="74076" cy="131259"/>
          </a:xfrm>
        </p:grpSpPr>
        <p:sp>
          <p:nvSpPr>
            <p:cNvPr id="541" name="Freeform 5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2" name="TextBox 5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3" name="Group 543"/>
          <p:cNvGrpSpPr/>
          <p:nvPr/>
        </p:nvGrpSpPr>
        <p:grpSpPr>
          <a:xfrm>
            <a:off x="5171368" y="4731155"/>
            <a:ext cx="212507" cy="376548"/>
            <a:chOff x="0" y="0"/>
            <a:chExt cx="74076" cy="131259"/>
          </a:xfrm>
        </p:grpSpPr>
        <p:sp>
          <p:nvSpPr>
            <p:cNvPr id="544" name="Freeform 5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5" name="TextBox 5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6" name="Group 546"/>
          <p:cNvGrpSpPr/>
          <p:nvPr/>
        </p:nvGrpSpPr>
        <p:grpSpPr>
          <a:xfrm>
            <a:off x="5401552" y="4731155"/>
            <a:ext cx="212507" cy="376548"/>
            <a:chOff x="0" y="0"/>
            <a:chExt cx="74076" cy="131259"/>
          </a:xfrm>
        </p:grpSpPr>
        <p:sp>
          <p:nvSpPr>
            <p:cNvPr id="547" name="Freeform 5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8" name="TextBox 5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9" name="Group 549"/>
          <p:cNvGrpSpPr/>
          <p:nvPr/>
        </p:nvGrpSpPr>
        <p:grpSpPr>
          <a:xfrm>
            <a:off x="5171368" y="5194872"/>
            <a:ext cx="212507" cy="376548"/>
            <a:chOff x="0" y="0"/>
            <a:chExt cx="74076" cy="131259"/>
          </a:xfrm>
        </p:grpSpPr>
        <p:sp>
          <p:nvSpPr>
            <p:cNvPr id="550" name="Freeform 5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1" name="TextBox 5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2" name="Group 552"/>
          <p:cNvGrpSpPr/>
          <p:nvPr/>
        </p:nvGrpSpPr>
        <p:grpSpPr>
          <a:xfrm>
            <a:off x="5401552" y="5194872"/>
            <a:ext cx="212507" cy="376548"/>
            <a:chOff x="0" y="0"/>
            <a:chExt cx="74076" cy="131259"/>
          </a:xfrm>
        </p:grpSpPr>
        <p:sp>
          <p:nvSpPr>
            <p:cNvPr id="553" name="Freeform 5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4" name="TextBox 5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5" name="Group 555"/>
          <p:cNvGrpSpPr/>
          <p:nvPr/>
        </p:nvGrpSpPr>
        <p:grpSpPr>
          <a:xfrm>
            <a:off x="5171368" y="5658590"/>
            <a:ext cx="212507" cy="376548"/>
            <a:chOff x="0" y="0"/>
            <a:chExt cx="74076" cy="131259"/>
          </a:xfrm>
        </p:grpSpPr>
        <p:sp>
          <p:nvSpPr>
            <p:cNvPr id="556" name="Freeform 5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7" name="TextBox 5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8" name="Group 558"/>
          <p:cNvGrpSpPr/>
          <p:nvPr/>
        </p:nvGrpSpPr>
        <p:grpSpPr>
          <a:xfrm>
            <a:off x="5401552" y="5658590"/>
            <a:ext cx="212507" cy="376548"/>
            <a:chOff x="0" y="0"/>
            <a:chExt cx="74076" cy="131259"/>
          </a:xfrm>
        </p:grpSpPr>
        <p:sp>
          <p:nvSpPr>
            <p:cNvPr id="559" name="Freeform 5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0" name="TextBox 5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1" name="Group 561"/>
          <p:cNvGrpSpPr/>
          <p:nvPr/>
        </p:nvGrpSpPr>
        <p:grpSpPr>
          <a:xfrm>
            <a:off x="5171368" y="6122307"/>
            <a:ext cx="212507" cy="376548"/>
            <a:chOff x="0" y="0"/>
            <a:chExt cx="74076" cy="131259"/>
          </a:xfrm>
        </p:grpSpPr>
        <p:sp>
          <p:nvSpPr>
            <p:cNvPr id="562" name="Freeform 5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3" name="TextBox 5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4" name="Group 564"/>
          <p:cNvGrpSpPr/>
          <p:nvPr/>
        </p:nvGrpSpPr>
        <p:grpSpPr>
          <a:xfrm>
            <a:off x="5401552" y="6122307"/>
            <a:ext cx="212507" cy="376548"/>
            <a:chOff x="0" y="0"/>
            <a:chExt cx="74076" cy="131259"/>
          </a:xfrm>
        </p:grpSpPr>
        <p:sp>
          <p:nvSpPr>
            <p:cNvPr id="565" name="Freeform 5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6" name="TextBox 5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7" name="Group 567"/>
          <p:cNvGrpSpPr/>
          <p:nvPr/>
        </p:nvGrpSpPr>
        <p:grpSpPr>
          <a:xfrm>
            <a:off x="5171368" y="6586025"/>
            <a:ext cx="212507" cy="376548"/>
            <a:chOff x="0" y="0"/>
            <a:chExt cx="74076" cy="131259"/>
          </a:xfrm>
        </p:grpSpPr>
        <p:sp>
          <p:nvSpPr>
            <p:cNvPr id="568" name="Freeform 5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9" name="TextBox 5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0" name="Group 570"/>
          <p:cNvGrpSpPr/>
          <p:nvPr/>
        </p:nvGrpSpPr>
        <p:grpSpPr>
          <a:xfrm>
            <a:off x="5401552" y="6586025"/>
            <a:ext cx="212507" cy="376548"/>
            <a:chOff x="0" y="0"/>
            <a:chExt cx="74076" cy="131259"/>
          </a:xfrm>
        </p:grpSpPr>
        <p:sp>
          <p:nvSpPr>
            <p:cNvPr id="571" name="Freeform 5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2" name="TextBox 5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3" name="Group 573"/>
          <p:cNvGrpSpPr/>
          <p:nvPr/>
        </p:nvGrpSpPr>
        <p:grpSpPr>
          <a:xfrm>
            <a:off x="5171368" y="7049742"/>
            <a:ext cx="212507" cy="376548"/>
            <a:chOff x="0" y="0"/>
            <a:chExt cx="74076" cy="131259"/>
          </a:xfrm>
        </p:grpSpPr>
        <p:sp>
          <p:nvSpPr>
            <p:cNvPr id="574" name="Freeform 5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5" name="TextBox 5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6" name="Group 576"/>
          <p:cNvGrpSpPr/>
          <p:nvPr/>
        </p:nvGrpSpPr>
        <p:grpSpPr>
          <a:xfrm>
            <a:off x="5401552" y="7049742"/>
            <a:ext cx="212507" cy="376548"/>
            <a:chOff x="0" y="0"/>
            <a:chExt cx="74076" cy="131259"/>
          </a:xfrm>
        </p:grpSpPr>
        <p:sp>
          <p:nvSpPr>
            <p:cNvPr id="577" name="Freeform 5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8" name="TextBox 5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9" name="Group 579"/>
          <p:cNvGrpSpPr/>
          <p:nvPr/>
        </p:nvGrpSpPr>
        <p:grpSpPr>
          <a:xfrm>
            <a:off x="5171368" y="7513460"/>
            <a:ext cx="212507" cy="376548"/>
            <a:chOff x="0" y="0"/>
            <a:chExt cx="74076" cy="131259"/>
          </a:xfrm>
        </p:grpSpPr>
        <p:sp>
          <p:nvSpPr>
            <p:cNvPr id="580" name="Freeform 5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1" name="TextBox 5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2" name="Group 582"/>
          <p:cNvGrpSpPr/>
          <p:nvPr/>
        </p:nvGrpSpPr>
        <p:grpSpPr>
          <a:xfrm>
            <a:off x="5401552" y="7513460"/>
            <a:ext cx="212507" cy="376548"/>
            <a:chOff x="0" y="0"/>
            <a:chExt cx="74076" cy="131259"/>
          </a:xfrm>
        </p:grpSpPr>
        <p:sp>
          <p:nvSpPr>
            <p:cNvPr id="583" name="Freeform 5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4" name="TextBox 5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5" name="Group 585"/>
          <p:cNvGrpSpPr/>
          <p:nvPr/>
        </p:nvGrpSpPr>
        <p:grpSpPr>
          <a:xfrm>
            <a:off x="5631735" y="1948850"/>
            <a:ext cx="212507" cy="376548"/>
            <a:chOff x="0" y="0"/>
            <a:chExt cx="74076" cy="131259"/>
          </a:xfrm>
        </p:grpSpPr>
        <p:sp>
          <p:nvSpPr>
            <p:cNvPr id="586" name="Freeform 5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7" name="TextBox 5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8" name="Group 588"/>
          <p:cNvGrpSpPr/>
          <p:nvPr/>
        </p:nvGrpSpPr>
        <p:grpSpPr>
          <a:xfrm>
            <a:off x="5631735" y="2412567"/>
            <a:ext cx="212507" cy="376548"/>
            <a:chOff x="0" y="0"/>
            <a:chExt cx="74076" cy="131259"/>
          </a:xfrm>
        </p:grpSpPr>
        <p:sp>
          <p:nvSpPr>
            <p:cNvPr id="589" name="Freeform 5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0" name="TextBox 5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1" name="Group 591"/>
          <p:cNvGrpSpPr/>
          <p:nvPr/>
        </p:nvGrpSpPr>
        <p:grpSpPr>
          <a:xfrm>
            <a:off x="5631735" y="2876285"/>
            <a:ext cx="212507" cy="376548"/>
            <a:chOff x="0" y="0"/>
            <a:chExt cx="74076" cy="131259"/>
          </a:xfrm>
        </p:grpSpPr>
        <p:sp>
          <p:nvSpPr>
            <p:cNvPr id="592" name="Freeform 5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3" name="TextBox 5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4" name="Group 594"/>
          <p:cNvGrpSpPr/>
          <p:nvPr/>
        </p:nvGrpSpPr>
        <p:grpSpPr>
          <a:xfrm>
            <a:off x="5631735" y="3340002"/>
            <a:ext cx="212507" cy="376548"/>
            <a:chOff x="0" y="0"/>
            <a:chExt cx="74076" cy="131259"/>
          </a:xfrm>
        </p:grpSpPr>
        <p:sp>
          <p:nvSpPr>
            <p:cNvPr id="595" name="Freeform 5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6" name="TextBox 5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7" name="Group 597"/>
          <p:cNvGrpSpPr/>
          <p:nvPr/>
        </p:nvGrpSpPr>
        <p:grpSpPr>
          <a:xfrm>
            <a:off x="5631735" y="3803720"/>
            <a:ext cx="212507" cy="376548"/>
            <a:chOff x="0" y="0"/>
            <a:chExt cx="74076" cy="131259"/>
          </a:xfrm>
        </p:grpSpPr>
        <p:sp>
          <p:nvSpPr>
            <p:cNvPr id="598" name="Freeform 5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9" name="TextBox 5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0" name="Group 600"/>
          <p:cNvGrpSpPr/>
          <p:nvPr/>
        </p:nvGrpSpPr>
        <p:grpSpPr>
          <a:xfrm>
            <a:off x="5631735" y="4267437"/>
            <a:ext cx="212507" cy="376548"/>
            <a:chOff x="0" y="0"/>
            <a:chExt cx="74076" cy="131259"/>
          </a:xfrm>
        </p:grpSpPr>
        <p:sp>
          <p:nvSpPr>
            <p:cNvPr id="601" name="Freeform 6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2" name="TextBox 6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3" name="Group 603"/>
          <p:cNvGrpSpPr/>
          <p:nvPr/>
        </p:nvGrpSpPr>
        <p:grpSpPr>
          <a:xfrm>
            <a:off x="5631735" y="4731155"/>
            <a:ext cx="212507" cy="376548"/>
            <a:chOff x="0" y="0"/>
            <a:chExt cx="74076" cy="131259"/>
          </a:xfrm>
        </p:grpSpPr>
        <p:sp>
          <p:nvSpPr>
            <p:cNvPr id="604" name="Freeform 6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5" name="TextBox 6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6" name="Group 606"/>
          <p:cNvGrpSpPr/>
          <p:nvPr/>
        </p:nvGrpSpPr>
        <p:grpSpPr>
          <a:xfrm>
            <a:off x="5631735" y="5194872"/>
            <a:ext cx="212507" cy="376548"/>
            <a:chOff x="0" y="0"/>
            <a:chExt cx="74076" cy="131259"/>
          </a:xfrm>
        </p:grpSpPr>
        <p:sp>
          <p:nvSpPr>
            <p:cNvPr id="607" name="Freeform 6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8" name="TextBox 6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9" name="Group 609"/>
          <p:cNvGrpSpPr/>
          <p:nvPr/>
        </p:nvGrpSpPr>
        <p:grpSpPr>
          <a:xfrm>
            <a:off x="5631735" y="5658590"/>
            <a:ext cx="212507" cy="376548"/>
            <a:chOff x="0" y="0"/>
            <a:chExt cx="74076" cy="131259"/>
          </a:xfrm>
        </p:grpSpPr>
        <p:sp>
          <p:nvSpPr>
            <p:cNvPr id="610" name="Freeform 6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1" name="TextBox 6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2" name="Group 612"/>
          <p:cNvGrpSpPr/>
          <p:nvPr/>
        </p:nvGrpSpPr>
        <p:grpSpPr>
          <a:xfrm>
            <a:off x="5631735" y="6122307"/>
            <a:ext cx="212507" cy="376548"/>
            <a:chOff x="0" y="0"/>
            <a:chExt cx="74076" cy="131259"/>
          </a:xfrm>
        </p:grpSpPr>
        <p:sp>
          <p:nvSpPr>
            <p:cNvPr id="613" name="Freeform 6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4" name="TextBox 6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5" name="Group 615"/>
          <p:cNvGrpSpPr/>
          <p:nvPr/>
        </p:nvGrpSpPr>
        <p:grpSpPr>
          <a:xfrm>
            <a:off x="5631735" y="6586025"/>
            <a:ext cx="212507" cy="376548"/>
            <a:chOff x="0" y="0"/>
            <a:chExt cx="74076" cy="131259"/>
          </a:xfrm>
        </p:grpSpPr>
        <p:sp>
          <p:nvSpPr>
            <p:cNvPr id="616" name="Freeform 6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7" name="TextBox 6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8" name="Group 618"/>
          <p:cNvGrpSpPr/>
          <p:nvPr/>
        </p:nvGrpSpPr>
        <p:grpSpPr>
          <a:xfrm>
            <a:off x="5631735" y="7049742"/>
            <a:ext cx="212507" cy="376548"/>
            <a:chOff x="0" y="0"/>
            <a:chExt cx="74076" cy="131259"/>
          </a:xfrm>
        </p:grpSpPr>
        <p:sp>
          <p:nvSpPr>
            <p:cNvPr id="619" name="Freeform 6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0" name="TextBox 6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1" name="Group 621"/>
          <p:cNvGrpSpPr/>
          <p:nvPr/>
        </p:nvGrpSpPr>
        <p:grpSpPr>
          <a:xfrm>
            <a:off x="5631735" y="7513460"/>
            <a:ext cx="212507" cy="376548"/>
            <a:chOff x="0" y="0"/>
            <a:chExt cx="74076" cy="131259"/>
          </a:xfrm>
        </p:grpSpPr>
        <p:sp>
          <p:nvSpPr>
            <p:cNvPr id="622" name="Freeform 6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3" name="TextBox 6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4" name="Group 624"/>
          <p:cNvGrpSpPr/>
          <p:nvPr/>
        </p:nvGrpSpPr>
        <p:grpSpPr>
          <a:xfrm>
            <a:off x="5861919" y="1948850"/>
            <a:ext cx="212507" cy="376548"/>
            <a:chOff x="0" y="0"/>
            <a:chExt cx="74076" cy="131259"/>
          </a:xfrm>
        </p:grpSpPr>
        <p:sp>
          <p:nvSpPr>
            <p:cNvPr id="625" name="Freeform 6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6" name="TextBox 6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7" name="Group 627"/>
          <p:cNvGrpSpPr/>
          <p:nvPr/>
        </p:nvGrpSpPr>
        <p:grpSpPr>
          <a:xfrm>
            <a:off x="6092102" y="1948850"/>
            <a:ext cx="212507" cy="376548"/>
            <a:chOff x="0" y="0"/>
            <a:chExt cx="74076" cy="131259"/>
          </a:xfrm>
        </p:grpSpPr>
        <p:sp>
          <p:nvSpPr>
            <p:cNvPr id="628" name="Freeform 6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9" name="TextBox 6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0" name="Group 630"/>
          <p:cNvGrpSpPr/>
          <p:nvPr/>
        </p:nvGrpSpPr>
        <p:grpSpPr>
          <a:xfrm>
            <a:off x="5861919" y="2412567"/>
            <a:ext cx="212507" cy="376548"/>
            <a:chOff x="0" y="0"/>
            <a:chExt cx="74076" cy="131259"/>
          </a:xfrm>
        </p:grpSpPr>
        <p:sp>
          <p:nvSpPr>
            <p:cNvPr id="631" name="Freeform 6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2" name="TextBox 6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3" name="Group 633"/>
          <p:cNvGrpSpPr/>
          <p:nvPr/>
        </p:nvGrpSpPr>
        <p:grpSpPr>
          <a:xfrm>
            <a:off x="6092102" y="2412567"/>
            <a:ext cx="212507" cy="376548"/>
            <a:chOff x="0" y="0"/>
            <a:chExt cx="74076" cy="131259"/>
          </a:xfrm>
        </p:grpSpPr>
        <p:sp>
          <p:nvSpPr>
            <p:cNvPr id="634" name="Freeform 6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5" name="TextBox 6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6" name="Group 636"/>
          <p:cNvGrpSpPr/>
          <p:nvPr/>
        </p:nvGrpSpPr>
        <p:grpSpPr>
          <a:xfrm>
            <a:off x="5861919" y="2876285"/>
            <a:ext cx="212507" cy="376548"/>
            <a:chOff x="0" y="0"/>
            <a:chExt cx="74076" cy="131259"/>
          </a:xfrm>
        </p:grpSpPr>
        <p:sp>
          <p:nvSpPr>
            <p:cNvPr id="637" name="Freeform 6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8" name="TextBox 6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9" name="Group 639"/>
          <p:cNvGrpSpPr/>
          <p:nvPr/>
        </p:nvGrpSpPr>
        <p:grpSpPr>
          <a:xfrm>
            <a:off x="6092102" y="2876285"/>
            <a:ext cx="212507" cy="376548"/>
            <a:chOff x="0" y="0"/>
            <a:chExt cx="74076" cy="131259"/>
          </a:xfrm>
        </p:grpSpPr>
        <p:sp>
          <p:nvSpPr>
            <p:cNvPr id="640" name="Freeform 6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1" name="TextBox 6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2" name="Group 642"/>
          <p:cNvGrpSpPr/>
          <p:nvPr/>
        </p:nvGrpSpPr>
        <p:grpSpPr>
          <a:xfrm>
            <a:off x="5861919" y="3340002"/>
            <a:ext cx="212507" cy="376548"/>
            <a:chOff x="0" y="0"/>
            <a:chExt cx="74076" cy="131259"/>
          </a:xfrm>
        </p:grpSpPr>
        <p:sp>
          <p:nvSpPr>
            <p:cNvPr id="643" name="Freeform 6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4" name="TextBox 6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5" name="Group 645"/>
          <p:cNvGrpSpPr/>
          <p:nvPr/>
        </p:nvGrpSpPr>
        <p:grpSpPr>
          <a:xfrm>
            <a:off x="6092102" y="3340002"/>
            <a:ext cx="212507" cy="376548"/>
            <a:chOff x="0" y="0"/>
            <a:chExt cx="74076" cy="131259"/>
          </a:xfrm>
        </p:grpSpPr>
        <p:sp>
          <p:nvSpPr>
            <p:cNvPr id="646" name="Freeform 6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7" name="TextBox 6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8" name="Group 648"/>
          <p:cNvGrpSpPr/>
          <p:nvPr/>
        </p:nvGrpSpPr>
        <p:grpSpPr>
          <a:xfrm>
            <a:off x="5861919" y="3803720"/>
            <a:ext cx="212507" cy="376548"/>
            <a:chOff x="0" y="0"/>
            <a:chExt cx="74076" cy="131259"/>
          </a:xfrm>
        </p:grpSpPr>
        <p:sp>
          <p:nvSpPr>
            <p:cNvPr id="649" name="Freeform 6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0" name="TextBox 6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1" name="Group 651"/>
          <p:cNvGrpSpPr/>
          <p:nvPr/>
        </p:nvGrpSpPr>
        <p:grpSpPr>
          <a:xfrm>
            <a:off x="6092102" y="3803720"/>
            <a:ext cx="212507" cy="376548"/>
            <a:chOff x="0" y="0"/>
            <a:chExt cx="74076" cy="131259"/>
          </a:xfrm>
        </p:grpSpPr>
        <p:sp>
          <p:nvSpPr>
            <p:cNvPr id="652" name="Freeform 6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3" name="TextBox 6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4" name="Group 654"/>
          <p:cNvGrpSpPr/>
          <p:nvPr/>
        </p:nvGrpSpPr>
        <p:grpSpPr>
          <a:xfrm>
            <a:off x="5861919" y="4267437"/>
            <a:ext cx="212507" cy="376548"/>
            <a:chOff x="0" y="0"/>
            <a:chExt cx="74076" cy="131259"/>
          </a:xfrm>
        </p:grpSpPr>
        <p:sp>
          <p:nvSpPr>
            <p:cNvPr id="655" name="Freeform 6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6" name="TextBox 6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7" name="Group 657"/>
          <p:cNvGrpSpPr/>
          <p:nvPr/>
        </p:nvGrpSpPr>
        <p:grpSpPr>
          <a:xfrm>
            <a:off x="6092102" y="4267437"/>
            <a:ext cx="212507" cy="376548"/>
            <a:chOff x="0" y="0"/>
            <a:chExt cx="74076" cy="131259"/>
          </a:xfrm>
        </p:grpSpPr>
        <p:sp>
          <p:nvSpPr>
            <p:cNvPr id="658" name="Freeform 6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9" name="TextBox 6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0" name="Group 660"/>
          <p:cNvGrpSpPr/>
          <p:nvPr/>
        </p:nvGrpSpPr>
        <p:grpSpPr>
          <a:xfrm>
            <a:off x="5861919" y="4731155"/>
            <a:ext cx="212507" cy="376548"/>
            <a:chOff x="0" y="0"/>
            <a:chExt cx="74076" cy="131259"/>
          </a:xfrm>
        </p:grpSpPr>
        <p:sp>
          <p:nvSpPr>
            <p:cNvPr id="661" name="Freeform 6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2" name="TextBox 6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3" name="Group 663"/>
          <p:cNvGrpSpPr/>
          <p:nvPr/>
        </p:nvGrpSpPr>
        <p:grpSpPr>
          <a:xfrm>
            <a:off x="6092102" y="4731155"/>
            <a:ext cx="212507" cy="376548"/>
            <a:chOff x="0" y="0"/>
            <a:chExt cx="74076" cy="131259"/>
          </a:xfrm>
        </p:grpSpPr>
        <p:sp>
          <p:nvSpPr>
            <p:cNvPr id="664" name="Freeform 6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5" name="TextBox 6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6" name="Group 666"/>
          <p:cNvGrpSpPr/>
          <p:nvPr/>
        </p:nvGrpSpPr>
        <p:grpSpPr>
          <a:xfrm>
            <a:off x="5861919" y="5194872"/>
            <a:ext cx="212507" cy="376548"/>
            <a:chOff x="0" y="0"/>
            <a:chExt cx="74076" cy="131259"/>
          </a:xfrm>
        </p:grpSpPr>
        <p:sp>
          <p:nvSpPr>
            <p:cNvPr id="667" name="Freeform 6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8" name="TextBox 6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9" name="Group 669"/>
          <p:cNvGrpSpPr/>
          <p:nvPr/>
        </p:nvGrpSpPr>
        <p:grpSpPr>
          <a:xfrm>
            <a:off x="6092102" y="5194872"/>
            <a:ext cx="212507" cy="376548"/>
            <a:chOff x="0" y="0"/>
            <a:chExt cx="74076" cy="131259"/>
          </a:xfrm>
        </p:grpSpPr>
        <p:sp>
          <p:nvSpPr>
            <p:cNvPr id="670" name="Freeform 6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1" name="TextBox 6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2" name="Group 672"/>
          <p:cNvGrpSpPr/>
          <p:nvPr/>
        </p:nvGrpSpPr>
        <p:grpSpPr>
          <a:xfrm>
            <a:off x="5861919" y="5658590"/>
            <a:ext cx="212507" cy="376548"/>
            <a:chOff x="0" y="0"/>
            <a:chExt cx="74076" cy="131259"/>
          </a:xfrm>
        </p:grpSpPr>
        <p:sp>
          <p:nvSpPr>
            <p:cNvPr id="673" name="Freeform 6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4" name="TextBox 6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5" name="Group 675"/>
          <p:cNvGrpSpPr/>
          <p:nvPr/>
        </p:nvGrpSpPr>
        <p:grpSpPr>
          <a:xfrm>
            <a:off x="6092102" y="5658590"/>
            <a:ext cx="212507" cy="376548"/>
            <a:chOff x="0" y="0"/>
            <a:chExt cx="74076" cy="131259"/>
          </a:xfrm>
        </p:grpSpPr>
        <p:sp>
          <p:nvSpPr>
            <p:cNvPr id="676" name="Freeform 6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7" name="TextBox 6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8" name="Group 678"/>
          <p:cNvGrpSpPr/>
          <p:nvPr/>
        </p:nvGrpSpPr>
        <p:grpSpPr>
          <a:xfrm>
            <a:off x="5861919" y="6122307"/>
            <a:ext cx="212507" cy="376548"/>
            <a:chOff x="0" y="0"/>
            <a:chExt cx="74076" cy="131259"/>
          </a:xfrm>
        </p:grpSpPr>
        <p:sp>
          <p:nvSpPr>
            <p:cNvPr id="679" name="Freeform 6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0" name="TextBox 6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1" name="Group 681"/>
          <p:cNvGrpSpPr/>
          <p:nvPr/>
        </p:nvGrpSpPr>
        <p:grpSpPr>
          <a:xfrm>
            <a:off x="6092102" y="6122307"/>
            <a:ext cx="212507" cy="376548"/>
            <a:chOff x="0" y="0"/>
            <a:chExt cx="74076" cy="131259"/>
          </a:xfrm>
        </p:grpSpPr>
        <p:sp>
          <p:nvSpPr>
            <p:cNvPr id="682" name="Freeform 6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3" name="TextBox 6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4" name="Group 684"/>
          <p:cNvGrpSpPr/>
          <p:nvPr/>
        </p:nvGrpSpPr>
        <p:grpSpPr>
          <a:xfrm>
            <a:off x="5861919" y="6586025"/>
            <a:ext cx="212507" cy="376548"/>
            <a:chOff x="0" y="0"/>
            <a:chExt cx="74076" cy="131259"/>
          </a:xfrm>
        </p:grpSpPr>
        <p:sp>
          <p:nvSpPr>
            <p:cNvPr id="685" name="Freeform 6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6" name="TextBox 6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7" name="Group 687"/>
          <p:cNvGrpSpPr/>
          <p:nvPr/>
        </p:nvGrpSpPr>
        <p:grpSpPr>
          <a:xfrm>
            <a:off x="6092102" y="6586025"/>
            <a:ext cx="212507" cy="376548"/>
            <a:chOff x="0" y="0"/>
            <a:chExt cx="74076" cy="131259"/>
          </a:xfrm>
        </p:grpSpPr>
        <p:sp>
          <p:nvSpPr>
            <p:cNvPr id="688" name="Freeform 6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9" name="TextBox 6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0" name="Group 690"/>
          <p:cNvGrpSpPr/>
          <p:nvPr/>
        </p:nvGrpSpPr>
        <p:grpSpPr>
          <a:xfrm>
            <a:off x="5861919" y="7049742"/>
            <a:ext cx="212507" cy="376548"/>
            <a:chOff x="0" y="0"/>
            <a:chExt cx="74076" cy="131259"/>
          </a:xfrm>
        </p:grpSpPr>
        <p:sp>
          <p:nvSpPr>
            <p:cNvPr id="691" name="Freeform 6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2" name="TextBox 6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3" name="Group 693"/>
          <p:cNvGrpSpPr/>
          <p:nvPr/>
        </p:nvGrpSpPr>
        <p:grpSpPr>
          <a:xfrm>
            <a:off x="6092102" y="7049742"/>
            <a:ext cx="212507" cy="376548"/>
            <a:chOff x="0" y="0"/>
            <a:chExt cx="74076" cy="131259"/>
          </a:xfrm>
        </p:grpSpPr>
        <p:sp>
          <p:nvSpPr>
            <p:cNvPr id="694" name="Freeform 6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5" name="TextBox 6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6" name="Group 696"/>
          <p:cNvGrpSpPr/>
          <p:nvPr/>
        </p:nvGrpSpPr>
        <p:grpSpPr>
          <a:xfrm>
            <a:off x="5861919" y="7513460"/>
            <a:ext cx="212507" cy="376548"/>
            <a:chOff x="0" y="0"/>
            <a:chExt cx="74076" cy="131259"/>
          </a:xfrm>
        </p:grpSpPr>
        <p:sp>
          <p:nvSpPr>
            <p:cNvPr id="697" name="Freeform 6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8" name="TextBox 6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9" name="Group 699"/>
          <p:cNvGrpSpPr/>
          <p:nvPr/>
        </p:nvGrpSpPr>
        <p:grpSpPr>
          <a:xfrm>
            <a:off x="6092102" y="7513460"/>
            <a:ext cx="212507" cy="376548"/>
            <a:chOff x="0" y="0"/>
            <a:chExt cx="74076" cy="131259"/>
          </a:xfrm>
        </p:grpSpPr>
        <p:sp>
          <p:nvSpPr>
            <p:cNvPr id="700" name="Freeform 7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1" name="TextBox 7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2" name="Group 702"/>
          <p:cNvGrpSpPr/>
          <p:nvPr/>
        </p:nvGrpSpPr>
        <p:grpSpPr>
          <a:xfrm>
            <a:off x="6322286" y="1948850"/>
            <a:ext cx="212507" cy="376548"/>
            <a:chOff x="0" y="0"/>
            <a:chExt cx="74076" cy="131259"/>
          </a:xfrm>
        </p:grpSpPr>
        <p:sp>
          <p:nvSpPr>
            <p:cNvPr id="703" name="Freeform 7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4" name="TextBox 7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5" name="Group 705"/>
          <p:cNvGrpSpPr/>
          <p:nvPr/>
        </p:nvGrpSpPr>
        <p:grpSpPr>
          <a:xfrm>
            <a:off x="6552469" y="1948850"/>
            <a:ext cx="212507" cy="376548"/>
            <a:chOff x="0" y="0"/>
            <a:chExt cx="74076" cy="131259"/>
          </a:xfrm>
        </p:grpSpPr>
        <p:sp>
          <p:nvSpPr>
            <p:cNvPr id="706" name="Freeform 7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7" name="TextBox 7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8" name="Group 708"/>
          <p:cNvGrpSpPr/>
          <p:nvPr/>
        </p:nvGrpSpPr>
        <p:grpSpPr>
          <a:xfrm>
            <a:off x="6322286" y="2412567"/>
            <a:ext cx="212507" cy="376548"/>
            <a:chOff x="0" y="0"/>
            <a:chExt cx="74076" cy="131259"/>
          </a:xfrm>
        </p:grpSpPr>
        <p:sp>
          <p:nvSpPr>
            <p:cNvPr id="709" name="Freeform 7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0" name="TextBox 7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1" name="Group 711"/>
          <p:cNvGrpSpPr/>
          <p:nvPr/>
        </p:nvGrpSpPr>
        <p:grpSpPr>
          <a:xfrm>
            <a:off x="6552469" y="2412567"/>
            <a:ext cx="212507" cy="376548"/>
            <a:chOff x="0" y="0"/>
            <a:chExt cx="74076" cy="131259"/>
          </a:xfrm>
        </p:grpSpPr>
        <p:sp>
          <p:nvSpPr>
            <p:cNvPr id="712" name="Freeform 7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3" name="TextBox 7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4" name="Group 714"/>
          <p:cNvGrpSpPr/>
          <p:nvPr/>
        </p:nvGrpSpPr>
        <p:grpSpPr>
          <a:xfrm>
            <a:off x="6322286" y="2876285"/>
            <a:ext cx="212507" cy="376548"/>
            <a:chOff x="0" y="0"/>
            <a:chExt cx="74076" cy="131259"/>
          </a:xfrm>
        </p:grpSpPr>
        <p:sp>
          <p:nvSpPr>
            <p:cNvPr id="715" name="Freeform 7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6" name="TextBox 7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7" name="Group 717"/>
          <p:cNvGrpSpPr/>
          <p:nvPr/>
        </p:nvGrpSpPr>
        <p:grpSpPr>
          <a:xfrm>
            <a:off x="6552469" y="2876285"/>
            <a:ext cx="212507" cy="376548"/>
            <a:chOff x="0" y="0"/>
            <a:chExt cx="74076" cy="131259"/>
          </a:xfrm>
        </p:grpSpPr>
        <p:sp>
          <p:nvSpPr>
            <p:cNvPr id="718" name="Freeform 7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9" name="TextBox 7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0" name="Group 720"/>
          <p:cNvGrpSpPr/>
          <p:nvPr/>
        </p:nvGrpSpPr>
        <p:grpSpPr>
          <a:xfrm>
            <a:off x="6322286" y="3340002"/>
            <a:ext cx="212507" cy="376548"/>
            <a:chOff x="0" y="0"/>
            <a:chExt cx="74076" cy="131259"/>
          </a:xfrm>
        </p:grpSpPr>
        <p:sp>
          <p:nvSpPr>
            <p:cNvPr id="721" name="Freeform 7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2" name="TextBox 7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3" name="Group 723"/>
          <p:cNvGrpSpPr/>
          <p:nvPr/>
        </p:nvGrpSpPr>
        <p:grpSpPr>
          <a:xfrm>
            <a:off x="6552469" y="3340002"/>
            <a:ext cx="212507" cy="376548"/>
            <a:chOff x="0" y="0"/>
            <a:chExt cx="74076" cy="131259"/>
          </a:xfrm>
        </p:grpSpPr>
        <p:sp>
          <p:nvSpPr>
            <p:cNvPr id="724" name="Freeform 7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5" name="TextBox 7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6" name="Group 726"/>
          <p:cNvGrpSpPr/>
          <p:nvPr/>
        </p:nvGrpSpPr>
        <p:grpSpPr>
          <a:xfrm>
            <a:off x="6322286" y="3803720"/>
            <a:ext cx="212507" cy="376548"/>
            <a:chOff x="0" y="0"/>
            <a:chExt cx="74076" cy="131259"/>
          </a:xfrm>
        </p:grpSpPr>
        <p:sp>
          <p:nvSpPr>
            <p:cNvPr id="727" name="Freeform 7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8" name="TextBox 7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9" name="Group 729"/>
          <p:cNvGrpSpPr/>
          <p:nvPr/>
        </p:nvGrpSpPr>
        <p:grpSpPr>
          <a:xfrm>
            <a:off x="6552469" y="3803720"/>
            <a:ext cx="212507" cy="376548"/>
            <a:chOff x="0" y="0"/>
            <a:chExt cx="74076" cy="131259"/>
          </a:xfrm>
        </p:grpSpPr>
        <p:sp>
          <p:nvSpPr>
            <p:cNvPr id="730" name="Freeform 7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1" name="TextBox 7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2" name="Group 732"/>
          <p:cNvGrpSpPr/>
          <p:nvPr/>
        </p:nvGrpSpPr>
        <p:grpSpPr>
          <a:xfrm>
            <a:off x="6322286" y="4267437"/>
            <a:ext cx="212507" cy="376548"/>
            <a:chOff x="0" y="0"/>
            <a:chExt cx="74076" cy="131259"/>
          </a:xfrm>
        </p:grpSpPr>
        <p:sp>
          <p:nvSpPr>
            <p:cNvPr id="733" name="Freeform 7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4" name="TextBox 7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5" name="Group 735"/>
          <p:cNvGrpSpPr/>
          <p:nvPr/>
        </p:nvGrpSpPr>
        <p:grpSpPr>
          <a:xfrm>
            <a:off x="6552469" y="4267437"/>
            <a:ext cx="212507" cy="376548"/>
            <a:chOff x="0" y="0"/>
            <a:chExt cx="74076" cy="131259"/>
          </a:xfrm>
        </p:grpSpPr>
        <p:sp>
          <p:nvSpPr>
            <p:cNvPr id="736" name="Freeform 7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7" name="TextBox 7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8" name="Group 738"/>
          <p:cNvGrpSpPr/>
          <p:nvPr/>
        </p:nvGrpSpPr>
        <p:grpSpPr>
          <a:xfrm>
            <a:off x="6322286" y="4731155"/>
            <a:ext cx="212507" cy="376548"/>
            <a:chOff x="0" y="0"/>
            <a:chExt cx="74076" cy="131259"/>
          </a:xfrm>
        </p:grpSpPr>
        <p:sp>
          <p:nvSpPr>
            <p:cNvPr id="739" name="Freeform 7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0" name="TextBox 7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1" name="Group 741"/>
          <p:cNvGrpSpPr/>
          <p:nvPr/>
        </p:nvGrpSpPr>
        <p:grpSpPr>
          <a:xfrm>
            <a:off x="6552469" y="4731155"/>
            <a:ext cx="212507" cy="376548"/>
            <a:chOff x="0" y="0"/>
            <a:chExt cx="74076" cy="131259"/>
          </a:xfrm>
        </p:grpSpPr>
        <p:sp>
          <p:nvSpPr>
            <p:cNvPr id="742" name="Freeform 7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3" name="TextBox 7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4" name="Group 744"/>
          <p:cNvGrpSpPr/>
          <p:nvPr/>
        </p:nvGrpSpPr>
        <p:grpSpPr>
          <a:xfrm>
            <a:off x="6322286" y="5194872"/>
            <a:ext cx="212507" cy="376548"/>
            <a:chOff x="0" y="0"/>
            <a:chExt cx="74076" cy="131259"/>
          </a:xfrm>
        </p:grpSpPr>
        <p:sp>
          <p:nvSpPr>
            <p:cNvPr id="745" name="Freeform 7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6" name="TextBox 7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7" name="Group 747"/>
          <p:cNvGrpSpPr/>
          <p:nvPr/>
        </p:nvGrpSpPr>
        <p:grpSpPr>
          <a:xfrm>
            <a:off x="6552469" y="5194872"/>
            <a:ext cx="212507" cy="376548"/>
            <a:chOff x="0" y="0"/>
            <a:chExt cx="74076" cy="131259"/>
          </a:xfrm>
        </p:grpSpPr>
        <p:sp>
          <p:nvSpPr>
            <p:cNvPr id="748" name="Freeform 7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9" name="TextBox 7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0" name="Group 750"/>
          <p:cNvGrpSpPr/>
          <p:nvPr/>
        </p:nvGrpSpPr>
        <p:grpSpPr>
          <a:xfrm>
            <a:off x="6322286" y="5658590"/>
            <a:ext cx="212507" cy="376548"/>
            <a:chOff x="0" y="0"/>
            <a:chExt cx="74076" cy="131259"/>
          </a:xfrm>
        </p:grpSpPr>
        <p:sp>
          <p:nvSpPr>
            <p:cNvPr id="751" name="Freeform 7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2" name="TextBox 7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3" name="Group 753"/>
          <p:cNvGrpSpPr/>
          <p:nvPr/>
        </p:nvGrpSpPr>
        <p:grpSpPr>
          <a:xfrm>
            <a:off x="6552469" y="5658590"/>
            <a:ext cx="212507" cy="376548"/>
            <a:chOff x="0" y="0"/>
            <a:chExt cx="74076" cy="131259"/>
          </a:xfrm>
        </p:grpSpPr>
        <p:sp>
          <p:nvSpPr>
            <p:cNvPr id="754" name="Freeform 7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5" name="TextBox 7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6" name="Group 756"/>
          <p:cNvGrpSpPr/>
          <p:nvPr/>
        </p:nvGrpSpPr>
        <p:grpSpPr>
          <a:xfrm>
            <a:off x="6322286" y="6122307"/>
            <a:ext cx="212507" cy="376548"/>
            <a:chOff x="0" y="0"/>
            <a:chExt cx="74076" cy="131259"/>
          </a:xfrm>
        </p:grpSpPr>
        <p:sp>
          <p:nvSpPr>
            <p:cNvPr id="757" name="Freeform 7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8" name="TextBox 7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9" name="Group 759"/>
          <p:cNvGrpSpPr/>
          <p:nvPr/>
        </p:nvGrpSpPr>
        <p:grpSpPr>
          <a:xfrm>
            <a:off x="6552469" y="6122307"/>
            <a:ext cx="212507" cy="376548"/>
            <a:chOff x="0" y="0"/>
            <a:chExt cx="74076" cy="131259"/>
          </a:xfrm>
        </p:grpSpPr>
        <p:sp>
          <p:nvSpPr>
            <p:cNvPr id="760" name="Freeform 7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1" name="TextBox 7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2" name="Group 762"/>
          <p:cNvGrpSpPr/>
          <p:nvPr/>
        </p:nvGrpSpPr>
        <p:grpSpPr>
          <a:xfrm>
            <a:off x="6322286" y="6586025"/>
            <a:ext cx="212507" cy="376548"/>
            <a:chOff x="0" y="0"/>
            <a:chExt cx="74076" cy="131259"/>
          </a:xfrm>
        </p:grpSpPr>
        <p:sp>
          <p:nvSpPr>
            <p:cNvPr id="763" name="Freeform 7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4" name="TextBox 7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5" name="Group 765"/>
          <p:cNvGrpSpPr/>
          <p:nvPr/>
        </p:nvGrpSpPr>
        <p:grpSpPr>
          <a:xfrm>
            <a:off x="6552469" y="6586025"/>
            <a:ext cx="212507" cy="376548"/>
            <a:chOff x="0" y="0"/>
            <a:chExt cx="74076" cy="131259"/>
          </a:xfrm>
        </p:grpSpPr>
        <p:sp>
          <p:nvSpPr>
            <p:cNvPr id="766" name="Freeform 7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7" name="TextBox 7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8" name="Group 768"/>
          <p:cNvGrpSpPr/>
          <p:nvPr/>
        </p:nvGrpSpPr>
        <p:grpSpPr>
          <a:xfrm>
            <a:off x="6322286" y="7049742"/>
            <a:ext cx="212507" cy="376548"/>
            <a:chOff x="0" y="0"/>
            <a:chExt cx="74076" cy="131259"/>
          </a:xfrm>
        </p:grpSpPr>
        <p:sp>
          <p:nvSpPr>
            <p:cNvPr id="769" name="Freeform 7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0" name="TextBox 7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1" name="Group 771"/>
          <p:cNvGrpSpPr/>
          <p:nvPr/>
        </p:nvGrpSpPr>
        <p:grpSpPr>
          <a:xfrm>
            <a:off x="6552469" y="7049742"/>
            <a:ext cx="212507" cy="376548"/>
            <a:chOff x="0" y="0"/>
            <a:chExt cx="74076" cy="131259"/>
          </a:xfrm>
        </p:grpSpPr>
        <p:sp>
          <p:nvSpPr>
            <p:cNvPr id="772" name="Freeform 7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3" name="TextBox 7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4" name="Group 774"/>
          <p:cNvGrpSpPr/>
          <p:nvPr/>
        </p:nvGrpSpPr>
        <p:grpSpPr>
          <a:xfrm>
            <a:off x="6322286" y="7513460"/>
            <a:ext cx="212507" cy="376548"/>
            <a:chOff x="0" y="0"/>
            <a:chExt cx="74076" cy="131259"/>
          </a:xfrm>
        </p:grpSpPr>
        <p:sp>
          <p:nvSpPr>
            <p:cNvPr id="775" name="Freeform 7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6" name="TextBox 7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7" name="Group 777"/>
          <p:cNvGrpSpPr/>
          <p:nvPr/>
        </p:nvGrpSpPr>
        <p:grpSpPr>
          <a:xfrm>
            <a:off x="6552469" y="7513460"/>
            <a:ext cx="212507" cy="376548"/>
            <a:chOff x="0" y="0"/>
            <a:chExt cx="74076" cy="131259"/>
          </a:xfrm>
        </p:grpSpPr>
        <p:sp>
          <p:nvSpPr>
            <p:cNvPr id="778" name="Freeform 7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9" name="TextBox 7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0" name="Group 780"/>
          <p:cNvGrpSpPr/>
          <p:nvPr/>
        </p:nvGrpSpPr>
        <p:grpSpPr>
          <a:xfrm>
            <a:off x="6782653" y="1948850"/>
            <a:ext cx="212507" cy="376548"/>
            <a:chOff x="0" y="0"/>
            <a:chExt cx="74076" cy="131259"/>
          </a:xfrm>
        </p:grpSpPr>
        <p:sp>
          <p:nvSpPr>
            <p:cNvPr id="781" name="Freeform 7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2" name="TextBox 7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3" name="Group 783"/>
          <p:cNvGrpSpPr/>
          <p:nvPr/>
        </p:nvGrpSpPr>
        <p:grpSpPr>
          <a:xfrm>
            <a:off x="6782653" y="2412567"/>
            <a:ext cx="212507" cy="376548"/>
            <a:chOff x="0" y="0"/>
            <a:chExt cx="74076" cy="131259"/>
          </a:xfrm>
        </p:grpSpPr>
        <p:sp>
          <p:nvSpPr>
            <p:cNvPr id="784" name="Freeform 7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5" name="TextBox 7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6" name="Group 786"/>
          <p:cNvGrpSpPr/>
          <p:nvPr/>
        </p:nvGrpSpPr>
        <p:grpSpPr>
          <a:xfrm>
            <a:off x="6782653" y="2876285"/>
            <a:ext cx="212507" cy="376548"/>
            <a:chOff x="0" y="0"/>
            <a:chExt cx="74076" cy="131259"/>
          </a:xfrm>
        </p:grpSpPr>
        <p:sp>
          <p:nvSpPr>
            <p:cNvPr id="787" name="Freeform 7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8" name="TextBox 7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9" name="Group 789"/>
          <p:cNvGrpSpPr/>
          <p:nvPr/>
        </p:nvGrpSpPr>
        <p:grpSpPr>
          <a:xfrm>
            <a:off x="6782653" y="3340002"/>
            <a:ext cx="212507" cy="376548"/>
            <a:chOff x="0" y="0"/>
            <a:chExt cx="74076" cy="131259"/>
          </a:xfrm>
        </p:grpSpPr>
        <p:sp>
          <p:nvSpPr>
            <p:cNvPr id="790" name="Freeform 7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1" name="TextBox 7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2" name="Group 792"/>
          <p:cNvGrpSpPr/>
          <p:nvPr/>
        </p:nvGrpSpPr>
        <p:grpSpPr>
          <a:xfrm>
            <a:off x="6782653" y="3803720"/>
            <a:ext cx="212507" cy="376548"/>
            <a:chOff x="0" y="0"/>
            <a:chExt cx="74076" cy="131259"/>
          </a:xfrm>
        </p:grpSpPr>
        <p:sp>
          <p:nvSpPr>
            <p:cNvPr id="793" name="Freeform 7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4" name="TextBox 7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5" name="Group 795"/>
          <p:cNvGrpSpPr/>
          <p:nvPr/>
        </p:nvGrpSpPr>
        <p:grpSpPr>
          <a:xfrm>
            <a:off x="6782653" y="4267437"/>
            <a:ext cx="212507" cy="376548"/>
            <a:chOff x="0" y="0"/>
            <a:chExt cx="74076" cy="131259"/>
          </a:xfrm>
        </p:grpSpPr>
        <p:sp>
          <p:nvSpPr>
            <p:cNvPr id="796" name="Freeform 7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7" name="TextBox 7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8" name="Group 798"/>
          <p:cNvGrpSpPr/>
          <p:nvPr/>
        </p:nvGrpSpPr>
        <p:grpSpPr>
          <a:xfrm>
            <a:off x="6782653" y="4731155"/>
            <a:ext cx="212507" cy="376548"/>
            <a:chOff x="0" y="0"/>
            <a:chExt cx="74076" cy="131259"/>
          </a:xfrm>
        </p:grpSpPr>
        <p:sp>
          <p:nvSpPr>
            <p:cNvPr id="799" name="Freeform 7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0" name="TextBox 8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1" name="Group 801"/>
          <p:cNvGrpSpPr/>
          <p:nvPr/>
        </p:nvGrpSpPr>
        <p:grpSpPr>
          <a:xfrm>
            <a:off x="6782653" y="5194872"/>
            <a:ext cx="212507" cy="376548"/>
            <a:chOff x="0" y="0"/>
            <a:chExt cx="74076" cy="131259"/>
          </a:xfrm>
        </p:grpSpPr>
        <p:sp>
          <p:nvSpPr>
            <p:cNvPr id="802" name="Freeform 8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3" name="TextBox 8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4" name="Group 804"/>
          <p:cNvGrpSpPr/>
          <p:nvPr/>
        </p:nvGrpSpPr>
        <p:grpSpPr>
          <a:xfrm>
            <a:off x="6782653" y="5658590"/>
            <a:ext cx="212507" cy="376548"/>
            <a:chOff x="0" y="0"/>
            <a:chExt cx="74076" cy="131259"/>
          </a:xfrm>
        </p:grpSpPr>
        <p:sp>
          <p:nvSpPr>
            <p:cNvPr id="805" name="Freeform 8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6" name="TextBox 8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7" name="Group 807"/>
          <p:cNvGrpSpPr/>
          <p:nvPr/>
        </p:nvGrpSpPr>
        <p:grpSpPr>
          <a:xfrm>
            <a:off x="6782653" y="6122307"/>
            <a:ext cx="212507" cy="376548"/>
            <a:chOff x="0" y="0"/>
            <a:chExt cx="74076" cy="131259"/>
          </a:xfrm>
        </p:grpSpPr>
        <p:sp>
          <p:nvSpPr>
            <p:cNvPr id="808" name="Freeform 8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9" name="TextBox 8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0" name="Group 810"/>
          <p:cNvGrpSpPr/>
          <p:nvPr/>
        </p:nvGrpSpPr>
        <p:grpSpPr>
          <a:xfrm>
            <a:off x="6782653" y="6586025"/>
            <a:ext cx="212507" cy="376548"/>
            <a:chOff x="0" y="0"/>
            <a:chExt cx="74076" cy="131259"/>
          </a:xfrm>
        </p:grpSpPr>
        <p:sp>
          <p:nvSpPr>
            <p:cNvPr id="811" name="Freeform 8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2" name="TextBox 8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3" name="Group 813"/>
          <p:cNvGrpSpPr/>
          <p:nvPr/>
        </p:nvGrpSpPr>
        <p:grpSpPr>
          <a:xfrm>
            <a:off x="6782653" y="7049742"/>
            <a:ext cx="212507" cy="376548"/>
            <a:chOff x="0" y="0"/>
            <a:chExt cx="74076" cy="131259"/>
          </a:xfrm>
        </p:grpSpPr>
        <p:sp>
          <p:nvSpPr>
            <p:cNvPr id="814" name="Freeform 8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5" name="TextBox 8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6" name="Group 816"/>
          <p:cNvGrpSpPr/>
          <p:nvPr/>
        </p:nvGrpSpPr>
        <p:grpSpPr>
          <a:xfrm>
            <a:off x="6782653" y="7513460"/>
            <a:ext cx="212507" cy="376548"/>
            <a:chOff x="0" y="0"/>
            <a:chExt cx="74076" cy="131259"/>
          </a:xfrm>
        </p:grpSpPr>
        <p:sp>
          <p:nvSpPr>
            <p:cNvPr id="817" name="Freeform 8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8" name="TextBox 8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9" name="Group 819"/>
          <p:cNvGrpSpPr/>
          <p:nvPr/>
        </p:nvGrpSpPr>
        <p:grpSpPr>
          <a:xfrm>
            <a:off x="749022" y="1948850"/>
            <a:ext cx="1642467" cy="376548"/>
            <a:chOff x="0" y="0"/>
            <a:chExt cx="572537" cy="131259"/>
          </a:xfrm>
        </p:grpSpPr>
        <p:sp>
          <p:nvSpPr>
            <p:cNvPr id="820" name="Freeform 82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1" name="TextBox 82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2" name="Group 822"/>
          <p:cNvGrpSpPr/>
          <p:nvPr/>
        </p:nvGrpSpPr>
        <p:grpSpPr>
          <a:xfrm>
            <a:off x="2409165" y="7977177"/>
            <a:ext cx="212507" cy="376548"/>
            <a:chOff x="0" y="0"/>
            <a:chExt cx="74076" cy="131259"/>
          </a:xfrm>
        </p:grpSpPr>
        <p:sp>
          <p:nvSpPr>
            <p:cNvPr id="823" name="Freeform 8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4" name="TextBox 8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5" name="Group 825"/>
          <p:cNvGrpSpPr/>
          <p:nvPr/>
        </p:nvGrpSpPr>
        <p:grpSpPr>
          <a:xfrm>
            <a:off x="2639349" y="7977177"/>
            <a:ext cx="212507" cy="376548"/>
            <a:chOff x="0" y="0"/>
            <a:chExt cx="74076" cy="131259"/>
          </a:xfrm>
        </p:grpSpPr>
        <p:sp>
          <p:nvSpPr>
            <p:cNvPr id="826" name="Freeform 8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7" name="TextBox 8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8" name="Group 828"/>
          <p:cNvGrpSpPr/>
          <p:nvPr/>
        </p:nvGrpSpPr>
        <p:grpSpPr>
          <a:xfrm>
            <a:off x="2409165" y="8440895"/>
            <a:ext cx="212507" cy="376548"/>
            <a:chOff x="0" y="0"/>
            <a:chExt cx="74076" cy="131259"/>
          </a:xfrm>
        </p:grpSpPr>
        <p:sp>
          <p:nvSpPr>
            <p:cNvPr id="829" name="Freeform 8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0" name="TextBox 8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1" name="Group 831"/>
          <p:cNvGrpSpPr/>
          <p:nvPr/>
        </p:nvGrpSpPr>
        <p:grpSpPr>
          <a:xfrm>
            <a:off x="2639349" y="8440895"/>
            <a:ext cx="212507" cy="376548"/>
            <a:chOff x="0" y="0"/>
            <a:chExt cx="74076" cy="131259"/>
          </a:xfrm>
        </p:grpSpPr>
        <p:sp>
          <p:nvSpPr>
            <p:cNvPr id="832" name="Freeform 8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3" name="TextBox 8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4" name="Group 834"/>
          <p:cNvGrpSpPr/>
          <p:nvPr/>
        </p:nvGrpSpPr>
        <p:grpSpPr>
          <a:xfrm>
            <a:off x="2409165" y="8904612"/>
            <a:ext cx="212507" cy="376548"/>
            <a:chOff x="0" y="0"/>
            <a:chExt cx="74076" cy="131259"/>
          </a:xfrm>
        </p:grpSpPr>
        <p:sp>
          <p:nvSpPr>
            <p:cNvPr id="835" name="Freeform 8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6" name="TextBox 8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7" name="Group 837"/>
          <p:cNvGrpSpPr/>
          <p:nvPr/>
        </p:nvGrpSpPr>
        <p:grpSpPr>
          <a:xfrm>
            <a:off x="2639349" y="8904612"/>
            <a:ext cx="212507" cy="376548"/>
            <a:chOff x="0" y="0"/>
            <a:chExt cx="74076" cy="131259"/>
          </a:xfrm>
        </p:grpSpPr>
        <p:sp>
          <p:nvSpPr>
            <p:cNvPr id="838" name="Freeform 8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9" name="TextBox 8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0" name="Group 840"/>
          <p:cNvGrpSpPr/>
          <p:nvPr/>
        </p:nvGrpSpPr>
        <p:grpSpPr>
          <a:xfrm>
            <a:off x="2869533" y="7977177"/>
            <a:ext cx="212507" cy="376548"/>
            <a:chOff x="0" y="0"/>
            <a:chExt cx="74076" cy="131259"/>
          </a:xfrm>
        </p:grpSpPr>
        <p:sp>
          <p:nvSpPr>
            <p:cNvPr id="841" name="Freeform 8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2" name="TextBox 8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3" name="Group 843"/>
          <p:cNvGrpSpPr/>
          <p:nvPr/>
        </p:nvGrpSpPr>
        <p:grpSpPr>
          <a:xfrm>
            <a:off x="3099716" y="7977177"/>
            <a:ext cx="212507" cy="376548"/>
            <a:chOff x="0" y="0"/>
            <a:chExt cx="74076" cy="131259"/>
          </a:xfrm>
        </p:grpSpPr>
        <p:sp>
          <p:nvSpPr>
            <p:cNvPr id="844" name="Freeform 8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5" name="TextBox 8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6" name="Group 846"/>
          <p:cNvGrpSpPr/>
          <p:nvPr/>
        </p:nvGrpSpPr>
        <p:grpSpPr>
          <a:xfrm>
            <a:off x="2869533" y="8440895"/>
            <a:ext cx="212507" cy="376548"/>
            <a:chOff x="0" y="0"/>
            <a:chExt cx="74076" cy="131259"/>
          </a:xfrm>
        </p:grpSpPr>
        <p:sp>
          <p:nvSpPr>
            <p:cNvPr id="847" name="Freeform 8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8" name="TextBox 8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9" name="Group 849"/>
          <p:cNvGrpSpPr/>
          <p:nvPr/>
        </p:nvGrpSpPr>
        <p:grpSpPr>
          <a:xfrm>
            <a:off x="3099716" y="8440895"/>
            <a:ext cx="212507" cy="376548"/>
            <a:chOff x="0" y="0"/>
            <a:chExt cx="74076" cy="131259"/>
          </a:xfrm>
        </p:grpSpPr>
        <p:sp>
          <p:nvSpPr>
            <p:cNvPr id="850" name="Freeform 8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1" name="TextBox 8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2" name="Group 852"/>
          <p:cNvGrpSpPr/>
          <p:nvPr/>
        </p:nvGrpSpPr>
        <p:grpSpPr>
          <a:xfrm>
            <a:off x="2869533" y="8904612"/>
            <a:ext cx="212507" cy="376548"/>
            <a:chOff x="0" y="0"/>
            <a:chExt cx="74076" cy="131259"/>
          </a:xfrm>
        </p:grpSpPr>
        <p:sp>
          <p:nvSpPr>
            <p:cNvPr id="853" name="Freeform 8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4" name="TextBox 8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5" name="Group 855"/>
          <p:cNvGrpSpPr/>
          <p:nvPr/>
        </p:nvGrpSpPr>
        <p:grpSpPr>
          <a:xfrm>
            <a:off x="3099716" y="8904612"/>
            <a:ext cx="212507" cy="376548"/>
            <a:chOff x="0" y="0"/>
            <a:chExt cx="74076" cy="131259"/>
          </a:xfrm>
        </p:grpSpPr>
        <p:sp>
          <p:nvSpPr>
            <p:cNvPr id="856" name="Freeform 8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7" name="TextBox 8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8" name="Group 858"/>
          <p:cNvGrpSpPr/>
          <p:nvPr/>
        </p:nvGrpSpPr>
        <p:grpSpPr>
          <a:xfrm>
            <a:off x="3329900" y="7977177"/>
            <a:ext cx="212507" cy="376548"/>
            <a:chOff x="0" y="0"/>
            <a:chExt cx="74076" cy="131259"/>
          </a:xfrm>
        </p:grpSpPr>
        <p:sp>
          <p:nvSpPr>
            <p:cNvPr id="859" name="Freeform 8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0" name="TextBox 8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1" name="Group 861"/>
          <p:cNvGrpSpPr/>
          <p:nvPr/>
        </p:nvGrpSpPr>
        <p:grpSpPr>
          <a:xfrm>
            <a:off x="3329900" y="8440895"/>
            <a:ext cx="212507" cy="376548"/>
            <a:chOff x="0" y="0"/>
            <a:chExt cx="74076" cy="131259"/>
          </a:xfrm>
        </p:grpSpPr>
        <p:sp>
          <p:nvSpPr>
            <p:cNvPr id="862" name="Freeform 8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3" name="TextBox 8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4" name="Group 864"/>
          <p:cNvGrpSpPr/>
          <p:nvPr/>
        </p:nvGrpSpPr>
        <p:grpSpPr>
          <a:xfrm>
            <a:off x="3329900" y="8904612"/>
            <a:ext cx="212507" cy="376548"/>
            <a:chOff x="0" y="0"/>
            <a:chExt cx="74076" cy="131259"/>
          </a:xfrm>
        </p:grpSpPr>
        <p:sp>
          <p:nvSpPr>
            <p:cNvPr id="865" name="Freeform 8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6" name="TextBox 8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7" name="Group 867"/>
          <p:cNvGrpSpPr/>
          <p:nvPr/>
        </p:nvGrpSpPr>
        <p:grpSpPr>
          <a:xfrm>
            <a:off x="3560083" y="7977177"/>
            <a:ext cx="212507" cy="376548"/>
            <a:chOff x="0" y="0"/>
            <a:chExt cx="74076" cy="131259"/>
          </a:xfrm>
        </p:grpSpPr>
        <p:sp>
          <p:nvSpPr>
            <p:cNvPr id="868" name="Freeform 8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9" name="TextBox 8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0" name="Group 870"/>
          <p:cNvGrpSpPr/>
          <p:nvPr/>
        </p:nvGrpSpPr>
        <p:grpSpPr>
          <a:xfrm>
            <a:off x="3790267" y="7977177"/>
            <a:ext cx="212507" cy="376548"/>
            <a:chOff x="0" y="0"/>
            <a:chExt cx="74076" cy="131259"/>
          </a:xfrm>
        </p:grpSpPr>
        <p:sp>
          <p:nvSpPr>
            <p:cNvPr id="871" name="Freeform 8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2" name="TextBox 8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3" name="Group 873"/>
          <p:cNvGrpSpPr/>
          <p:nvPr/>
        </p:nvGrpSpPr>
        <p:grpSpPr>
          <a:xfrm>
            <a:off x="3560083" y="8440895"/>
            <a:ext cx="212507" cy="376548"/>
            <a:chOff x="0" y="0"/>
            <a:chExt cx="74076" cy="131259"/>
          </a:xfrm>
        </p:grpSpPr>
        <p:sp>
          <p:nvSpPr>
            <p:cNvPr id="874" name="Freeform 8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5" name="TextBox 8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6" name="Group 876"/>
          <p:cNvGrpSpPr/>
          <p:nvPr/>
        </p:nvGrpSpPr>
        <p:grpSpPr>
          <a:xfrm>
            <a:off x="3790267" y="8440895"/>
            <a:ext cx="212507" cy="376548"/>
            <a:chOff x="0" y="0"/>
            <a:chExt cx="74076" cy="131259"/>
          </a:xfrm>
        </p:grpSpPr>
        <p:sp>
          <p:nvSpPr>
            <p:cNvPr id="877" name="Freeform 8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8" name="TextBox 8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9" name="Group 879"/>
          <p:cNvGrpSpPr/>
          <p:nvPr/>
        </p:nvGrpSpPr>
        <p:grpSpPr>
          <a:xfrm>
            <a:off x="3560083" y="8904612"/>
            <a:ext cx="212507" cy="376548"/>
            <a:chOff x="0" y="0"/>
            <a:chExt cx="74076" cy="131259"/>
          </a:xfrm>
        </p:grpSpPr>
        <p:sp>
          <p:nvSpPr>
            <p:cNvPr id="880" name="Freeform 8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1" name="TextBox 8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2" name="Group 882"/>
          <p:cNvGrpSpPr/>
          <p:nvPr/>
        </p:nvGrpSpPr>
        <p:grpSpPr>
          <a:xfrm>
            <a:off x="3790267" y="8904612"/>
            <a:ext cx="212507" cy="376548"/>
            <a:chOff x="0" y="0"/>
            <a:chExt cx="74076" cy="131259"/>
          </a:xfrm>
        </p:grpSpPr>
        <p:sp>
          <p:nvSpPr>
            <p:cNvPr id="883" name="Freeform 8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4" name="TextBox 8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5" name="Group 885"/>
          <p:cNvGrpSpPr/>
          <p:nvPr/>
        </p:nvGrpSpPr>
        <p:grpSpPr>
          <a:xfrm>
            <a:off x="4020450" y="7977177"/>
            <a:ext cx="212507" cy="376548"/>
            <a:chOff x="0" y="0"/>
            <a:chExt cx="74076" cy="131259"/>
          </a:xfrm>
        </p:grpSpPr>
        <p:sp>
          <p:nvSpPr>
            <p:cNvPr id="886" name="Freeform 8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7" name="TextBox 8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8" name="Group 888"/>
          <p:cNvGrpSpPr/>
          <p:nvPr/>
        </p:nvGrpSpPr>
        <p:grpSpPr>
          <a:xfrm>
            <a:off x="4250634" y="7977177"/>
            <a:ext cx="212507" cy="376548"/>
            <a:chOff x="0" y="0"/>
            <a:chExt cx="74076" cy="131259"/>
          </a:xfrm>
        </p:grpSpPr>
        <p:sp>
          <p:nvSpPr>
            <p:cNvPr id="889" name="Freeform 8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0" name="TextBox 8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1" name="Group 891"/>
          <p:cNvGrpSpPr/>
          <p:nvPr/>
        </p:nvGrpSpPr>
        <p:grpSpPr>
          <a:xfrm>
            <a:off x="4020450" y="8440895"/>
            <a:ext cx="212507" cy="376548"/>
            <a:chOff x="0" y="0"/>
            <a:chExt cx="74076" cy="131259"/>
          </a:xfrm>
        </p:grpSpPr>
        <p:sp>
          <p:nvSpPr>
            <p:cNvPr id="892" name="Freeform 8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3" name="TextBox 8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4" name="Group 894"/>
          <p:cNvGrpSpPr/>
          <p:nvPr/>
        </p:nvGrpSpPr>
        <p:grpSpPr>
          <a:xfrm>
            <a:off x="4250634" y="8440895"/>
            <a:ext cx="212507" cy="376548"/>
            <a:chOff x="0" y="0"/>
            <a:chExt cx="74076" cy="131259"/>
          </a:xfrm>
        </p:grpSpPr>
        <p:sp>
          <p:nvSpPr>
            <p:cNvPr id="895" name="Freeform 8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6" name="TextBox 8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7" name="Group 897"/>
          <p:cNvGrpSpPr/>
          <p:nvPr/>
        </p:nvGrpSpPr>
        <p:grpSpPr>
          <a:xfrm>
            <a:off x="4020450" y="8904612"/>
            <a:ext cx="212507" cy="376548"/>
            <a:chOff x="0" y="0"/>
            <a:chExt cx="74076" cy="131259"/>
          </a:xfrm>
        </p:grpSpPr>
        <p:sp>
          <p:nvSpPr>
            <p:cNvPr id="898" name="Freeform 8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9" name="TextBox 8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0" name="Group 900"/>
          <p:cNvGrpSpPr/>
          <p:nvPr/>
        </p:nvGrpSpPr>
        <p:grpSpPr>
          <a:xfrm>
            <a:off x="4250634" y="8904612"/>
            <a:ext cx="212507" cy="376548"/>
            <a:chOff x="0" y="0"/>
            <a:chExt cx="74076" cy="131259"/>
          </a:xfrm>
        </p:grpSpPr>
        <p:sp>
          <p:nvSpPr>
            <p:cNvPr id="901" name="Freeform 9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2" name="TextBox 9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3" name="Group 903"/>
          <p:cNvGrpSpPr/>
          <p:nvPr/>
        </p:nvGrpSpPr>
        <p:grpSpPr>
          <a:xfrm>
            <a:off x="4480817" y="7977177"/>
            <a:ext cx="212507" cy="376548"/>
            <a:chOff x="0" y="0"/>
            <a:chExt cx="74076" cy="131259"/>
          </a:xfrm>
        </p:grpSpPr>
        <p:sp>
          <p:nvSpPr>
            <p:cNvPr id="904" name="Freeform 9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5" name="TextBox 9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6" name="Group 906"/>
          <p:cNvGrpSpPr/>
          <p:nvPr/>
        </p:nvGrpSpPr>
        <p:grpSpPr>
          <a:xfrm>
            <a:off x="4480817" y="8440895"/>
            <a:ext cx="212507" cy="376548"/>
            <a:chOff x="0" y="0"/>
            <a:chExt cx="74076" cy="131259"/>
          </a:xfrm>
        </p:grpSpPr>
        <p:sp>
          <p:nvSpPr>
            <p:cNvPr id="907" name="Freeform 9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8" name="TextBox 9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9" name="Group 909"/>
          <p:cNvGrpSpPr/>
          <p:nvPr/>
        </p:nvGrpSpPr>
        <p:grpSpPr>
          <a:xfrm>
            <a:off x="4480817" y="8904612"/>
            <a:ext cx="212507" cy="376548"/>
            <a:chOff x="0" y="0"/>
            <a:chExt cx="74076" cy="131259"/>
          </a:xfrm>
        </p:grpSpPr>
        <p:sp>
          <p:nvSpPr>
            <p:cNvPr id="910" name="Freeform 9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1" name="TextBox 9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2" name="Group 912"/>
          <p:cNvGrpSpPr/>
          <p:nvPr/>
        </p:nvGrpSpPr>
        <p:grpSpPr>
          <a:xfrm>
            <a:off x="4711001" y="7977177"/>
            <a:ext cx="212507" cy="376548"/>
            <a:chOff x="0" y="0"/>
            <a:chExt cx="74076" cy="131259"/>
          </a:xfrm>
        </p:grpSpPr>
        <p:sp>
          <p:nvSpPr>
            <p:cNvPr id="913" name="Freeform 9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4" name="TextBox 9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5" name="Group 915"/>
          <p:cNvGrpSpPr/>
          <p:nvPr/>
        </p:nvGrpSpPr>
        <p:grpSpPr>
          <a:xfrm>
            <a:off x="4941185" y="7977177"/>
            <a:ext cx="212507" cy="376548"/>
            <a:chOff x="0" y="0"/>
            <a:chExt cx="74076" cy="131259"/>
          </a:xfrm>
        </p:grpSpPr>
        <p:sp>
          <p:nvSpPr>
            <p:cNvPr id="916" name="Freeform 9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7" name="TextBox 9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8" name="Group 918"/>
          <p:cNvGrpSpPr/>
          <p:nvPr/>
        </p:nvGrpSpPr>
        <p:grpSpPr>
          <a:xfrm>
            <a:off x="4711001" y="8440895"/>
            <a:ext cx="212507" cy="376548"/>
            <a:chOff x="0" y="0"/>
            <a:chExt cx="74076" cy="131259"/>
          </a:xfrm>
        </p:grpSpPr>
        <p:sp>
          <p:nvSpPr>
            <p:cNvPr id="919" name="Freeform 9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0" name="TextBox 9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1" name="Group 921"/>
          <p:cNvGrpSpPr/>
          <p:nvPr/>
        </p:nvGrpSpPr>
        <p:grpSpPr>
          <a:xfrm>
            <a:off x="4941185" y="8440895"/>
            <a:ext cx="212507" cy="376548"/>
            <a:chOff x="0" y="0"/>
            <a:chExt cx="74076" cy="131259"/>
          </a:xfrm>
        </p:grpSpPr>
        <p:sp>
          <p:nvSpPr>
            <p:cNvPr id="922" name="Freeform 9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3" name="TextBox 9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4" name="Group 924"/>
          <p:cNvGrpSpPr/>
          <p:nvPr/>
        </p:nvGrpSpPr>
        <p:grpSpPr>
          <a:xfrm>
            <a:off x="4711001" y="8904612"/>
            <a:ext cx="212507" cy="376548"/>
            <a:chOff x="0" y="0"/>
            <a:chExt cx="74076" cy="131259"/>
          </a:xfrm>
        </p:grpSpPr>
        <p:sp>
          <p:nvSpPr>
            <p:cNvPr id="925" name="Freeform 9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6" name="TextBox 9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7" name="Group 927"/>
          <p:cNvGrpSpPr/>
          <p:nvPr/>
        </p:nvGrpSpPr>
        <p:grpSpPr>
          <a:xfrm>
            <a:off x="4941185" y="8904612"/>
            <a:ext cx="212507" cy="376548"/>
            <a:chOff x="0" y="0"/>
            <a:chExt cx="74076" cy="131259"/>
          </a:xfrm>
        </p:grpSpPr>
        <p:sp>
          <p:nvSpPr>
            <p:cNvPr id="928" name="Freeform 9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9" name="TextBox 9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0" name="Group 930"/>
          <p:cNvGrpSpPr/>
          <p:nvPr/>
        </p:nvGrpSpPr>
        <p:grpSpPr>
          <a:xfrm>
            <a:off x="5171368" y="7977177"/>
            <a:ext cx="212507" cy="376548"/>
            <a:chOff x="0" y="0"/>
            <a:chExt cx="74076" cy="131259"/>
          </a:xfrm>
        </p:grpSpPr>
        <p:sp>
          <p:nvSpPr>
            <p:cNvPr id="931" name="Freeform 9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2" name="TextBox 9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3" name="Group 933"/>
          <p:cNvGrpSpPr/>
          <p:nvPr/>
        </p:nvGrpSpPr>
        <p:grpSpPr>
          <a:xfrm>
            <a:off x="5401552" y="7977177"/>
            <a:ext cx="212507" cy="376548"/>
            <a:chOff x="0" y="0"/>
            <a:chExt cx="74076" cy="131259"/>
          </a:xfrm>
        </p:grpSpPr>
        <p:sp>
          <p:nvSpPr>
            <p:cNvPr id="934" name="Freeform 9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5" name="TextBox 9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6" name="Group 936"/>
          <p:cNvGrpSpPr/>
          <p:nvPr/>
        </p:nvGrpSpPr>
        <p:grpSpPr>
          <a:xfrm>
            <a:off x="5171368" y="8440895"/>
            <a:ext cx="212507" cy="376548"/>
            <a:chOff x="0" y="0"/>
            <a:chExt cx="74076" cy="131259"/>
          </a:xfrm>
        </p:grpSpPr>
        <p:sp>
          <p:nvSpPr>
            <p:cNvPr id="937" name="Freeform 9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8" name="TextBox 9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9" name="Group 939"/>
          <p:cNvGrpSpPr/>
          <p:nvPr/>
        </p:nvGrpSpPr>
        <p:grpSpPr>
          <a:xfrm>
            <a:off x="5401552" y="8440895"/>
            <a:ext cx="212507" cy="376548"/>
            <a:chOff x="0" y="0"/>
            <a:chExt cx="74076" cy="131259"/>
          </a:xfrm>
        </p:grpSpPr>
        <p:sp>
          <p:nvSpPr>
            <p:cNvPr id="940" name="Freeform 9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1" name="TextBox 9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2" name="Group 942"/>
          <p:cNvGrpSpPr/>
          <p:nvPr/>
        </p:nvGrpSpPr>
        <p:grpSpPr>
          <a:xfrm>
            <a:off x="5171368" y="8904612"/>
            <a:ext cx="212507" cy="376548"/>
            <a:chOff x="0" y="0"/>
            <a:chExt cx="74076" cy="131259"/>
          </a:xfrm>
        </p:grpSpPr>
        <p:sp>
          <p:nvSpPr>
            <p:cNvPr id="943" name="Freeform 9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4" name="TextBox 9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5" name="Group 945"/>
          <p:cNvGrpSpPr/>
          <p:nvPr/>
        </p:nvGrpSpPr>
        <p:grpSpPr>
          <a:xfrm>
            <a:off x="5401552" y="8904612"/>
            <a:ext cx="212507" cy="376548"/>
            <a:chOff x="0" y="0"/>
            <a:chExt cx="74076" cy="131259"/>
          </a:xfrm>
        </p:grpSpPr>
        <p:sp>
          <p:nvSpPr>
            <p:cNvPr id="946" name="Freeform 9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7" name="TextBox 9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8" name="Group 948"/>
          <p:cNvGrpSpPr/>
          <p:nvPr/>
        </p:nvGrpSpPr>
        <p:grpSpPr>
          <a:xfrm>
            <a:off x="5631735" y="7977177"/>
            <a:ext cx="212507" cy="376548"/>
            <a:chOff x="0" y="0"/>
            <a:chExt cx="74076" cy="131259"/>
          </a:xfrm>
        </p:grpSpPr>
        <p:sp>
          <p:nvSpPr>
            <p:cNvPr id="949" name="Freeform 9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0" name="TextBox 9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1" name="Group 951"/>
          <p:cNvGrpSpPr/>
          <p:nvPr/>
        </p:nvGrpSpPr>
        <p:grpSpPr>
          <a:xfrm>
            <a:off x="5631735" y="8440895"/>
            <a:ext cx="212507" cy="376548"/>
            <a:chOff x="0" y="0"/>
            <a:chExt cx="74076" cy="131259"/>
          </a:xfrm>
        </p:grpSpPr>
        <p:sp>
          <p:nvSpPr>
            <p:cNvPr id="952" name="Freeform 9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3" name="TextBox 9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4" name="Group 954"/>
          <p:cNvGrpSpPr/>
          <p:nvPr/>
        </p:nvGrpSpPr>
        <p:grpSpPr>
          <a:xfrm>
            <a:off x="5631735" y="8904612"/>
            <a:ext cx="212507" cy="376548"/>
            <a:chOff x="0" y="0"/>
            <a:chExt cx="74076" cy="131259"/>
          </a:xfrm>
        </p:grpSpPr>
        <p:sp>
          <p:nvSpPr>
            <p:cNvPr id="955" name="Freeform 9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6" name="TextBox 9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7" name="Group 957"/>
          <p:cNvGrpSpPr/>
          <p:nvPr/>
        </p:nvGrpSpPr>
        <p:grpSpPr>
          <a:xfrm>
            <a:off x="5861919" y="7977177"/>
            <a:ext cx="212507" cy="376548"/>
            <a:chOff x="0" y="0"/>
            <a:chExt cx="74076" cy="131259"/>
          </a:xfrm>
        </p:grpSpPr>
        <p:sp>
          <p:nvSpPr>
            <p:cNvPr id="958" name="Freeform 9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9" name="TextBox 9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0" name="Group 960"/>
          <p:cNvGrpSpPr/>
          <p:nvPr/>
        </p:nvGrpSpPr>
        <p:grpSpPr>
          <a:xfrm>
            <a:off x="6092102" y="7977177"/>
            <a:ext cx="212507" cy="376548"/>
            <a:chOff x="0" y="0"/>
            <a:chExt cx="74076" cy="131259"/>
          </a:xfrm>
        </p:grpSpPr>
        <p:sp>
          <p:nvSpPr>
            <p:cNvPr id="961" name="Freeform 9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2" name="TextBox 9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3" name="Group 963"/>
          <p:cNvGrpSpPr/>
          <p:nvPr/>
        </p:nvGrpSpPr>
        <p:grpSpPr>
          <a:xfrm>
            <a:off x="5861919" y="8440895"/>
            <a:ext cx="212507" cy="376548"/>
            <a:chOff x="0" y="0"/>
            <a:chExt cx="74076" cy="131259"/>
          </a:xfrm>
        </p:grpSpPr>
        <p:sp>
          <p:nvSpPr>
            <p:cNvPr id="964" name="Freeform 9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5" name="TextBox 9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6" name="Group 966"/>
          <p:cNvGrpSpPr/>
          <p:nvPr/>
        </p:nvGrpSpPr>
        <p:grpSpPr>
          <a:xfrm>
            <a:off x="6092102" y="8440895"/>
            <a:ext cx="212507" cy="376548"/>
            <a:chOff x="0" y="0"/>
            <a:chExt cx="74076" cy="131259"/>
          </a:xfrm>
        </p:grpSpPr>
        <p:sp>
          <p:nvSpPr>
            <p:cNvPr id="967" name="Freeform 9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8" name="TextBox 9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9" name="Group 969"/>
          <p:cNvGrpSpPr/>
          <p:nvPr/>
        </p:nvGrpSpPr>
        <p:grpSpPr>
          <a:xfrm>
            <a:off x="5861919" y="8904612"/>
            <a:ext cx="212507" cy="376548"/>
            <a:chOff x="0" y="0"/>
            <a:chExt cx="74076" cy="131259"/>
          </a:xfrm>
        </p:grpSpPr>
        <p:sp>
          <p:nvSpPr>
            <p:cNvPr id="970" name="Freeform 9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1" name="TextBox 9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2" name="Group 972"/>
          <p:cNvGrpSpPr/>
          <p:nvPr/>
        </p:nvGrpSpPr>
        <p:grpSpPr>
          <a:xfrm>
            <a:off x="6092102" y="8904612"/>
            <a:ext cx="212507" cy="376548"/>
            <a:chOff x="0" y="0"/>
            <a:chExt cx="74076" cy="131259"/>
          </a:xfrm>
        </p:grpSpPr>
        <p:sp>
          <p:nvSpPr>
            <p:cNvPr id="973" name="Freeform 9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4" name="TextBox 9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5" name="Group 975"/>
          <p:cNvGrpSpPr/>
          <p:nvPr/>
        </p:nvGrpSpPr>
        <p:grpSpPr>
          <a:xfrm>
            <a:off x="6322286" y="7977177"/>
            <a:ext cx="212507" cy="376548"/>
            <a:chOff x="0" y="0"/>
            <a:chExt cx="74076" cy="131259"/>
          </a:xfrm>
        </p:grpSpPr>
        <p:sp>
          <p:nvSpPr>
            <p:cNvPr id="976" name="Freeform 9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7" name="TextBox 9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8" name="Group 978"/>
          <p:cNvGrpSpPr/>
          <p:nvPr/>
        </p:nvGrpSpPr>
        <p:grpSpPr>
          <a:xfrm>
            <a:off x="6552469" y="7977177"/>
            <a:ext cx="212507" cy="376548"/>
            <a:chOff x="0" y="0"/>
            <a:chExt cx="74076" cy="131259"/>
          </a:xfrm>
        </p:grpSpPr>
        <p:sp>
          <p:nvSpPr>
            <p:cNvPr id="979" name="Freeform 9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0" name="TextBox 9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1" name="Group 981"/>
          <p:cNvGrpSpPr/>
          <p:nvPr/>
        </p:nvGrpSpPr>
        <p:grpSpPr>
          <a:xfrm>
            <a:off x="6322286" y="8440895"/>
            <a:ext cx="212507" cy="376548"/>
            <a:chOff x="0" y="0"/>
            <a:chExt cx="74076" cy="131259"/>
          </a:xfrm>
        </p:grpSpPr>
        <p:sp>
          <p:nvSpPr>
            <p:cNvPr id="982" name="Freeform 9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3" name="TextBox 9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4" name="Group 984"/>
          <p:cNvGrpSpPr/>
          <p:nvPr/>
        </p:nvGrpSpPr>
        <p:grpSpPr>
          <a:xfrm>
            <a:off x="6552469" y="8440895"/>
            <a:ext cx="212507" cy="376548"/>
            <a:chOff x="0" y="0"/>
            <a:chExt cx="74076" cy="131259"/>
          </a:xfrm>
        </p:grpSpPr>
        <p:sp>
          <p:nvSpPr>
            <p:cNvPr id="985" name="Freeform 9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6" name="TextBox 9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7" name="Group 987"/>
          <p:cNvGrpSpPr/>
          <p:nvPr/>
        </p:nvGrpSpPr>
        <p:grpSpPr>
          <a:xfrm>
            <a:off x="6322286" y="8904612"/>
            <a:ext cx="212507" cy="376548"/>
            <a:chOff x="0" y="0"/>
            <a:chExt cx="74076" cy="131259"/>
          </a:xfrm>
        </p:grpSpPr>
        <p:sp>
          <p:nvSpPr>
            <p:cNvPr id="988" name="Freeform 9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9" name="TextBox 9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0" name="Group 990"/>
          <p:cNvGrpSpPr/>
          <p:nvPr/>
        </p:nvGrpSpPr>
        <p:grpSpPr>
          <a:xfrm>
            <a:off x="6552469" y="8904612"/>
            <a:ext cx="212507" cy="376548"/>
            <a:chOff x="0" y="0"/>
            <a:chExt cx="74076" cy="131259"/>
          </a:xfrm>
        </p:grpSpPr>
        <p:sp>
          <p:nvSpPr>
            <p:cNvPr id="991" name="Freeform 9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2" name="TextBox 9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3" name="Group 993"/>
          <p:cNvGrpSpPr/>
          <p:nvPr/>
        </p:nvGrpSpPr>
        <p:grpSpPr>
          <a:xfrm>
            <a:off x="6782653" y="7977177"/>
            <a:ext cx="212507" cy="376548"/>
            <a:chOff x="0" y="0"/>
            <a:chExt cx="74076" cy="131259"/>
          </a:xfrm>
        </p:grpSpPr>
        <p:sp>
          <p:nvSpPr>
            <p:cNvPr id="994" name="Freeform 9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5" name="TextBox 9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6" name="Group 996"/>
          <p:cNvGrpSpPr/>
          <p:nvPr/>
        </p:nvGrpSpPr>
        <p:grpSpPr>
          <a:xfrm>
            <a:off x="6782653" y="8440895"/>
            <a:ext cx="212507" cy="376548"/>
            <a:chOff x="0" y="0"/>
            <a:chExt cx="74076" cy="131259"/>
          </a:xfrm>
        </p:grpSpPr>
        <p:sp>
          <p:nvSpPr>
            <p:cNvPr id="997" name="Freeform 9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8" name="TextBox 9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9" name="Group 999"/>
          <p:cNvGrpSpPr/>
          <p:nvPr/>
        </p:nvGrpSpPr>
        <p:grpSpPr>
          <a:xfrm>
            <a:off x="6782653" y="8904612"/>
            <a:ext cx="212507" cy="376548"/>
            <a:chOff x="0" y="0"/>
            <a:chExt cx="74076" cy="131259"/>
          </a:xfrm>
        </p:grpSpPr>
        <p:sp>
          <p:nvSpPr>
            <p:cNvPr id="1000" name="Freeform 10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1" name="TextBox 10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2" name="Group 1002"/>
          <p:cNvGrpSpPr/>
          <p:nvPr/>
        </p:nvGrpSpPr>
        <p:grpSpPr>
          <a:xfrm>
            <a:off x="749022" y="7977177"/>
            <a:ext cx="1642467" cy="376548"/>
            <a:chOff x="0" y="0"/>
            <a:chExt cx="572537" cy="131259"/>
          </a:xfrm>
        </p:grpSpPr>
        <p:sp>
          <p:nvSpPr>
            <p:cNvPr id="1003" name="Freeform 100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4" name="TextBox 100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5" name="Group 1005"/>
          <p:cNvGrpSpPr/>
          <p:nvPr/>
        </p:nvGrpSpPr>
        <p:grpSpPr>
          <a:xfrm>
            <a:off x="749022" y="8440895"/>
            <a:ext cx="1642467" cy="376548"/>
            <a:chOff x="0" y="0"/>
            <a:chExt cx="572537" cy="131259"/>
          </a:xfrm>
        </p:grpSpPr>
        <p:sp>
          <p:nvSpPr>
            <p:cNvPr id="1006" name="Freeform 100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7" name="TextBox 100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8" name="Group 1008"/>
          <p:cNvGrpSpPr/>
          <p:nvPr/>
        </p:nvGrpSpPr>
        <p:grpSpPr>
          <a:xfrm>
            <a:off x="749022" y="8904612"/>
            <a:ext cx="1642467" cy="376548"/>
            <a:chOff x="0" y="0"/>
            <a:chExt cx="572537" cy="131259"/>
          </a:xfrm>
        </p:grpSpPr>
        <p:sp>
          <p:nvSpPr>
            <p:cNvPr id="1009" name="Freeform 10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0" name="TextBox 10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1" name="Group 1011"/>
          <p:cNvGrpSpPr/>
          <p:nvPr/>
        </p:nvGrpSpPr>
        <p:grpSpPr>
          <a:xfrm>
            <a:off x="2409165" y="1485132"/>
            <a:ext cx="212507" cy="376548"/>
            <a:chOff x="0" y="0"/>
            <a:chExt cx="74076" cy="131259"/>
          </a:xfrm>
        </p:grpSpPr>
        <p:sp>
          <p:nvSpPr>
            <p:cNvPr id="1012" name="Freeform 10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3" name="TextBox 10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4" name="Group 1014"/>
          <p:cNvGrpSpPr/>
          <p:nvPr/>
        </p:nvGrpSpPr>
        <p:grpSpPr>
          <a:xfrm>
            <a:off x="2639349" y="1485132"/>
            <a:ext cx="212507" cy="376548"/>
            <a:chOff x="0" y="0"/>
            <a:chExt cx="74076" cy="131259"/>
          </a:xfrm>
        </p:grpSpPr>
        <p:sp>
          <p:nvSpPr>
            <p:cNvPr id="1015" name="Freeform 10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6" name="TextBox 10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7" name="Group 1017"/>
          <p:cNvGrpSpPr/>
          <p:nvPr/>
        </p:nvGrpSpPr>
        <p:grpSpPr>
          <a:xfrm>
            <a:off x="2869533" y="1485132"/>
            <a:ext cx="212507" cy="376548"/>
            <a:chOff x="0" y="0"/>
            <a:chExt cx="74076" cy="131259"/>
          </a:xfrm>
        </p:grpSpPr>
        <p:sp>
          <p:nvSpPr>
            <p:cNvPr id="1018" name="Freeform 10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9" name="TextBox 10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0" name="Group 1020"/>
          <p:cNvGrpSpPr/>
          <p:nvPr/>
        </p:nvGrpSpPr>
        <p:grpSpPr>
          <a:xfrm>
            <a:off x="3099716" y="1485132"/>
            <a:ext cx="212507" cy="376548"/>
            <a:chOff x="0" y="0"/>
            <a:chExt cx="74076" cy="131259"/>
          </a:xfrm>
        </p:grpSpPr>
        <p:sp>
          <p:nvSpPr>
            <p:cNvPr id="1021" name="Freeform 10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2" name="TextBox 10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3" name="Group 1023"/>
          <p:cNvGrpSpPr/>
          <p:nvPr/>
        </p:nvGrpSpPr>
        <p:grpSpPr>
          <a:xfrm>
            <a:off x="3329900" y="1485132"/>
            <a:ext cx="212507" cy="376548"/>
            <a:chOff x="0" y="0"/>
            <a:chExt cx="74076" cy="131259"/>
          </a:xfrm>
        </p:grpSpPr>
        <p:sp>
          <p:nvSpPr>
            <p:cNvPr id="1024" name="Freeform 10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5" name="TextBox 10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6" name="Group 1026"/>
          <p:cNvGrpSpPr/>
          <p:nvPr/>
        </p:nvGrpSpPr>
        <p:grpSpPr>
          <a:xfrm>
            <a:off x="3560083" y="1485132"/>
            <a:ext cx="212507" cy="376548"/>
            <a:chOff x="0" y="0"/>
            <a:chExt cx="74076" cy="131259"/>
          </a:xfrm>
        </p:grpSpPr>
        <p:sp>
          <p:nvSpPr>
            <p:cNvPr id="1027" name="Freeform 10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8" name="TextBox 10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9" name="Group 1029"/>
          <p:cNvGrpSpPr/>
          <p:nvPr/>
        </p:nvGrpSpPr>
        <p:grpSpPr>
          <a:xfrm>
            <a:off x="3790267" y="1485132"/>
            <a:ext cx="212507" cy="376548"/>
            <a:chOff x="0" y="0"/>
            <a:chExt cx="74076" cy="131259"/>
          </a:xfrm>
        </p:grpSpPr>
        <p:sp>
          <p:nvSpPr>
            <p:cNvPr id="1030" name="Freeform 10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1" name="TextBox 10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2" name="Group 1032"/>
          <p:cNvGrpSpPr/>
          <p:nvPr/>
        </p:nvGrpSpPr>
        <p:grpSpPr>
          <a:xfrm>
            <a:off x="4020450" y="1485132"/>
            <a:ext cx="212507" cy="376548"/>
            <a:chOff x="0" y="0"/>
            <a:chExt cx="74076" cy="131259"/>
          </a:xfrm>
        </p:grpSpPr>
        <p:sp>
          <p:nvSpPr>
            <p:cNvPr id="1033" name="Freeform 10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4" name="TextBox 10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5" name="Group 1035"/>
          <p:cNvGrpSpPr/>
          <p:nvPr/>
        </p:nvGrpSpPr>
        <p:grpSpPr>
          <a:xfrm>
            <a:off x="4250634" y="1485132"/>
            <a:ext cx="212507" cy="376548"/>
            <a:chOff x="0" y="0"/>
            <a:chExt cx="74076" cy="131259"/>
          </a:xfrm>
        </p:grpSpPr>
        <p:sp>
          <p:nvSpPr>
            <p:cNvPr id="1036" name="Freeform 10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7" name="TextBox 10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8" name="Group 1038"/>
          <p:cNvGrpSpPr/>
          <p:nvPr/>
        </p:nvGrpSpPr>
        <p:grpSpPr>
          <a:xfrm>
            <a:off x="4480817" y="1485132"/>
            <a:ext cx="212507" cy="376548"/>
            <a:chOff x="0" y="0"/>
            <a:chExt cx="74076" cy="131259"/>
          </a:xfrm>
        </p:grpSpPr>
        <p:sp>
          <p:nvSpPr>
            <p:cNvPr id="1039" name="Freeform 10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0" name="TextBox 10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1" name="Group 1041"/>
          <p:cNvGrpSpPr/>
          <p:nvPr/>
        </p:nvGrpSpPr>
        <p:grpSpPr>
          <a:xfrm>
            <a:off x="4711001" y="1485132"/>
            <a:ext cx="212507" cy="376548"/>
            <a:chOff x="0" y="0"/>
            <a:chExt cx="74076" cy="131259"/>
          </a:xfrm>
        </p:grpSpPr>
        <p:sp>
          <p:nvSpPr>
            <p:cNvPr id="1042" name="Freeform 10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3" name="TextBox 10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4" name="Group 1044"/>
          <p:cNvGrpSpPr/>
          <p:nvPr/>
        </p:nvGrpSpPr>
        <p:grpSpPr>
          <a:xfrm>
            <a:off x="4941185" y="1485132"/>
            <a:ext cx="212507" cy="376548"/>
            <a:chOff x="0" y="0"/>
            <a:chExt cx="74076" cy="131259"/>
          </a:xfrm>
        </p:grpSpPr>
        <p:sp>
          <p:nvSpPr>
            <p:cNvPr id="1045" name="Freeform 10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6" name="TextBox 10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7" name="Group 1047"/>
          <p:cNvGrpSpPr/>
          <p:nvPr/>
        </p:nvGrpSpPr>
        <p:grpSpPr>
          <a:xfrm>
            <a:off x="5171368" y="1485132"/>
            <a:ext cx="212507" cy="376548"/>
            <a:chOff x="0" y="0"/>
            <a:chExt cx="74076" cy="131259"/>
          </a:xfrm>
        </p:grpSpPr>
        <p:sp>
          <p:nvSpPr>
            <p:cNvPr id="1048" name="Freeform 10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9" name="TextBox 10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0" name="Group 1050"/>
          <p:cNvGrpSpPr/>
          <p:nvPr/>
        </p:nvGrpSpPr>
        <p:grpSpPr>
          <a:xfrm>
            <a:off x="5401552" y="1485132"/>
            <a:ext cx="212507" cy="376548"/>
            <a:chOff x="0" y="0"/>
            <a:chExt cx="74076" cy="131259"/>
          </a:xfrm>
        </p:grpSpPr>
        <p:sp>
          <p:nvSpPr>
            <p:cNvPr id="1051" name="Freeform 10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2" name="TextBox 10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3" name="Group 1053"/>
          <p:cNvGrpSpPr/>
          <p:nvPr/>
        </p:nvGrpSpPr>
        <p:grpSpPr>
          <a:xfrm>
            <a:off x="5631735" y="1485132"/>
            <a:ext cx="212507" cy="376548"/>
            <a:chOff x="0" y="0"/>
            <a:chExt cx="74076" cy="131259"/>
          </a:xfrm>
        </p:grpSpPr>
        <p:sp>
          <p:nvSpPr>
            <p:cNvPr id="1054" name="Freeform 10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5" name="TextBox 10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6" name="Group 1056"/>
          <p:cNvGrpSpPr/>
          <p:nvPr/>
        </p:nvGrpSpPr>
        <p:grpSpPr>
          <a:xfrm>
            <a:off x="5861919" y="1485132"/>
            <a:ext cx="212507" cy="376548"/>
            <a:chOff x="0" y="0"/>
            <a:chExt cx="74076" cy="131259"/>
          </a:xfrm>
        </p:grpSpPr>
        <p:sp>
          <p:nvSpPr>
            <p:cNvPr id="1057" name="Freeform 10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8" name="TextBox 10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9" name="Group 1059"/>
          <p:cNvGrpSpPr/>
          <p:nvPr/>
        </p:nvGrpSpPr>
        <p:grpSpPr>
          <a:xfrm>
            <a:off x="6092102" y="1485132"/>
            <a:ext cx="212507" cy="376548"/>
            <a:chOff x="0" y="0"/>
            <a:chExt cx="74076" cy="131259"/>
          </a:xfrm>
        </p:grpSpPr>
        <p:sp>
          <p:nvSpPr>
            <p:cNvPr id="1060" name="Freeform 10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1" name="TextBox 10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2" name="Group 1062"/>
          <p:cNvGrpSpPr/>
          <p:nvPr/>
        </p:nvGrpSpPr>
        <p:grpSpPr>
          <a:xfrm>
            <a:off x="6322286" y="1485132"/>
            <a:ext cx="212507" cy="376548"/>
            <a:chOff x="0" y="0"/>
            <a:chExt cx="74076" cy="131259"/>
          </a:xfrm>
        </p:grpSpPr>
        <p:sp>
          <p:nvSpPr>
            <p:cNvPr id="1063" name="Freeform 10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4" name="TextBox 10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5" name="Group 1065"/>
          <p:cNvGrpSpPr/>
          <p:nvPr/>
        </p:nvGrpSpPr>
        <p:grpSpPr>
          <a:xfrm>
            <a:off x="6552469" y="1485132"/>
            <a:ext cx="212507" cy="376548"/>
            <a:chOff x="0" y="0"/>
            <a:chExt cx="74076" cy="131259"/>
          </a:xfrm>
        </p:grpSpPr>
        <p:sp>
          <p:nvSpPr>
            <p:cNvPr id="1066" name="Freeform 10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7" name="TextBox 10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8" name="Group 1068"/>
          <p:cNvGrpSpPr/>
          <p:nvPr/>
        </p:nvGrpSpPr>
        <p:grpSpPr>
          <a:xfrm>
            <a:off x="6782653" y="1485132"/>
            <a:ext cx="212507" cy="376548"/>
            <a:chOff x="0" y="0"/>
            <a:chExt cx="74076" cy="131259"/>
          </a:xfrm>
        </p:grpSpPr>
        <p:sp>
          <p:nvSpPr>
            <p:cNvPr id="1069" name="Freeform 10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0" name="TextBox 10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71" name="Group 1071"/>
          <p:cNvGrpSpPr/>
          <p:nvPr/>
        </p:nvGrpSpPr>
        <p:grpSpPr>
          <a:xfrm>
            <a:off x="749022" y="1485132"/>
            <a:ext cx="1642467" cy="376548"/>
            <a:chOff x="0" y="0"/>
            <a:chExt cx="572537" cy="131259"/>
          </a:xfrm>
        </p:grpSpPr>
        <p:sp>
          <p:nvSpPr>
            <p:cNvPr id="1072" name="Freeform 107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3" name="TextBox 107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1074" name="Freeform 1074"/>
          <p:cNvSpPr/>
          <p:nvPr/>
        </p:nvSpPr>
        <p:spPr>
          <a:xfrm rot="1284859">
            <a:off x="6436924" y="571330"/>
            <a:ext cx="656104" cy="632246"/>
          </a:xfrm>
          <a:custGeom>
            <a:avLst/>
            <a:gdLst/>
            <a:ahLst/>
            <a:cxnLst/>
            <a:rect l="l" t="t" r="r" b="b"/>
            <a:pathLst>
              <a:path w="656104" h="632246">
                <a:moveTo>
                  <a:pt x="0" y="0"/>
                </a:moveTo>
                <a:lnTo>
                  <a:pt x="656105" y="0"/>
                </a:lnTo>
                <a:lnTo>
                  <a:pt x="656105" y="632246"/>
                </a:lnTo>
                <a:lnTo>
                  <a:pt x="0" y="632246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8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5" name="Freeform 1075"/>
          <p:cNvSpPr/>
          <p:nvPr/>
        </p:nvSpPr>
        <p:spPr>
          <a:xfrm flipH="1">
            <a:off x="508817" y="326821"/>
            <a:ext cx="998180" cy="684585"/>
          </a:xfrm>
          <a:custGeom>
            <a:avLst/>
            <a:gdLst/>
            <a:ahLst/>
            <a:cxnLst/>
            <a:rect l="l" t="t" r="r" b="b"/>
            <a:pathLst>
              <a:path w="998180" h="684585">
                <a:moveTo>
                  <a:pt x="998179" y="0"/>
                </a:moveTo>
                <a:lnTo>
                  <a:pt x="0" y="0"/>
                </a:lnTo>
                <a:lnTo>
                  <a:pt x="0" y="684585"/>
                </a:lnTo>
                <a:lnTo>
                  <a:pt x="998179" y="684585"/>
                </a:lnTo>
                <a:lnTo>
                  <a:pt x="998179" y="0"/>
                </a:lnTo>
                <a:close/>
              </a:path>
            </a:pathLst>
          </a:custGeom>
          <a:blipFill>
            <a:blip r:embed="rId5">
              <a:alphaModFix amt="8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6" name="TextBox 1076"/>
          <p:cNvSpPr txBox="1"/>
          <p:nvPr/>
        </p:nvSpPr>
        <p:spPr>
          <a:xfrm>
            <a:off x="812823" y="1474985"/>
            <a:ext cx="390167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Mes:</a:t>
            </a:r>
          </a:p>
        </p:txBody>
      </p:sp>
      <p:sp>
        <p:nvSpPr>
          <p:cNvPr id="1077" name="TextBox 1077"/>
          <p:cNvSpPr txBox="1"/>
          <p:nvPr/>
        </p:nvSpPr>
        <p:spPr>
          <a:xfrm>
            <a:off x="2172794" y="830303"/>
            <a:ext cx="51680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78" name="TextBox 1078"/>
          <p:cNvSpPr txBox="1"/>
          <p:nvPr/>
        </p:nvSpPr>
        <p:spPr>
          <a:xfrm>
            <a:off x="2592014" y="830303"/>
            <a:ext cx="433014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79" name="TextBox 1079"/>
          <p:cNvSpPr txBox="1"/>
          <p:nvPr/>
        </p:nvSpPr>
        <p:spPr>
          <a:xfrm>
            <a:off x="2911641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0" name="TextBox 1080"/>
          <p:cNvSpPr txBox="1"/>
          <p:nvPr/>
        </p:nvSpPr>
        <p:spPr>
          <a:xfrm>
            <a:off x="3102864" y="830303"/>
            <a:ext cx="56381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81" name="TextBox 1081"/>
          <p:cNvSpPr txBox="1"/>
          <p:nvPr/>
        </p:nvSpPr>
        <p:spPr>
          <a:xfrm>
            <a:off x="3468298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1082" name="TextBox 1082"/>
          <p:cNvSpPr txBox="1"/>
          <p:nvPr/>
        </p:nvSpPr>
        <p:spPr>
          <a:xfrm>
            <a:off x="3778303" y="830303"/>
            <a:ext cx="391355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1083" name="TextBox 1083"/>
          <p:cNvSpPr txBox="1"/>
          <p:nvPr/>
        </p:nvSpPr>
        <p:spPr>
          <a:xfrm>
            <a:off x="4144286" y="830303"/>
            <a:ext cx="492023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1084" name="TextBox 1084"/>
          <p:cNvSpPr txBox="1"/>
          <p:nvPr/>
        </p:nvSpPr>
        <p:spPr>
          <a:xfrm>
            <a:off x="4602797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1085" name="TextBox 1085"/>
          <p:cNvSpPr txBox="1"/>
          <p:nvPr/>
        </p:nvSpPr>
        <p:spPr>
          <a:xfrm>
            <a:off x="4909435" y="830303"/>
            <a:ext cx="370210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6" name="TextBox 1086"/>
          <p:cNvSpPr txBox="1"/>
          <p:nvPr/>
        </p:nvSpPr>
        <p:spPr>
          <a:xfrm>
            <a:off x="5184082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87" name="TextBox 1087"/>
          <p:cNvSpPr txBox="1"/>
          <p:nvPr/>
        </p:nvSpPr>
        <p:spPr>
          <a:xfrm>
            <a:off x="1715095" y="478066"/>
            <a:ext cx="1402594" cy="53334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25"/>
              </a:lnSpc>
            </a:pPr>
            <a:r>
              <a:rPr lang="en-US" sz="3089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lista de</a:t>
            </a:r>
          </a:p>
        </p:txBody>
      </p:sp>
      <p:sp>
        <p:nvSpPr>
          <p:cNvPr id="1088" name="TextBox 1088"/>
          <p:cNvSpPr txBox="1"/>
          <p:nvPr/>
        </p:nvSpPr>
        <p:spPr>
          <a:xfrm>
            <a:off x="2455355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89" name="TextBox 1089"/>
          <p:cNvSpPr txBox="1"/>
          <p:nvPr/>
        </p:nvSpPr>
        <p:spPr>
          <a:xfrm>
            <a:off x="265514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0" name="TextBox 1090"/>
          <p:cNvSpPr txBox="1"/>
          <p:nvPr/>
        </p:nvSpPr>
        <p:spPr>
          <a:xfrm>
            <a:off x="288532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1" name="TextBox 1091"/>
          <p:cNvSpPr txBox="1"/>
          <p:nvPr/>
        </p:nvSpPr>
        <p:spPr>
          <a:xfrm>
            <a:off x="311550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2" name="TextBox 1092"/>
          <p:cNvSpPr txBox="1"/>
          <p:nvPr/>
        </p:nvSpPr>
        <p:spPr>
          <a:xfrm>
            <a:off x="334569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3" name="TextBox 1093"/>
          <p:cNvSpPr txBox="1"/>
          <p:nvPr/>
        </p:nvSpPr>
        <p:spPr>
          <a:xfrm>
            <a:off x="3609082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4" name="TextBox 1094"/>
          <p:cNvSpPr txBox="1"/>
          <p:nvPr/>
        </p:nvSpPr>
        <p:spPr>
          <a:xfrm>
            <a:off x="379573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5" name="TextBox 1095"/>
          <p:cNvSpPr txBox="1"/>
          <p:nvPr/>
        </p:nvSpPr>
        <p:spPr>
          <a:xfrm>
            <a:off x="4036243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6" name="TextBox 1096"/>
          <p:cNvSpPr txBox="1"/>
          <p:nvPr/>
        </p:nvSpPr>
        <p:spPr>
          <a:xfrm>
            <a:off x="426642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7" name="TextBox 1097"/>
          <p:cNvSpPr txBox="1"/>
          <p:nvPr/>
        </p:nvSpPr>
        <p:spPr>
          <a:xfrm>
            <a:off x="4496610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8" name="TextBox 1098"/>
          <p:cNvSpPr txBox="1"/>
          <p:nvPr/>
        </p:nvSpPr>
        <p:spPr>
          <a:xfrm>
            <a:off x="4757190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9" name="TextBox 1099"/>
          <p:cNvSpPr txBox="1"/>
          <p:nvPr/>
        </p:nvSpPr>
        <p:spPr>
          <a:xfrm>
            <a:off x="495697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0" name="TextBox 1100"/>
          <p:cNvSpPr txBox="1"/>
          <p:nvPr/>
        </p:nvSpPr>
        <p:spPr>
          <a:xfrm>
            <a:off x="5187161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1" name="TextBox 1101"/>
          <p:cNvSpPr txBox="1"/>
          <p:nvPr/>
        </p:nvSpPr>
        <p:spPr>
          <a:xfrm>
            <a:off x="5417344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2" name="TextBox 1102"/>
          <p:cNvSpPr txBox="1"/>
          <p:nvPr/>
        </p:nvSpPr>
        <p:spPr>
          <a:xfrm>
            <a:off x="5647528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103" name="TextBox 1103"/>
          <p:cNvSpPr txBox="1"/>
          <p:nvPr/>
        </p:nvSpPr>
        <p:spPr>
          <a:xfrm>
            <a:off x="5908108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104" name="TextBox 1104"/>
          <p:cNvSpPr txBox="1"/>
          <p:nvPr/>
        </p:nvSpPr>
        <p:spPr>
          <a:xfrm>
            <a:off x="610789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5" name="TextBox 1105"/>
          <p:cNvSpPr txBox="1"/>
          <p:nvPr/>
        </p:nvSpPr>
        <p:spPr>
          <a:xfrm>
            <a:off x="633807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6" name="TextBox 1106"/>
          <p:cNvSpPr txBox="1"/>
          <p:nvPr/>
        </p:nvSpPr>
        <p:spPr>
          <a:xfrm>
            <a:off x="656826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7" name="TextBox 1107"/>
          <p:cNvSpPr txBox="1"/>
          <p:nvPr/>
        </p:nvSpPr>
        <p:spPr>
          <a:xfrm>
            <a:off x="6798446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2409165" y="1948850"/>
            <a:ext cx="212507" cy="376548"/>
            <a:chOff x="0" y="0"/>
            <a:chExt cx="740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639349" y="1948850"/>
            <a:ext cx="212507" cy="376548"/>
            <a:chOff x="0" y="0"/>
            <a:chExt cx="74076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749022" y="2412567"/>
            <a:ext cx="1642467" cy="376548"/>
            <a:chOff x="0" y="0"/>
            <a:chExt cx="572537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2409165" y="2412567"/>
            <a:ext cx="212507" cy="376548"/>
            <a:chOff x="0" y="0"/>
            <a:chExt cx="740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2639349" y="2412567"/>
            <a:ext cx="212507" cy="376548"/>
            <a:chOff x="0" y="0"/>
            <a:chExt cx="74076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749022" y="2876285"/>
            <a:ext cx="1642467" cy="376548"/>
            <a:chOff x="0" y="0"/>
            <a:chExt cx="572537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2409165" y="2876285"/>
            <a:ext cx="212507" cy="376548"/>
            <a:chOff x="0" y="0"/>
            <a:chExt cx="740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639349" y="2876285"/>
            <a:ext cx="212507" cy="376548"/>
            <a:chOff x="0" y="0"/>
            <a:chExt cx="74076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749022" y="3340002"/>
            <a:ext cx="1642467" cy="376548"/>
            <a:chOff x="0" y="0"/>
            <a:chExt cx="572537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2409165" y="3340002"/>
            <a:ext cx="212507" cy="376548"/>
            <a:chOff x="0" y="0"/>
            <a:chExt cx="740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2639349" y="3340002"/>
            <a:ext cx="212507" cy="376548"/>
            <a:chOff x="0" y="0"/>
            <a:chExt cx="74076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749022" y="3803720"/>
            <a:ext cx="1642467" cy="376548"/>
            <a:chOff x="0" y="0"/>
            <a:chExt cx="572537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2409165" y="3803720"/>
            <a:ext cx="212507" cy="376548"/>
            <a:chOff x="0" y="0"/>
            <a:chExt cx="740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639349" y="3803720"/>
            <a:ext cx="212507" cy="376548"/>
            <a:chOff x="0" y="0"/>
            <a:chExt cx="74076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749022" y="4267437"/>
            <a:ext cx="1642467" cy="376548"/>
            <a:chOff x="0" y="0"/>
            <a:chExt cx="572537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2409165" y="4267437"/>
            <a:ext cx="212507" cy="376548"/>
            <a:chOff x="0" y="0"/>
            <a:chExt cx="740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2639349" y="4267437"/>
            <a:ext cx="212507" cy="376548"/>
            <a:chOff x="0" y="0"/>
            <a:chExt cx="74076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749022" y="4731155"/>
            <a:ext cx="1642467" cy="376548"/>
            <a:chOff x="0" y="0"/>
            <a:chExt cx="572537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2409165" y="4731155"/>
            <a:ext cx="212507" cy="376548"/>
            <a:chOff x="0" y="0"/>
            <a:chExt cx="740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639349" y="4731155"/>
            <a:ext cx="212507" cy="376548"/>
            <a:chOff x="0" y="0"/>
            <a:chExt cx="74076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749022" y="5194872"/>
            <a:ext cx="1642467" cy="376548"/>
            <a:chOff x="0" y="0"/>
            <a:chExt cx="572537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2409165" y="5194872"/>
            <a:ext cx="212507" cy="376548"/>
            <a:chOff x="0" y="0"/>
            <a:chExt cx="740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2639349" y="5194872"/>
            <a:ext cx="212507" cy="376548"/>
            <a:chOff x="0" y="0"/>
            <a:chExt cx="74076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749022" y="5658590"/>
            <a:ext cx="1642467" cy="376548"/>
            <a:chOff x="0" y="0"/>
            <a:chExt cx="572537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2409165" y="5658590"/>
            <a:ext cx="212507" cy="376548"/>
            <a:chOff x="0" y="0"/>
            <a:chExt cx="740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2639349" y="5658590"/>
            <a:ext cx="212507" cy="376548"/>
            <a:chOff x="0" y="0"/>
            <a:chExt cx="74076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749022" y="6122307"/>
            <a:ext cx="1642467" cy="376548"/>
            <a:chOff x="0" y="0"/>
            <a:chExt cx="572537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2409165" y="6122307"/>
            <a:ext cx="212507" cy="376548"/>
            <a:chOff x="0" y="0"/>
            <a:chExt cx="740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2639349" y="6122307"/>
            <a:ext cx="212507" cy="376548"/>
            <a:chOff x="0" y="0"/>
            <a:chExt cx="74076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749022" y="6586025"/>
            <a:ext cx="1642467" cy="376548"/>
            <a:chOff x="0" y="0"/>
            <a:chExt cx="572537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2409165" y="6586025"/>
            <a:ext cx="212507" cy="376548"/>
            <a:chOff x="0" y="0"/>
            <a:chExt cx="740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2639349" y="6586025"/>
            <a:ext cx="212507" cy="376548"/>
            <a:chOff x="0" y="0"/>
            <a:chExt cx="74076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749022" y="7049742"/>
            <a:ext cx="1642467" cy="376548"/>
            <a:chOff x="0" y="0"/>
            <a:chExt cx="572537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2409165" y="7049742"/>
            <a:ext cx="212507" cy="376548"/>
            <a:chOff x="0" y="0"/>
            <a:chExt cx="740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2639349" y="7049742"/>
            <a:ext cx="212507" cy="376548"/>
            <a:chOff x="0" y="0"/>
            <a:chExt cx="74076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749022" y="7513460"/>
            <a:ext cx="1642467" cy="376548"/>
            <a:chOff x="0" y="0"/>
            <a:chExt cx="572537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2409165" y="7513460"/>
            <a:ext cx="212507" cy="376548"/>
            <a:chOff x="0" y="0"/>
            <a:chExt cx="740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2639349" y="7513460"/>
            <a:ext cx="212507" cy="376548"/>
            <a:chOff x="0" y="0"/>
            <a:chExt cx="74076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2869533" y="1948850"/>
            <a:ext cx="212507" cy="376548"/>
            <a:chOff x="0" y="0"/>
            <a:chExt cx="74076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3099716" y="1948850"/>
            <a:ext cx="212507" cy="376548"/>
            <a:chOff x="0" y="0"/>
            <a:chExt cx="740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2869533" y="2412567"/>
            <a:ext cx="212507" cy="376548"/>
            <a:chOff x="0" y="0"/>
            <a:chExt cx="74076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3099716" y="2412567"/>
            <a:ext cx="212507" cy="376548"/>
            <a:chOff x="0" y="0"/>
            <a:chExt cx="74076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2869533" y="2876285"/>
            <a:ext cx="212507" cy="376548"/>
            <a:chOff x="0" y="0"/>
            <a:chExt cx="74076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3099716" y="2876285"/>
            <a:ext cx="212507" cy="376548"/>
            <a:chOff x="0" y="0"/>
            <a:chExt cx="74076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2869533" y="3340002"/>
            <a:ext cx="212507" cy="376548"/>
            <a:chOff x="0" y="0"/>
            <a:chExt cx="74076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3099716" y="3340002"/>
            <a:ext cx="212507" cy="376548"/>
            <a:chOff x="0" y="0"/>
            <a:chExt cx="74076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2869533" y="3803720"/>
            <a:ext cx="212507" cy="376548"/>
            <a:chOff x="0" y="0"/>
            <a:chExt cx="74076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3099716" y="3803720"/>
            <a:ext cx="212507" cy="376548"/>
            <a:chOff x="0" y="0"/>
            <a:chExt cx="74076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2869533" y="4267437"/>
            <a:ext cx="212507" cy="376548"/>
            <a:chOff x="0" y="0"/>
            <a:chExt cx="74076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3099716" y="4267437"/>
            <a:ext cx="212507" cy="376548"/>
            <a:chOff x="0" y="0"/>
            <a:chExt cx="74076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2869533" y="4731155"/>
            <a:ext cx="212507" cy="376548"/>
            <a:chOff x="0" y="0"/>
            <a:chExt cx="74076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3099716" y="4731155"/>
            <a:ext cx="212507" cy="376548"/>
            <a:chOff x="0" y="0"/>
            <a:chExt cx="74076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2869533" y="5194872"/>
            <a:ext cx="212507" cy="376548"/>
            <a:chOff x="0" y="0"/>
            <a:chExt cx="74076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3099716" y="5194872"/>
            <a:ext cx="212507" cy="376548"/>
            <a:chOff x="0" y="0"/>
            <a:chExt cx="74076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2869533" y="5658590"/>
            <a:ext cx="212507" cy="376548"/>
            <a:chOff x="0" y="0"/>
            <a:chExt cx="74076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3099716" y="5658590"/>
            <a:ext cx="212507" cy="376548"/>
            <a:chOff x="0" y="0"/>
            <a:chExt cx="74076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2869533" y="6122307"/>
            <a:ext cx="212507" cy="376548"/>
            <a:chOff x="0" y="0"/>
            <a:chExt cx="74076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3099716" y="6122307"/>
            <a:ext cx="212507" cy="376548"/>
            <a:chOff x="0" y="0"/>
            <a:chExt cx="74076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2869533" y="6586025"/>
            <a:ext cx="212507" cy="376548"/>
            <a:chOff x="0" y="0"/>
            <a:chExt cx="74076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3099716" y="6586025"/>
            <a:ext cx="212507" cy="376548"/>
            <a:chOff x="0" y="0"/>
            <a:chExt cx="74076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2869533" y="7049742"/>
            <a:ext cx="212507" cy="376548"/>
            <a:chOff x="0" y="0"/>
            <a:chExt cx="74076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3099716" y="7049742"/>
            <a:ext cx="212507" cy="376548"/>
            <a:chOff x="0" y="0"/>
            <a:chExt cx="74076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2869533" y="7513460"/>
            <a:ext cx="212507" cy="376548"/>
            <a:chOff x="0" y="0"/>
            <a:chExt cx="74076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3099716" y="7513460"/>
            <a:ext cx="212507" cy="376548"/>
            <a:chOff x="0" y="0"/>
            <a:chExt cx="74076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3329900" y="1948850"/>
            <a:ext cx="212507" cy="376548"/>
            <a:chOff x="0" y="0"/>
            <a:chExt cx="74076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3329900" y="2412567"/>
            <a:ext cx="212507" cy="376548"/>
            <a:chOff x="0" y="0"/>
            <a:chExt cx="74076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3329900" y="2876285"/>
            <a:ext cx="212507" cy="376548"/>
            <a:chOff x="0" y="0"/>
            <a:chExt cx="74076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3329900" y="3340002"/>
            <a:ext cx="212507" cy="376548"/>
            <a:chOff x="0" y="0"/>
            <a:chExt cx="74076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3329900" y="3803720"/>
            <a:ext cx="212507" cy="376548"/>
            <a:chOff x="0" y="0"/>
            <a:chExt cx="74076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3329900" y="4267437"/>
            <a:ext cx="212507" cy="376548"/>
            <a:chOff x="0" y="0"/>
            <a:chExt cx="74076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3329900" y="4731155"/>
            <a:ext cx="212507" cy="376548"/>
            <a:chOff x="0" y="0"/>
            <a:chExt cx="740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329900" y="5194872"/>
            <a:ext cx="212507" cy="376548"/>
            <a:chOff x="0" y="0"/>
            <a:chExt cx="74076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3329900" y="5658590"/>
            <a:ext cx="212507" cy="376548"/>
            <a:chOff x="0" y="0"/>
            <a:chExt cx="74076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3329900" y="6122307"/>
            <a:ext cx="212507" cy="376548"/>
            <a:chOff x="0" y="0"/>
            <a:chExt cx="74076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3329900" y="6586025"/>
            <a:ext cx="212507" cy="376548"/>
            <a:chOff x="0" y="0"/>
            <a:chExt cx="74076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3329900" y="7049742"/>
            <a:ext cx="212507" cy="376548"/>
            <a:chOff x="0" y="0"/>
            <a:chExt cx="740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329900" y="7513460"/>
            <a:ext cx="212507" cy="376548"/>
            <a:chOff x="0" y="0"/>
            <a:chExt cx="74076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3560083" y="1948850"/>
            <a:ext cx="212507" cy="376548"/>
            <a:chOff x="0" y="0"/>
            <a:chExt cx="74076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3790267" y="1948850"/>
            <a:ext cx="212507" cy="376548"/>
            <a:chOff x="0" y="0"/>
            <a:chExt cx="74076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3560083" y="2412567"/>
            <a:ext cx="212507" cy="376548"/>
            <a:chOff x="0" y="0"/>
            <a:chExt cx="74076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3" name="Group 243"/>
          <p:cNvGrpSpPr/>
          <p:nvPr/>
        </p:nvGrpSpPr>
        <p:grpSpPr>
          <a:xfrm>
            <a:off x="3790267" y="2412567"/>
            <a:ext cx="212507" cy="376548"/>
            <a:chOff x="0" y="0"/>
            <a:chExt cx="74076" cy="131259"/>
          </a:xfrm>
        </p:grpSpPr>
        <p:sp>
          <p:nvSpPr>
            <p:cNvPr id="244" name="Freeform 2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5" name="TextBox 2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6" name="Group 246"/>
          <p:cNvGrpSpPr/>
          <p:nvPr/>
        </p:nvGrpSpPr>
        <p:grpSpPr>
          <a:xfrm>
            <a:off x="3560083" y="2876285"/>
            <a:ext cx="212507" cy="376548"/>
            <a:chOff x="0" y="0"/>
            <a:chExt cx="74076" cy="131259"/>
          </a:xfrm>
        </p:grpSpPr>
        <p:sp>
          <p:nvSpPr>
            <p:cNvPr id="247" name="Freeform 2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8" name="TextBox 2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9" name="Group 249"/>
          <p:cNvGrpSpPr/>
          <p:nvPr/>
        </p:nvGrpSpPr>
        <p:grpSpPr>
          <a:xfrm>
            <a:off x="3790267" y="2876285"/>
            <a:ext cx="212507" cy="376548"/>
            <a:chOff x="0" y="0"/>
            <a:chExt cx="74076" cy="131259"/>
          </a:xfrm>
        </p:grpSpPr>
        <p:sp>
          <p:nvSpPr>
            <p:cNvPr id="250" name="Freeform 2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1" name="TextBox 2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2" name="Group 252"/>
          <p:cNvGrpSpPr/>
          <p:nvPr/>
        </p:nvGrpSpPr>
        <p:grpSpPr>
          <a:xfrm>
            <a:off x="3560083" y="3340002"/>
            <a:ext cx="212507" cy="376548"/>
            <a:chOff x="0" y="0"/>
            <a:chExt cx="74076" cy="131259"/>
          </a:xfrm>
        </p:grpSpPr>
        <p:sp>
          <p:nvSpPr>
            <p:cNvPr id="253" name="Freeform 2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4" name="TextBox 2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5" name="Group 255"/>
          <p:cNvGrpSpPr/>
          <p:nvPr/>
        </p:nvGrpSpPr>
        <p:grpSpPr>
          <a:xfrm>
            <a:off x="3790267" y="3340002"/>
            <a:ext cx="212507" cy="376548"/>
            <a:chOff x="0" y="0"/>
            <a:chExt cx="74076" cy="131259"/>
          </a:xfrm>
        </p:grpSpPr>
        <p:sp>
          <p:nvSpPr>
            <p:cNvPr id="256" name="Freeform 2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7" name="TextBox 2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8" name="Group 258"/>
          <p:cNvGrpSpPr/>
          <p:nvPr/>
        </p:nvGrpSpPr>
        <p:grpSpPr>
          <a:xfrm>
            <a:off x="3560083" y="3803720"/>
            <a:ext cx="212507" cy="376548"/>
            <a:chOff x="0" y="0"/>
            <a:chExt cx="74076" cy="131259"/>
          </a:xfrm>
        </p:grpSpPr>
        <p:sp>
          <p:nvSpPr>
            <p:cNvPr id="259" name="Freeform 2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0" name="TextBox 2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1" name="Group 261"/>
          <p:cNvGrpSpPr/>
          <p:nvPr/>
        </p:nvGrpSpPr>
        <p:grpSpPr>
          <a:xfrm>
            <a:off x="3790267" y="3803720"/>
            <a:ext cx="212507" cy="376548"/>
            <a:chOff x="0" y="0"/>
            <a:chExt cx="74076" cy="131259"/>
          </a:xfrm>
        </p:grpSpPr>
        <p:sp>
          <p:nvSpPr>
            <p:cNvPr id="262" name="Freeform 2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3" name="TextBox 2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4" name="Group 264"/>
          <p:cNvGrpSpPr/>
          <p:nvPr/>
        </p:nvGrpSpPr>
        <p:grpSpPr>
          <a:xfrm>
            <a:off x="3560083" y="4267437"/>
            <a:ext cx="212507" cy="376548"/>
            <a:chOff x="0" y="0"/>
            <a:chExt cx="74076" cy="131259"/>
          </a:xfrm>
        </p:grpSpPr>
        <p:sp>
          <p:nvSpPr>
            <p:cNvPr id="265" name="Freeform 2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6" name="TextBox 2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7" name="Group 267"/>
          <p:cNvGrpSpPr/>
          <p:nvPr/>
        </p:nvGrpSpPr>
        <p:grpSpPr>
          <a:xfrm>
            <a:off x="3790267" y="4267437"/>
            <a:ext cx="212507" cy="376548"/>
            <a:chOff x="0" y="0"/>
            <a:chExt cx="74076" cy="131259"/>
          </a:xfrm>
        </p:grpSpPr>
        <p:sp>
          <p:nvSpPr>
            <p:cNvPr id="268" name="Freeform 2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9" name="TextBox 2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0" name="Group 270"/>
          <p:cNvGrpSpPr/>
          <p:nvPr/>
        </p:nvGrpSpPr>
        <p:grpSpPr>
          <a:xfrm>
            <a:off x="3560083" y="4731155"/>
            <a:ext cx="212507" cy="376548"/>
            <a:chOff x="0" y="0"/>
            <a:chExt cx="74076" cy="131259"/>
          </a:xfrm>
        </p:grpSpPr>
        <p:sp>
          <p:nvSpPr>
            <p:cNvPr id="271" name="Freeform 2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2" name="TextBox 2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3" name="Group 273"/>
          <p:cNvGrpSpPr/>
          <p:nvPr/>
        </p:nvGrpSpPr>
        <p:grpSpPr>
          <a:xfrm>
            <a:off x="3790267" y="4731155"/>
            <a:ext cx="212507" cy="376548"/>
            <a:chOff x="0" y="0"/>
            <a:chExt cx="74076" cy="131259"/>
          </a:xfrm>
        </p:grpSpPr>
        <p:sp>
          <p:nvSpPr>
            <p:cNvPr id="274" name="Freeform 2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5" name="TextBox 2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6" name="Group 276"/>
          <p:cNvGrpSpPr/>
          <p:nvPr/>
        </p:nvGrpSpPr>
        <p:grpSpPr>
          <a:xfrm>
            <a:off x="3560083" y="5194872"/>
            <a:ext cx="212507" cy="376548"/>
            <a:chOff x="0" y="0"/>
            <a:chExt cx="74076" cy="131259"/>
          </a:xfrm>
        </p:grpSpPr>
        <p:sp>
          <p:nvSpPr>
            <p:cNvPr id="277" name="Freeform 2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8" name="TextBox 2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9" name="Group 279"/>
          <p:cNvGrpSpPr/>
          <p:nvPr/>
        </p:nvGrpSpPr>
        <p:grpSpPr>
          <a:xfrm>
            <a:off x="3790267" y="5194872"/>
            <a:ext cx="212507" cy="376548"/>
            <a:chOff x="0" y="0"/>
            <a:chExt cx="74076" cy="131259"/>
          </a:xfrm>
        </p:grpSpPr>
        <p:sp>
          <p:nvSpPr>
            <p:cNvPr id="280" name="Freeform 2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1" name="TextBox 2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2" name="Group 282"/>
          <p:cNvGrpSpPr/>
          <p:nvPr/>
        </p:nvGrpSpPr>
        <p:grpSpPr>
          <a:xfrm>
            <a:off x="3560083" y="5658590"/>
            <a:ext cx="212507" cy="376548"/>
            <a:chOff x="0" y="0"/>
            <a:chExt cx="74076" cy="131259"/>
          </a:xfrm>
        </p:grpSpPr>
        <p:sp>
          <p:nvSpPr>
            <p:cNvPr id="283" name="Freeform 2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4" name="TextBox 2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5" name="Group 285"/>
          <p:cNvGrpSpPr/>
          <p:nvPr/>
        </p:nvGrpSpPr>
        <p:grpSpPr>
          <a:xfrm>
            <a:off x="3790267" y="5658590"/>
            <a:ext cx="212507" cy="376548"/>
            <a:chOff x="0" y="0"/>
            <a:chExt cx="74076" cy="131259"/>
          </a:xfrm>
        </p:grpSpPr>
        <p:sp>
          <p:nvSpPr>
            <p:cNvPr id="286" name="Freeform 2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7" name="TextBox 2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8" name="Group 288"/>
          <p:cNvGrpSpPr/>
          <p:nvPr/>
        </p:nvGrpSpPr>
        <p:grpSpPr>
          <a:xfrm>
            <a:off x="3560083" y="6122307"/>
            <a:ext cx="212507" cy="376548"/>
            <a:chOff x="0" y="0"/>
            <a:chExt cx="74076" cy="131259"/>
          </a:xfrm>
        </p:grpSpPr>
        <p:sp>
          <p:nvSpPr>
            <p:cNvPr id="289" name="Freeform 2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0" name="TextBox 2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1" name="Group 291"/>
          <p:cNvGrpSpPr/>
          <p:nvPr/>
        </p:nvGrpSpPr>
        <p:grpSpPr>
          <a:xfrm>
            <a:off x="3790267" y="6122307"/>
            <a:ext cx="212507" cy="376548"/>
            <a:chOff x="0" y="0"/>
            <a:chExt cx="74076" cy="131259"/>
          </a:xfrm>
        </p:grpSpPr>
        <p:sp>
          <p:nvSpPr>
            <p:cNvPr id="292" name="Freeform 2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3" name="TextBox 2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4" name="Group 294"/>
          <p:cNvGrpSpPr/>
          <p:nvPr/>
        </p:nvGrpSpPr>
        <p:grpSpPr>
          <a:xfrm>
            <a:off x="3560083" y="6586025"/>
            <a:ext cx="212507" cy="376548"/>
            <a:chOff x="0" y="0"/>
            <a:chExt cx="74076" cy="131259"/>
          </a:xfrm>
        </p:grpSpPr>
        <p:sp>
          <p:nvSpPr>
            <p:cNvPr id="295" name="Freeform 2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6" name="TextBox 2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7" name="Group 297"/>
          <p:cNvGrpSpPr/>
          <p:nvPr/>
        </p:nvGrpSpPr>
        <p:grpSpPr>
          <a:xfrm>
            <a:off x="3790267" y="6586025"/>
            <a:ext cx="212507" cy="376548"/>
            <a:chOff x="0" y="0"/>
            <a:chExt cx="74076" cy="131259"/>
          </a:xfrm>
        </p:grpSpPr>
        <p:sp>
          <p:nvSpPr>
            <p:cNvPr id="298" name="Freeform 2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9" name="TextBox 2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0" name="Group 300"/>
          <p:cNvGrpSpPr/>
          <p:nvPr/>
        </p:nvGrpSpPr>
        <p:grpSpPr>
          <a:xfrm>
            <a:off x="3560083" y="7049742"/>
            <a:ext cx="212507" cy="376548"/>
            <a:chOff x="0" y="0"/>
            <a:chExt cx="74076" cy="131259"/>
          </a:xfrm>
        </p:grpSpPr>
        <p:sp>
          <p:nvSpPr>
            <p:cNvPr id="301" name="Freeform 3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2" name="TextBox 3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3" name="Group 303"/>
          <p:cNvGrpSpPr/>
          <p:nvPr/>
        </p:nvGrpSpPr>
        <p:grpSpPr>
          <a:xfrm>
            <a:off x="3790267" y="7049742"/>
            <a:ext cx="212507" cy="376548"/>
            <a:chOff x="0" y="0"/>
            <a:chExt cx="74076" cy="131259"/>
          </a:xfrm>
        </p:grpSpPr>
        <p:sp>
          <p:nvSpPr>
            <p:cNvPr id="304" name="Freeform 3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5" name="TextBox 3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6" name="Group 306"/>
          <p:cNvGrpSpPr/>
          <p:nvPr/>
        </p:nvGrpSpPr>
        <p:grpSpPr>
          <a:xfrm>
            <a:off x="3560083" y="7513460"/>
            <a:ext cx="212507" cy="376548"/>
            <a:chOff x="0" y="0"/>
            <a:chExt cx="74076" cy="131259"/>
          </a:xfrm>
        </p:grpSpPr>
        <p:sp>
          <p:nvSpPr>
            <p:cNvPr id="307" name="Freeform 3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8" name="TextBox 3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9" name="Group 309"/>
          <p:cNvGrpSpPr/>
          <p:nvPr/>
        </p:nvGrpSpPr>
        <p:grpSpPr>
          <a:xfrm>
            <a:off x="3790267" y="7513460"/>
            <a:ext cx="212507" cy="376548"/>
            <a:chOff x="0" y="0"/>
            <a:chExt cx="74076" cy="131259"/>
          </a:xfrm>
        </p:grpSpPr>
        <p:sp>
          <p:nvSpPr>
            <p:cNvPr id="310" name="Freeform 3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1" name="TextBox 3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2" name="Group 312"/>
          <p:cNvGrpSpPr/>
          <p:nvPr/>
        </p:nvGrpSpPr>
        <p:grpSpPr>
          <a:xfrm>
            <a:off x="4020450" y="1948850"/>
            <a:ext cx="212507" cy="376548"/>
            <a:chOff x="0" y="0"/>
            <a:chExt cx="74076" cy="131259"/>
          </a:xfrm>
        </p:grpSpPr>
        <p:sp>
          <p:nvSpPr>
            <p:cNvPr id="313" name="Freeform 3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4" name="TextBox 3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5" name="Group 315"/>
          <p:cNvGrpSpPr/>
          <p:nvPr/>
        </p:nvGrpSpPr>
        <p:grpSpPr>
          <a:xfrm>
            <a:off x="4250634" y="1948850"/>
            <a:ext cx="212507" cy="376548"/>
            <a:chOff x="0" y="0"/>
            <a:chExt cx="74076" cy="131259"/>
          </a:xfrm>
        </p:grpSpPr>
        <p:sp>
          <p:nvSpPr>
            <p:cNvPr id="316" name="Freeform 3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7" name="TextBox 3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8" name="Group 318"/>
          <p:cNvGrpSpPr/>
          <p:nvPr/>
        </p:nvGrpSpPr>
        <p:grpSpPr>
          <a:xfrm>
            <a:off x="4020450" y="2412567"/>
            <a:ext cx="212507" cy="376548"/>
            <a:chOff x="0" y="0"/>
            <a:chExt cx="74076" cy="131259"/>
          </a:xfrm>
        </p:grpSpPr>
        <p:sp>
          <p:nvSpPr>
            <p:cNvPr id="319" name="Freeform 3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0" name="TextBox 3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1" name="Group 321"/>
          <p:cNvGrpSpPr/>
          <p:nvPr/>
        </p:nvGrpSpPr>
        <p:grpSpPr>
          <a:xfrm>
            <a:off x="4250634" y="2412567"/>
            <a:ext cx="212507" cy="376548"/>
            <a:chOff x="0" y="0"/>
            <a:chExt cx="74076" cy="131259"/>
          </a:xfrm>
        </p:grpSpPr>
        <p:sp>
          <p:nvSpPr>
            <p:cNvPr id="322" name="Freeform 3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3" name="TextBox 3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4" name="Group 324"/>
          <p:cNvGrpSpPr/>
          <p:nvPr/>
        </p:nvGrpSpPr>
        <p:grpSpPr>
          <a:xfrm>
            <a:off x="4020450" y="2876285"/>
            <a:ext cx="212507" cy="376548"/>
            <a:chOff x="0" y="0"/>
            <a:chExt cx="74076" cy="131259"/>
          </a:xfrm>
        </p:grpSpPr>
        <p:sp>
          <p:nvSpPr>
            <p:cNvPr id="325" name="Freeform 3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6" name="TextBox 3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7" name="Group 327"/>
          <p:cNvGrpSpPr/>
          <p:nvPr/>
        </p:nvGrpSpPr>
        <p:grpSpPr>
          <a:xfrm>
            <a:off x="4250634" y="2876285"/>
            <a:ext cx="212507" cy="376548"/>
            <a:chOff x="0" y="0"/>
            <a:chExt cx="74076" cy="131259"/>
          </a:xfrm>
        </p:grpSpPr>
        <p:sp>
          <p:nvSpPr>
            <p:cNvPr id="328" name="Freeform 3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9" name="TextBox 3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0" name="Group 330"/>
          <p:cNvGrpSpPr/>
          <p:nvPr/>
        </p:nvGrpSpPr>
        <p:grpSpPr>
          <a:xfrm>
            <a:off x="4020450" y="3340002"/>
            <a:ext cx="212507" cy="376548"/>
            <a:chOff x="0" y="0"/>
            <a:chExt cx="74076" cy="131259"/>
          </a:xfrm>
        </p:grpSpPr>
        <p:sp>
          <p:nvSpPr>
            <p:cNvPr id="331" name="Freeform 3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2" name="TextBox 3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3" name="Group 333"/>
          <p:cNvGrpSpPr/>
          <p:nvPr/>
        </p:nvGrpSpPr>
        <p:grpSpPr>
          <a:xfrm>
            <a:off x="4250634" y="3340002"/>
            <a:ext cx="212507" cy="376548"/>
            <a:chOff x="0" y="0"/>
            <a:chExt cx="74076" cy="131259"/>
          </a:xfrm>
        </p:grpSpPr>
        <p:sp>
          <p:nvSpPr>
            <p:cNvPr id="334" name="Freeform 3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5" name="TextBox 3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6" name="Group 336"/>
          <p:cNvGrpSpPr/>
          <p:nvPr/>
        </p:nvGrpSpPr>
        <p:grpSpPr>
          <a:xfrm>
            <a:off x="4020450" y="3803720"/>
            <a:ext cx="212507" cy="376548"/>
            <a:chOff x="0" y="0"/>
            <a:chExt cx="74076" cy="131259"/>
          </a:xfrm>
        </p:grpSpPr>
        <p:sp>
          <p:nvSpPr>
            <p:cNvPr id="337" name="Freeform 3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8" name="TextBox 3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9" name="Group 339"/>
          <p:cNvGrpSpPr/>
          <p:nvPr/>
        </p:nvGrpSpPr>
        <p:grpSpPr>
          <a:xfrm>
            <a:off x="4250634" y="3803720"/>
            <a:ext cx="212507" cy="376548"/>
            <a:chOff x="0" y="0"/>
            <a:chExt cx="74076" cy="131259"/>
          </a:xfrm>
        </p:grpSpPr>
        <p:sp>
          <p:nvSpPr>
            <p:cNvPr id="340" name="Freeform 3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1" name="TextBox 3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2" name="Group 342"/>
          <p:cNvGrpSpPr/>
          <p:nvPr/>
        </p:nvGrpSpPr>
        <p:grpSpPr>
          <a:xfrm>
            <a:off x="4020450" y="4267437"/>
            <a:ext cx="212507" cy="376548"/>
            <a:chOff x="0" y="0"/>
            <a:chExt cx="74076" cy="131259"/>
          </a:xfrm>
        </p:grpSpPr>
        <p:sp>
          <p:nvSpPr>
            <p:cNvPr id="343" name="Freeform 3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4" name="TextBox 3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5" name="Group 345"/>
          <p:cNvGrpSpPr/>
          <p:nvPr/>
        </p:nvGrpSpPr>
        <p:grpSpPr>
          <a:xfrm>
            <a:off x="4250634" y="4267437"/>
            <a:ext cx="212507" cy="376548"/>
            <a:chOff x="0" y="0"/>
            <a:chExt cx="74076" cy="131259"/>
          </a:xfrm>
        </p:grpSpPr>
        <p:sp>
          <p:nvSpPr>
            <p:cNvPr id="346" name="Freeform 3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7" name="TextBox 3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8" name="Group 348"/>
          <p:cNvGrpSpPr/>
          <p:nvPr/>
        </p:nvGrpSpPr>
        <p:grpSpPr>
          <a:xfrm>
            <a:off x="4020450" y="4731155"/>
            <a:ext cx="212507" cy="376548"/>
            <a:chOff x="0" y="0"/>
            <a:chExt cx="74076" cy="131259"/>
          </a:xfrm>
        </p:grpSpPr>
        <p:sp>
          <p:nvSpPr>
            <p:cNvPr id="349" name="Freeform 3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0" name="TextBox 3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1" name="Group 351"/>
          <p:cNvGrpSpPr/>
          <p:nvPr/>
        </p:nvGrpSpPr>
        <p:grpSpPr>
          <a:xfrm>
            <a:off x="4250634" y="4731155"/>
            <a:ext cx="212507" cy="376548"/>
            <a:chOff x="0" y="0"/>
            <a:chExt cx="74076" cy="131259"/>
          </a:xfrm>
        </p:grpSpPr>
        <p:sp>
          <p:nvSpPr>
            <p:cNvPr id="352" name="Freeform 3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3" name="TextBox 3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4" name="Group 354"/>
          <p:cNvGrpSpPr/>
          <p:nvPr/>
        </p:nvGrpSpPr>
        <p:grpSpPr>
          <a:xfrm>
            <a:off x="4020450" y="5194872"/>
            <a:ext cx="212507" cy="376548"/>
            <a:chOff x="0" y="0"/>
            <a:chExt cx="74076" cy="131259"/>
          </a:xfrm>
        </p:grpSpPr>
        <p:sp>
          <p:nvSpPr>
            <p:cNvPr id="355" name="Freeform 3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6" name="TextBox 3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7" name="Group 357"/>
          <p:cNvGrpSpPr/>
          <p:nvPr/>
        </p:nvGrpSpPr>
        <p:grpSpPr>
          <a:xfrm>
            <a:off x="4250634" y="5194872"/>
            <a:ext cx="212507" cy="376548"/>
            <a:chOff x="0" y="0"/>
            <a:chExt cx="74076" cy="131259"/>
          </a:xfrm>
        </p:grpSpPr>
        <p:sp>
          <p:nvSpPr>
            <p:cNvPr id="358" name="Freeform 3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9" name="TextBox 3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0" name="Group 360"/>
          <p:cNvGrpSpPr/>
          <p:nvPr/>
        </p:nvGrpSpPr>
        <p:grpSpPr>
          <a:xfrm>
            <a:off x="4020450" y="5658590"/>
            <a:ext cx="212507" cy="376548"/>
            <a:chOff x="0" y="0"/>
            <a:chExt cx="74076" cy="131259"/>
          </a:xfrm>
        </p:grpSpPr>
        <p:sp>
          <p:nvSpPr>
            <p:cNvPr id="361" name="Freeform 3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2" name="TextBox 3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3" name="Group 363"/>
          <p:cNvGrpSpPr/>
          <p:nvPr/>
        </p:nvGrpSpPr>
        <p:grpSpPr>
          <a:xfrm>
            <a:off x="4250634" y="5658590"/>
            <a:ext cx="212507" cy="376548"/>
            <a:chOff x="0" y="0"/>
            <a:chExt cx="74076" cy="131259"/>
          </a:xfrm>
        </p:grpSpPr>
        <p:sp>
          <p:nvSpPr>
            <p:cNvPr id="364" name="Freeform 3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5" name="TextBox 3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6" name="Group 366"/>
          <p:cNvGrpSpPr/>
          <p:nvPr/>
        </p:nvGrpSpPr>
        <p:grpSpPr>
          <a:xfrm>
            <a:off x="4020450" y="6122307"/>
            <a:ext cx="212507" cy="376548"/>
            <a:chOff x="0" y="0"/>
            <a:chExt cx="74076" cy="131259"/>
          </a:xfrm>
        </p:grpSpPr>
        <p:sp>
          <p:nvSpPr>
            <p:cNvPr id="367" name="Freeform 3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8" name="TextBox 3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9" name="Group 369"/>
          <p:cNvGrpSpPr/>
          <p:nvPr/>
        </p:nvGrpSpPr>
        <p:grpSpPr>
          <a:xfrm>
            <a:off x="4250634" y="6122307"/>
            <a:ext cx="212507" cy="376548"/>
            <a:chOff x="0" y="0"/>
            <a:chExt cx="74076" cy="131259"/>
          </a:xfrm>
        </p:grpSpPr>
        <p:sp>
          <p:nvSpPr>
            <p:cNvPr id="370" name="Freeform 3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1" name="TextBox 3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2" name="Group 372"/>
          <p:cNvGrpSpPr/>
          <p:nvPr/>
        </p:nvGrpSpPr>
        <p:grpSpPr>
          <a:xfrm>
            <a:off x="4020450" y="6586025"/>
            <a:ext cx="212507" cy="376548"/>
            <a:chOff x="0" y="0"/>
            <a:chExt cx="74076" cy="131259"/>
          </a:xfrm>
        </p:grpSpPr>
        <p:sp>
          <p:nvSpPr>
            <p:cNvPr id="373" name="Freeform 3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4" name="TextBox 3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5" name="Group 375"/>
          <p:cNvGrpSpPr/>
          <p:nvPr/>
        </p:nvGrpSpPr>
        <p:grpSpPr>
          <a:xfrm>
            <a:off x="4250634" y="6586025"/>
            <a:ext cx="212507" cy="376548"/>
            <a:chOff x="0" y="0"/>
            <a:chExt cx="74076" cy="131259"/>
          </a:xfrm>
        </p:grpSpPr>
        <p:sp>
          <p:nvSpPr>
            <p:cNvPr id="376" name="Freeform 3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7" name="TextBox 3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8" name="Group 378"/>
          <p:cNvGrpSpPr/>
          <p:nvPr/>
        </p:nvGrpSpPr>
        <p:grpSpPr>
          <a:xfrm>
            <a:off x="4020450" y="7049742"/>
            <a:ext cx="212507" cy="376548"/>
            <a:chOff x="0" y="0"/>
            <a:chExt cx="74076" cy="131259"/>
          </a:xfrm>
        </p:grpSpPr>
        <p:sp>
          <p:nvSpPr>
            <p:cNvPr id="379" name="Freeform 3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0" name="TextBox 3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1" name="Group 381"/>
          <p:cNvGrpSpPr/>
          <p:nvPr/>
        </p:nvGrpSpPr>
        <p:grpSpPr>
          <a:xfrm>
            <a:off x="4250634" y="7049742"/>
            <a:ext cx="212507" cy="376548"/>
            <a:chOff x="0" y="0"/>
            <a:chExt cx="74076" cy="131259"/>
          </a:xfrm>
        </p:grpSpPr>
        <p:sp>
          <p:nvSpPr>
            <p:cNvPr id="382" name="Freeform 3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3" name="TextBox 3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4" name="Group 384"/>
          <p:cNvGrpSpPr/>
          <p:nvPr/>
        </p:nvGrpSpPr>
        <p:grpSpPr>
          <a:xfrm>
            <a:off x="4020450" y="7513460"/>
            <a:ext cx="212507" cy="376548"/>
            <a:chOff x="0" y="0"/>
            <a:chExt cx="74076" cy="131259"/>
          </a:xfrm>
        </p:grpSpPr>
        <p:sp>
          <p:nvSpPr>
            <p:cNvPr id="385" name="Freeform 3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6" name="TextBox 3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7" name="Group 387"/>
          <p:cNvGrpSpPr/>
          <p:nvPr/>
        </p:nvGrpSpPr>
        <p:grpSpPr>
          <a:xfrm>
            <a:off x="4250634" y="7513460"/>
            <a:ext cx="212507" cy="376548"/>
            <a:chOff x="0" y="0"/>
            <a:chExt cx="74076" cy="131259"/>
          </a:xfrm>
        </p:grpSpPr>
        <p:sp>
          <p:nvSpPr>
            <p:cNvPr id="388" name="Freeform 3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9" name="TextBox 3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0" name="Group 390"/>
          <p:cNvGrpSpPr/>
          <p:nvPr/>
        </p:nvGrpSpPr>
        <p:grpSpPr>
          <a:xfrm>
            <a:off x="4480817" y="1948850"/>
            <a:ext cx="212507" cy="376548"/>
            <a:chOff x="0" y="0"/>
            <a:chExt cx="74076" cy="131259"/>
          </a:xfrm>
        </p:grpSpPr>
        <p:sp>
          <p:nvSpPr>
            <p:cNvPr id="391" name="Freeform 3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2" name="TextBox 3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3" name="Group 393"/>
          <p:cNvGrpSpPr/>
          <p:nvPr/>
        </p:nvGrpSpPr>
        <p:grpSpPr>
          <a:xfrm>
            <a:off x="4480817" y="2412567"/>
            <a:ext cx="212507" cy="376548"/>
            <a:chOff x="0" y="0"/>
            <a:chExt cx="74076" cy="131259"/>
          </a:xfrm>
        </p:grpSpPr>
        <p:sp>
          <p:nvSpPr>
            <p:cNvPr id="394" name="Freeform 3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5" name="TextBox 3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6" name="Group 396"/>
          <p:cNvGrpSpPr/>
          <p:nvPr/>
        </p:nvGrpSpPr>
        <p:grpSpPr>
          <a:xfrm>
            <a:off x="4480817" y="2876285"/>
            <a:ext cx="212507" cy="376548"/>
            <a:chOff x="0" y="0"/>
            <a:chExt cx="74076" cy="131259"/>
          </a:xfrm>
        </p:grpSpPr>
        <p:sp>
          <p:nvSpPr>
            <p:cNvPr id="397" name="Freeform 3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8" name="TextBox 3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9" name="Group 399"/>
          <p:cNvGrpSpPr/>
          <p:nvPr/>
        </p:nvGrpSpPr>
        <p:grpSpPr>
          <a:xfrm>
            <a:off x="4480817" y="3340002"/>
            <a:ext cx="212507" cy="376548"/>
            <a:chOff x="0" y="0"/>
            <a:chExt cx="74076" cy="131259"/>
          </a:xfrm>
        </p:grpSpPr>
        <p:sp>
          <p:nvSpPr>
            <p:cNvPr id="400" name="Freeform 4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1" name="TextBox 4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2" name="Group 402"/>
          <p:cNvGrpSpPr/>
          <p:nvPr/>
        </p:nvGrpSpPr>
        <p:grpSpPr>
          <a:xfrm>
            <a:off x="4480817" y="3803720"/>
            <a:ext cx="212507" cy="376548"/>
            <a:chOff x="0" y="0"/>
            <a:chExt cx="74076" cy="131259"/>
          </a:xfrm>
        </p:grpSpPr>
        <p:sp>
          <p:nvSpPr>
            <p:cNvPr id="403" name="Freeform 4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4" name="TextBox 4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5" name="Group 405"/>
          <p:cNvGrpSpPr/>
          <p:nvPr/>
        </p:nvGrpSpPr>
        <p:grpSpPr>
          <a:xfrm>
            <a:off x="4480817" y="4267437"/>
            <a:ext cx="212507" cy="376548"/>
            <a:chOff x="0" y="0"/>
            <a:chExt cx="74076" cy="131259"/>
          </a:xfrm>
        </p:grpSpPr>
        <p:sp>
          <p:nvSpPr>
            <p:cNvPr id="406" name="Freeform 4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7" name="TextBox 4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8" name="Group 408"/>
          <p:cNvGrpSpPr/>
          <p:nvPr/>
        </p:nvGrpSpPr>
        <p:grpSpPr>
          <a:xfrm>
            <a:off x="4480817" y="4731155"/>
            <a:ext cx="212507" cy="376548"/>
            <a:chOff x="0" y="0"/>
            <a:chExt cx="74076" cy="131259"/>
          </a:xfrm>
        </p:grpSpPr>
        <p:sp>
          <p:nvSpPr>
            <p:cNvPr id="409" name="Freeform 4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0" name="TextBox 4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1" name="Group 411"/>
          <p:cNvGrpSpPr/>
          <p:nvPr/>
        </p:nvGrpSpPr>
        <p:grpSpPr>
          <a:xfrm>
            <a:off x="4480817" y="5194872"/>
            <a:ext cx="212507" cy="376548"/>
            <a:chOff x="0" y="0"/>
            <a:chExt cx="74076" cy="131259"/>
          </a:xfrm>
        </p:grpSpPr>
        <p:sp>
          <p:nvSpPr>
            <p:cNvPr id="412" name="Freeform 4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3" name="TextBox 4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4" name="Group 414"/>
          <p:cNvGrpSpPr/>
          <p:nvPr/>
        </p:nvGrpSpPr>
        <p:grpSpPr>
          <a:xfrm>
            <a:off x="4480817" y="5658590"/>
            <a:ext cx="212507" cy="376548"/>
            <a:chOff x="0" y="0"/>
            <a:chExt cx="74076" cy="131259"/>
          </a:xfrm>
        </p:grpSpPr>
        <p:sp>
          <p:nvSpPr>
            <p:cNvPr id="415" name="Freeform 4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6" name="TextBox 4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7" name="Group 417"/>
          <p:cNvGrpSpPr/>
          <p:nvPr/>
        </p:nvGrpSpPr>
        <p:grpSpPr>
          <a:xfrm>
            <a:off x="4480817" y="6122307"/>
            <a:ext cx="212507" cy="376548"/>
            <a:chOff x="0" y="0"/>
            <a:chExt cx="74076" cy="131259"/>
          </a:xfrm>
        </p:grpSpPr>
        <p:sp>
          <p:nvSpPr>
            <p:cNvPr id="418" name="Freeform 4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9" name="TextBox 4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0" name="Group 420"/>
          <p:cNvGrpSpPr/>
          <p:nvPr/>
        </p:nvGrpSpPr>
        <p:grpSpPr>
          <a:xfrm>
            <a:off x="4480817" y="6586025"/>
            <a:ext cx="212507" cy="376548"/>
            <a:chOff x="0" y="0"/>
            <a:chExt cx="74076" cy="131259"/>
          </a:xfrm>
        </p:grpSpPr>
        <p:sp>
          <p:nvSpPr>
            <p:cNvPr id="421" name="Freeform 4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2" name="TextBox 4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3" name="Group 423"/>
          <p:cNvGrpSpPr/>
          <p:nvPr/>
        </p:nvGrpSpPr>
        <p:grpSpPr>
          <a:xfrm>
            <a:off x="4480817" y="7049742"/>
            <a:ext cx="212507" cy="376548"/>
            <a:chOff x="0" y="0"/>
            <a:chExt cx="74076" cy="131259"/>
          </a:xfrm>
        </p:grpSpPr>
        <p:sp>
          <p:nvSpPr>
            <p:cNvPr id="424" name="Freeform 4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5" name="TextBox 4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6" name="Group 426"/>
          <p:cNvGrpSpPr/>
          <p:nvPr/>
        </p:nvGrpSpPr>
        <p:grpSpPr>
          <a:xfrm>
            <a:off x="4480817" y="7513460"/>
            <a:ext cx="212507" cy="376548"/>
            <a:chOff x="0" y="0"/>
            <a:chExt cx="74076" cy="131259"/>
          </a:xfrm>
        </p:grpSpPr>
        <p:sp>
          <p:nvSpPr>
            <p:cNvPr id="427" name="Freeform 4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8" name="TextBox 4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9" name="Group 429"/>
          <p:cNvGrpSpPr/>
          <p:nvPr/>
        </p:nvGrpSpPr>
        <p:grpSpPr>
          <a:xfrm>
            <a:off x="4711001" y="1948850"/>
            <a:ext cx="212507" cy="376548"/>
            <a:chOff x="0" y="0"/>
            <a:chExt cx="74076" cy="131259"/>
          </a:xfrm>
        </p:grpSpPr>
        <p:sp>
          <p:nvSpPr>
            <p:cNvPr id="430" name="Freeform 4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1" name="TextBox 4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2" name="Group 432"/>
          <p:cNvGrpSpPr/>
          <p:nvPr/>
        </p:nvGrpSpPr>
        <p:grpSpPr>
          <a:xfrm>
            <a:off x="4941185" y="1948850"/>
            <a:ext cx="212507" cy="376548"/>
            <a:chOff x="0" y="0"/>
            <a:chExt cx="74076" cy="131259"/>
          </a:xfrm>
        </p:grpSpPr>
        <p:sp>
          <p:nvSpPr>
            <p:cNvPr id="433" name="Freeform 4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4" name="TextBox 4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5" name="Group 435"/>
          <p:cNvGrpSpPr/>
          <p:nvPr/>
        </p:nvGrpSpPr>
        <p:grpSpPr>
          <a:xfrm>
            <a:off x="4711001" y="2412567"/>
            <a:ext cx="212507" cy="376548"/>
            <a:chOff x="0" y="0"/>
            <a:chExt cx="74076" cy="131259"/>
          </a:xfrm>
        </p:grpSpPr>
        <p:sp>
          <p:nvSpPr>
            <p:cNvPr id="436" name="Freeform 4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7" name="TextBox 4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8" name="Group 438"/>
          <p:cNvGrpSpPr/>
          <p:nvPr/>
        </p:nvGrpSpPr>
        <p:grpSpPr>
          <a:xfrm>
            <a:off x="4941185" y="2412567"/>
            <a:ext cx="212507" cy="376548"/>
            <a:chOff x="0" y="0"/>
            <a:chExt cx="74076" cy="131259"/>
          </a:xfrm>
        </p:grpSpPr>
        <p:sp>
          <p:nvSpPr>
            <p:cNvPr id="439" name="Freeform 4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0" name="TextBox 4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1" name="Group 441"/>
          <p:cNvGrpSpPr/>
          <p:nvPr/>
        </p:nvGrpSpPr>
        <p:grpSpPr>
          <a:xfrm>
            <a:off x="4711001" y="2876285"/>
            <a:ext cx="212507" cy="376548"/>
            <a:chOff x="0" y="0"/>
            <a:chExt cx="74076" cy="131259"/>
          </a:xfrm>
        </p:grpSpPr>
        <p:sp>
          <p:nvSpPr>
            <p:cNvPr id="442" name="Freeform 4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3" name="TextBox 4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4" name="Group 444"/>
          <p:cNvGrpSpPr/>
          <p:nvPr/>
        </p:nvGrpSpPr>
        <p:grpSpPr>
          <a:xfrm>
            <a:off x="4941185" y="2876285"/>
            <a:ext cx="212507" cy="376548"/>
            <a:chOff x="0" y="0"/>
            <a:chExt cx="74076" cy="131259"/>
          </a:xfrm>
        </p:grpSpPr>
        <p:sp>
          <p:nvSpPr>
            <p:cNvPr id="445" name="Freeform 4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6" name="TextBox 4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7" name="Group 447"/>
          <p:cNvGrpSpPr/>
          <p:nvPr/>
        </p:nvGrpSpPr>
        <p:grpSpPr>
          <a:xfrm>
            <a:off x="4711001" y="3340002"/>
            <a:ext cx="212507" cy="376548"/>
            <a:chOff x="0" y="0"/>
            <a:chExt cx="74076" cy="131259"/>
          </a:xfrm>
        </p:grpSpPr>
        <p:sp>
          <p:nvSpPr>
            <p:cNvPr id="448" name="Freeform 4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9" name="TextBox 4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0" name="Group 450"/>
          <p:cNvGrpSpPr/>
          <p:nvPr/>
        </p:nvGrpSpPr>
        <p:grpSpPr>
          <a:xfrm>
            <a:off x="4941185" y="3340002"/>
            <a:ext cx="212507" cy="376548"/>
            <a:chOff x="0" y="0"/>
            <a:chExt cx="74076" cy="131259"/>
          </a:xfrm>
        </p:grpSpPr>
        <p:sp>
          <p:nvSpPr>
            <p:cNvPr id="451" name="Freeform 4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2" name="TextBox 4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3" name="Group 453"/>
          <p:cNvGrpSpPr/>
          <p:nvPr/>
        </p:nvGrpSpPr>
        <p:grpSpPr>
          <a:xfrm>
            <a:off x="4711001" y="3803720"/>
            <a:ext cx="212507" cy="376548"/>
            <a:chOff x="0" y="0"/>
            <a:chExt cx="74076" cy="131259"/>
          </a:xfrm>
        </p:grpSpPr>
        <p:sp>
          <p:nvSpPr>
            <p:cNvPr id="454" name="Freeform 4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5" name="TextBox 4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6" name="Group 456"/>
          <p:cNvGrpSpPr/>
          <p:nvPr/>
        </p:nvGrpSpPr>
        <p:grpSpPr>
          <a:xfrm>
            <a:off x="4941185" y="3803720"/>
            <a:ext cx="212507" cy="376548"/>
            <a:chOff x="0" y="0"/>
            <a:chExt cx="74076" cy="131259"/>
          </a:xfrm>
        </p:grpSpPr>
        <p:sp>
          <p:nvSpPr>
            <p:cNvPr id="457" name="Freeform 4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8" name="TextBox 4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9" name="Group 459"/>
          <p:cNvGrpSpPr/>
          <p:nvPr/>
        </p:nvGrpSpPr>
        <p:grpSpPr>
          <a:xfrm>
            <a:off x="4711001" y="4267437"/>
            <a:ext cx="212507" cy="376548"/>
            <a:chOff x="0" y="0"/>
            <a:chExt cx="74076" cy="131259"/>
          </a:xfrm>
        </p:grpSpPr>
        <p:sp>
          <p:nvSpPr>
            <p:cNvPr id="460" name="Freeform 4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1" name="TextBox 4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2" name="Group 462"/>
          <p:cNvGrpSpPr/>
          <p:nvPr/>
        </p:nvGrpSpPr>
        <p:grpSpPr>
          <a:xfrm>
            <a:off x="4941185" y="4267437"/>
            <a:ext cx="212507" cy="376548"/>
            <a:chOff x="0" y="0"/>
            <a:chExt cx="74076" cy="131259"/>
          </a:xfrm>
        </p:grpSpPr>
        <p:sp>
          <p:nvSpPr>
            <p:cNvPr id="463" name="Freeform 4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4" name="TextBox 4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5" name="Group 465"/>
          <p:cNvGrpSpPr/>
          <p:nvPr/>
        </p:nvGrpSpPr>
        <p:grpSpPr>
          <a:xfrm>
            <a:off x="4711001" y="4731155"/>
            <a:ext cx="212507" cy="376548"/>
            <a:chOff x="0" y="0"/>
            <a:chExt cx="74076" cy="131259"/>
          </a:xfrm>
        </p:grpSpPr>
        <p:sp>
          <p:nvSpPr>
            <p:cNvPr id="466" name="Freeform 4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7" name="TextBox 4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8" name="Group 468"/>
          <p:cNvGrpSpPr/>
          <p:nvPr/>
        </p:nvGrpSpPr>
        <p:grpSpPr>
          <a:xfrm>
            <a:off x="4941185" y="4731155"/>
            <a:ext cx="212507" cy="376548"/>
            <a:chOff x="0" y="0"/>
            <a:chExt cx="74076" cy="131259"/>
          </a:xfrm>
        </p:grpSpPr>
        <p:sp>
          <p:nvSpPr>
            <p:cNvPr id="469" name="Freeform 4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0" name="TextBox 4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1" name="Group 471"/>
          <p:cNvGrpSpPr/>
          <p:nvPr/>
        </p:nvGrpSpPr>
        <p:grpSpPr>
          <a:xfrm>
            <a:off x="4711001" y="5194872"/>
            <a:ext cx="212507" cy="376548"/>
            <a:chOff x="0" y="0"/>
            <a:chExt cx="74076" cy="131259"/>
          </a:xfrm>
        </p:grpSpPr>
        <p:sp>
          <p:nvSpPr>
            <p:cNvPr id="472" name="Freeform 4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3" name="TextBox 4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4" name="Group 474"/>
          <p:cNvGrpSpPr/>
          <p:nvPr/>
        </p:nvGrpSpPr>
        <p:grpSpPr>
          <a:xfrm>
            <a:off x="4941185" y="5194872"/>
            <a:ext cx="212507" cy="376548"/>
            <a:chOff x="0" y="0"/>
            <a:chExt cx="74076" cy="131259"/>
          </a:xfrm>
        </p:grpSpPr>
        <p:sp>
          <p:nvSpPr>
            <p:cNvPr id="475" name="Freeform 4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6" name="TextBox 4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7" name="Group 477"/>
          <p:cNvGrpSpPr/>
          <p:nvPr/>
        </p:nvGrpSpPr>
        <p:grpSpPr>
          <a:xfrm>
            <a:off x="4711001" y="5658590"/>
            <a:ext cx="212507" cy="376548"/>
            <a:chOff x="0" y="0"/>
            <a:chExt cx="74076" cy="131259"/>
          </a:xfrm>
        </p:grpSpPr>
        <p:sp>
          <p:nvSpPr>
            <p:cNvPr id="478" name="Freeform 4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9" name="TextBox 4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0" name="Group 480"/>
          <p:cNvGrpSpPr/>
          <p:nvPr/>
        </p:nvGrpSpPr>
        <p:grpSpPr>
          <a:xfrm>
            <a:off x="4941185" y="5658590"/>
            <a:ext cx="212507" cy="376548"/>
            <a:chOff x="0" y="0"/>
            <a:chExt cx="74076" cy="131259"/>
          </a:xfrm>
        </p:grpSpPr>
        <p:sp>
          <p:nvSpPr>
            <p:cNvPr id="481" name="Freeform 4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2" name="TextBox 4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3" name="Group 483"/>
          <p:cNvGrpSpPr/>
          <p:nvPr/>
        </p:nvGrpSpPr>
        <p:grpSpPr>
          <a:xfrm>
            <a:off x="4711001" y="6122307"/>
            <a:ext cx="212507" cy="376548"/>
            <a:chOff x="0" y="0"/>
            <a:chExt cx="74076" cy="131259"/>
          </a:xfrm>
        </p:grpSpPr>
        <p:sp>
          <p:nvSpPr>
            <p:cNvPr id="484" name="Freeform 4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5" name="TextBox 4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6" name="Group 486"/>
          <p:cNvGrpSpPr/>
          <p:nvPr/>
        </p:nvGrpSpPr>
        <p:grpSpPr>
          <a:xfrm>
            <a:off x="4941185" y="6122307"/>
            <a:ext cx="212507" cy="376548"/>
            <a:chOff x="0" y="0"/>
            <a:chExt cx="74076" cy="131259"/>
          </a:xfrm>
        </p:grpSpPr>
        <p:sp>
          <p:nvSpPr>
            <p:cNvPr id="487" name="Freeform 4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8" name="TextBox 4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9" name="Group 489"/>
          <p:cNvGrpSpPr/>
          <p:nvPr/>
        </p:nvGrpSpPr>
        <p:grpSpPr>
          <a:xfrm>
            <a:off x="4711001" y="6586025"/>
            <a:ext cx="212507" cy="376548"/>
            <a:chOff x="0" y="0"/>
            <a:chExt cx="74076" cy="131259"/>
          </a:xfrm>
        </p:grpSpPr>
        <p:sp>
          <p:nvSpPr>
            <p:cNvPr id="490" name="Freeform 4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1" name="TextBox 4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2" name="Group 492"/>
          <p:cNvGrpSpPr/>
          <p:nvPr/>
        </p:nvGrpSpPr>
        <p:grpSpPr>
          <a:xfrm>
            <a:off x="4941185" y="6586025"/>
            <a:ext cx="212507" cy="376548"/>
            <a:chOff x="0" y="0"/>
            <a:chExt cx="74076" cy="131259"/>
          </a:xfrm>
        </p:grpSpPr>
        <p:sp>
          <p:nvSpPr>
            <p:cNvPr id="493" name="Freeform 4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4" name="TextBox 4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5" name="Group 495"/>
          <p:cNvGrpSpPr/>
          <p:nvPr/>
        </p:nvGrpSpPr>
        <p:grpSpPr>
          <a:xfrm>
            <a:off x="4711001" y="7049742"/>
            <a:ext cx="212507" cy="376548"/>
            <a:chOff x="0" y="0"/>
            <a:chExt cx="74076" cy="131259"/>
          </a:xfrm>
        </p:grpSpPr>
        <p:sp>
          <p:nvSpPr>
            <p:cNvPr id="496" name="Freeform 4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7" name="TextBox 4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8" name="Group 498"/>
          <p:cNvGrpSpPr/>
          <p:nvPr/>
        </p:nvGrpSpPr>
        <p:grpSpPr>
          <a:xfrm>
            <a:off x="4941185" y="7049742"/>
            <a:ext cx="212507" cy="376548"/>
            <a:chOff x="0" y="0"/>
            <a:chExt cx="74076" cy="131259"/>
          </a:xfrm>
        </p:grpSpPr>
        <p:sp>
          <p:nvSpPr>
            <p:cNvPr id="499" name="Freeform 4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0" name="TextBox 5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1" name="Group 501"/>
          <p:cNvGrpSpPr/>
          <p:nvPr/>
        </p:nvGrpSpPr>
        <p:grpSpPr>
          <a:xfrm>
            <a:off x="4711001" y="7513460"/>
            <a:ext cx="212507" cy="376548"/>
            <a:chOff x="0" y="0"/>
            <a:chExt cx="74076" cy="131259"/>
          </a:xfrm>
        </p:grpSpPr>
        <p:sp>
          <p:nvSpPr>
            <p:cNvPr id="502" name="Freeform 5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3" name="TextBox 5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4" name="Group 504"/>
          <p:cNvGrpSpPr/>
          <p:nvPr/>
        </p:nvGrpSpPr>
        <p:grpSpPr>
          <a:xfrm>
            <a:off x="4941185" y="7513460"/>
            <a:ext cx="212507" cy="376548"/>
            <a:chOff x="0" y="0"/>
            <a:chExt cx="74076" cy="131259"/>
          </a:xfrm>
        </p:grpSpPr>
        <p:sp>
          <p:nvSpPr>
            <p:cNvPr id="505" name="Freeform 5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6" name="TextBox 5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7" name="Group 507"/>
          <p:cNvGrpSpPr/>
          <p:nvPr/>
        </p:nvGrpSpPr>
        <p:grpSpPr>
          <a:xfrm>
            <a:off x="5171368" y="1948850"/>
            <a:ext cx="212507" cy="376548"/>
            <a:chOff x="0" y="0"/>
            <a:chExt cx="74076" cy="131259"/>
          </a:xfrm>
        </p:grpSpPr>
        <p:sp>
          <p:nvSpPr>
            <p:cNvPr id="508" name="Freeform 5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9" name="TextBox 5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0" name="Group 510"/>
          <p:cNvGrpSpPr/>
          <p:nvPr/>
        </p:nvGrpSpPr>
        <p:grpSpPr>
          <a:xfrm>
            <a:off x="5401552" y="1948850"/>
            <a:ext cx="212507" cy="376548"/>
            <a:chOff x="0" y="0"/>
            <a:chExt cx="74076" cy="131259"/>
          </a:xfrm>
        </p:grpSpPr>
        <p:sp>
          <p:nvSpPr>
            <p:cNvPr id="511" name="Freeform 5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2" name="TextBox 5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3" name="Group 513"/>
          <p:cNvGrpSpPr/>
          <p:nvPr/>
        </p:nvGrpSpPr>
        <p:grpSpPr>
          <a:xfrm>
            <a:off x="5171368" y="2412567"/>
            <a:ext cx="212507" cy="376548"/>
            <a:chOff x="0" y="0"/>
            <a:chExt cx="74076" cy="131259"/>
          </a:xfrm>
        </p:grpSpPr>
        <p:sp>
          <p:nvSpPr>
            <p:cNvPr id="514" name="Freeform 5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5" name="TextBox 5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6" name="Group 516"/>
          <p:cNvGrpSpPr/>
          <p:nvPr/>
        </p:nvGrpSpPr>
        <p:grpSpPr>
          <a:xfrm>
            <a:off x="5401552" y="2412567"/>
            <a:ext cx="212507" cy="376548"/>
            <a:chOff x="0" y="0"/>
            <a:chExt cx="74076" cy="131259"/>
          </a:xfrm>
        </p:grpSpPr>
        <p:sp>
          <p:nvSpPr>
            <p:cNvPr id="517" name="Freeform 5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8" name="TextBox 5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9" name="Group 519"/>
          <p:cNvGrpSpPr/>
          <p:nvPr/>
        </p:nvGrpSpPr>
        <p:grpSpPr>
          <a:xfrm>
            <a:off x="5171368" y="2876285"/>
            <a:ext cx="212507" cy="376548"/>
            <a:chOff x="0" y="0"/>
            <a:chExt cx="74076" cy="131259"/>
          </a:xfrm>
        </p:grpSpPr>
        <p:sp>
          <p:nvSpPr>
            <p:cNvPr id="520" name="Freeform 5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1" name="TextBox 5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2" name="Group 522"/>
          <p:cNvGrpSpPr/>
          <p:nvPr/>
        </p:nvGrpSpPr>
        <p:grpSpPr>
          <a:xfrm>
            <a:off x="5401552" y="2876285"/>
            <a:ext cx="212507" cy="376548"/>
            <a:chOff x="0" y="0"/>
            <a:chExt cx="74076" cy="131259"/>
          </a:xfrm>
        </p:grpSpPr>
        <p:sp>
          <p:nvSpPr>
            <p:cNvPr id="523" name="Freeform 5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4" name="TextBox 5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5" name="Group 525"/>
          <p:cNvGrpSpPr/>
          <p:nvPr/>
        </p:nvGrpSpPr>
        <p:grpSpPr>
          <a:xfrm>
            <a:off x="5171368" y="3340002"/>
            <a:ext cx="212507" cy="376548"/>
            <a:chOff x="0" y="0"/>
            <a:chExt cx="74076" cy="131259"/>
          </a:xfrm>
        </p:grpSpPr>
        <p:sp>
          <p:nvSpPr>
            <p:cNvPr id="526" name="Freeform 5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7" name="TextBox 5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8" name="Group 528"/>
          <p:cNvGrpSpPr/>
          <p:nvPr/>
        </p:nvGrpSpPr>
        <p:grpSpPr>
          <a:xfrm>
            <a:off x="5401552" y="3340002"/>
            <a:ext cx="212507" cy="376548"/>
            <a:chOff x="0" y="0"/>
            <a:chExt cx="74076" cy="131259"/>
          </a:xfrm>
        </p:grpSpPr>
        <p:sp>
          <p:nvSpPr>
            <p:cNvPr id="529" name="Freeform 5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0" name="TextBox 5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1" name="Group 531"/>
          <p:cNvGrpSpPr/>
          <p:nvPr/>
        </p:nvGrpSpPr>
        <p:grpSpPr>
          <a:xfrm>
            <a:off x="5171368" y="3803720"/>
            <a:ext cx="212507" cy="376548"/>
            <a:chOff x="0" y="0"/>
            <a:chExt cx="74076" cy="131259"/>
          </a:xfrm>
        </p:grpSpPr>
        <p:sp>
          <p:nvSpPr>
            <p:cNvPr id="532" name="Freeform 5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3" name="TextBox 5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4" name="Group 534"/>
          <p:cNvGrpSpPr/>
          <p:nvPr/>
        </p:nvGrpSpPr>
        <p:grpSpPr>
          <a:xfrm>
            <a:off x="5401552" y="3803720"/>
            <a:ext cx="212507" cy="376548"/>
            <a:chOff x="0" y="0"/>
            <a:chExt cx="74076" cy="131259"/>
          </a:xfrm>
        </p:grpSpPr>
        <p:sp>
          <p:nvSpPr>
            <p:cNvPr id="535" name="Freeform 5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6" name="TextBox 5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7" name="Group 537"/>
          <p:cNvGrpSpPr/>
          <p:nvPr/>
        </p:nvGrpSpPr>
        <p:grpSpPr>
          <a:xfrm>
            <a:off x="5171368" y="4267437"/>
            <a:ext cx="212507" cy="376548"/>
            <a:chOff x="0" y="0"/>
            <a:chExt cx="74076" cy="131259"/>
          </a:xfrm>
        </p:grpSpPr>
        <p:sp>
          <p:nvSpPr>
            <p:cNvPr id="538" name="Freeform 5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9" name="TextBox 5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0" name="Group 540"/>
          <p:cNvGrpSpPr/>
          <p:nvPr/>
        </p:nvGrpSpPr>
        <p:grpSpPr>
          <a:xfrm>
            <a:off x="5401552" y="4267437"/>
            <a:ext cx="212507" cy="376548"/>
            <a:chOff x="0" y="0"/>
            <a:chExt cx="74076" cy="131259"/>
          </a:xfrm>
        </p:grpSpPr>
        <p:sp>
          <p:nvSpPr>
            <p:cNvPr id="541" name="Freeform 5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2" name="TextBox 5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3" name="Group 543"/>
          <p:cNvGrpSpPr/>
          <p:nvPr/>
        </p:nvGrpSpPr>
        <p:grpSpPr>
          <a:xfrm>
            <a:off x="5171368" y="4731155"/>
            <a:ext cx="212507" cy="376548"/>
            <a:chOff x="0" y="0"/>
            <a:chExt cx="74076" cy="131259"/>
          </a:xfrm>
        </p:grpSpPr>
        <p:sp>
          <p:nvSpPr>
            <p:cNvPr id="544" name="Freeform 5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5" name="TextBox 5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6" name="Group 546"/>
          <p:cNvGrpSpPr/>
          <p:nvPr/>
        </p:nvGrpSpPr>
        <p:grpSpPr>
          <a:xfrm>
            <a:off x="5401552" y="4731155"/>
            <a:ext cx="212507" cy="376548"/>
            <a:chOff x="0" y="0"/>
            <a:chExt cx="74076" cy="131259"/>
          </a:xfrm>
        </p:grpSpPr>
        <p:sp>
          <p:nvSpPr>
            <p:cNvPr id="547" name="Freeform 5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8" name="TextBox 5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9" name="Group 549"/>
          <p:cNvGrpSpPr/>
          <p:nvPr/>
        </p:nvGrpSpPr>
        <p:grpSpPr>
          <a:xfrm>
            <a:off x="5171368" y="5194872"/>
            <a:ext cx="212507" cy="376548"/>
            <a:chOff x="0" y="0"/>
            <a:chExt cx="74076" cy="131259"/>
          </a:xfrm>
        </p:grpSpPr>
        <p:sp>
          <p:nvSpPr>
            <p:cNvPr id="550" name="Freeform 5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1" name="TextBox 5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2" name="Group 552"/>
          <p:cNvGrpSpPr/>
          <p:nvPr/>
        </p:nvGrpSpPr>
        <p:grpSpPr>
          <a:xfrm>
            <a:off x="5401552" y="5194872"/>
            <a:ext cx="212507" cy="376548"/>
            <a:chOff x="0" y="0"/>
            <a:chExt cx="74076" cy="131259"/>
          </a:xfrm>
        </p:grpSpPr>
        <p:sp>
          <p:nvSpPr>
            <p:cNvPr id="553" name="Freeform 5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4" name="TextBox 5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5" name="Group 555"/>
          <p:cNvGrpSpPr/>
          <p:nvPr/>
        </p:nvGrpSpPr>
        <p:grpSpPr>
          <a:xfrm>
            <a:off x="5171368" y="5658590"/>
            <a:ext cx="212507" cy="376548"/>
            <a:chOff x="0" y="0"/>
            <a:chExt cx="74076" cy="131259"/>
          </a:xfrm>
        </p:grpSpPr>
        <p:sp>
          <p:nvSpPr>
            <p:cNvPr id="556" name="Freeform 5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7" name="TextBox 5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8" name="Group 558"/>
          <p:cNvGrpSpPr/>
          <p:nvPr/>
        </p:nvGrpSpPr>
        <p:grpSpPr>
          <a:xfrm>
            <a:off x="5401552" y="5658590"/>
            <a:ext cx="212507" cy="376548"/>
            <a:chOff x="0" y="0"/>
            <a:chExt cx="74076" cy="131259"/>
          </a:xfrm>
        </p:grpSpPr>
        <p:sp>
          <p:nvSpPr>
            <p:cNvPr id="559" name="Freeform 5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0" name="TextBox 5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1" name="Group 561"/>
          <p:cNvGrpSpPr/>
          <p:nvPr/>
        </p:nvGrpSpPr>
        <p:grpSpPr>
          <a:xfrm>
            <a:off x="5171368" y="6122307"/>
            <a:ext cx="212507" cy="376548"/>
            <a:chOff x="0" y="0"/>
            <a:chExt cx="74076" cy="131259"/>
          </a:xfrm>
        </p:grpSpPr>
        <p:sp>
          <p:nvSpPr>
            <p:cNvPr id="562" name="Freeform 5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3" name="TextBox 5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4" name="Group 564"/>
          <p:cNvGrpSpPr/>
          <p:nvPr/>
        </p:nvGrpSpPr>
        <p:grpSpPr>
          <a:xfrm>
            <a:off x="5401552" y="6122307"/>
            <a:ext cx="212507" cy="376548"/>
            <a:chOff x="0" y="0"/>
            <a:chExt cx="74076" cy="131259"/>
          </a:xfrm>
        </p:grpSpPr>
        <p:sp>
          <p:nvSpPr>
            <p:cNvPr id="565" name="Freeform 5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6" name="TextBox 5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7" name="Group 567"/>
          <p:cNvGrpSpPr/>
          <p:nvPr/>
        </p:nvGrpSpPr>
        <p:grpSpPr>
          <a:xfrm>
            <a:off x="5171368" y="6586025"/>
            <a:ext cx="212507" cy="376548"/>
            <a:chOff x="0" y="0"/>
            <a:chExt cx="74076" cy="131259"/>
          </a:xfrm>
        </p:grpSpPr>
        <p:sp>
          <p:nvSpPr>
            <p:cNvPr id="568" name="Freeform 5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9" name="TextBox 5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0" name="Group 570"/>
          <p:cNvGrpSpPr/>
          <p:nvPr/>
        </p:nvGrpSpPr>
        <p:grpSpPr>
          <a:xfrm>
            <a:off x="5401552" y="6586025"/>
            <a:ext cx="212507" cy="376548"/>
            <a:chOff x="0" y="0"/>
            <a:chExt cx="74076" cy="131259"/>
          </a:xfrm>
        </p:grpSpPr>
        <p:sp>
          <p:nvSpPr>
            <p:cNvPr id="571" name="Freeform 5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2" name="TextBox 5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3" name="Group 573"/>
          <p:cNvGrpSpPr/>
          <p:nvPr/>
        </p:nvGrpSpPr>
        <p:grpSpPr>
          <a:xfrm>
            <a:off x="5171368" y="7049742"/>
            <a:ext cx="212507" cy="376548"/>
            <a:chOff x="0" y="0"/>
            <a:chExt cx="74076" cy="131259"/>
          </a:xfrm>
        </p:grpSpPr>
        <p:sp>
          <p:nvSpPr>
            <p:cNvPr id="574" name="Freeform 5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5" name="TextBox 5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6" name="Group 576"/>
          <p:cNvGrpSpPr/>
          <p:nvPr/>
        </p:nvGrpSpPr>
        <p:grpSpPr>
          <a:xfrm>
            <a:off x="5401552" y="7049742"/>
            <a:ext cx="212507" cy="376548"/>
            <a:chOff x="0" y="0"/>
            <a:chExt cx="74076" cy="131259"/>
          </a:xfrm>
        </p:grpSpPr>
        <p:sp>
          <p:nvSpPr>
            <p:cNvPr id="577" name="Freeform 5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8" name="TextBox 5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9" name="Group 579"/>
          <p:cNvGrpSpPr/>
          <p:nvPr/>
        </p:nvGrpSpPr>
        <p:grpSpPr>
          <a:xfrm>
            <a:off x="5171368" y="7513460"/>
            <a:ext cx="212507" cy="376548"/>
            <a:chOff x="0" y="0"/>
            <a:chExt cx="74076" cy="131259"/>
          </a:xfrm>
        </p:grpSpPr>
        <p:sp>
          <p:nvSpPr>
            <p:cNvPr id="580" name="Freeform 5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1" name="TextBox 5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2" name="Group 582"/>
          <p:cNvGrpSpPr/>
          <p:nvPr/>
        </p:nvGrpSpPr>
        <p:grpSpPr>
          <a:xfrm>
            <a:off x="5401552" y="7513460"/>
            <a:ext cx="212507" cy="376548"/>
            <a:chOff x="0" y="0"/>
            <a:chExt cx="74076" cy="131259"/>
          </a:xfrm>
        </p:grpSpPr>
        <p:sp>
          <p:nvSpPr>
            <p:cNvPr id="583" name="Freeform 5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4" name="TextBox 5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5" name="Group 585"/>
          <p:cNvGrpSpPr/>
          <p:nvPr/>
        </p:nvGrpSpPr>
        <p:grpSpPr>
          <a:xfrm>
            <a:off x="5631735" y="1948850"/>
            <a:ext cx="212507" cy="376548"/>
            <a:chOff x="0" y="0"/>
            <a:chExt cx="74076" cy="131259"/>
          </a:xfrm>
        </p:grpSpPr>
        <p:sp>
          <p:nvSpPr>
            <p:cNvPr id="586" name="Freeform 5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7" name="TextBox 5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8" name="Group 588"/>
          <p:cNvGrpSpPr/>
          <p:nvPr/>
        </p:nvGrpSpPr>
        <p:grpSpPr>
          <a:xfrm>
            <a:off x="5631735" y="2412567"/>
            <a:ext cx="212507" cy="376548"/>
            <a:chOff x="0" y="0"/>
            <a:chExt cx="74076" cy="131259"/>
          </a:xfrm>
        </p:grpSpPr>
        <p:sp>
          <p:nvSpPr>
            <p:cNvPr id="589" name="Freeform 5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0" name="TextBox 5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1" name="Group 591"/>
          <p:cNvGrpSpPr/>
          <p:nvPr/>
        </p:nvGrpSpPr>
        <p:grpSpPr>
          <a:xfrm>
            <a:off x="5631735" y="2876285"/>
            <a:ext cx="212507" cy="376548"/>
            <a:chOff x="0" y="0"/>
            <a:chExt cx="74076" cy="131259"/>
          </a:xfrm>
        </p:grpSpPr>
        <p:sp>
          <p:nvSpPr>
            <p:cNvPr id="592" name="Freeform 5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3" name="TextBox 5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4" name="Group 594"/>
          <p:cNvGrpSpPr/>
          <p:nvPr/>
        </p:nvGrpSpPr>
        <p:grpSpPr>
          <a:xfrm>
            <a:off x="5631735" y="3340002"/>
            <a:ext cx="212507" cy="376548"/>
            <a:chOff x="0" y="0"/>
            <a:chExt cx="74076" cy="131259"/>
          </a:xfrm>
        </p:grpSpPr>
        <p:sp>
          <p:nvSpPr>
            <p:cNvPr id="595" name="Freeform 5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6" name="TextBox 5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7" name="Group 597"/>
          <p:cNvGrpSpPr/>
          <p:nvPr/>
        </p:nvGrpSpPr>
        <p:grpSpPr>
          <a:xfrm>
            <a:off x="5631735" y="3803720"/>
            <a:ext cx="212507" cy="376548"/>
            <a:chOff x="0" y="0"/>
            <a:chExt cx="74076" cy="131259"/>
          </a:xfrm>
        </p:grpSpPr>
        <p:sp>
          <p:nvSpPr>
            <p:cNvPr id="598" name="Freeform 5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9" name="TextBox 5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0" name="Group 600"/>
          <p:cNvGrpSpPr/>
          <p:nvPr/>
        </p:nvGrpSpPr>
        <p:grpSpPr>
          <a:xfrm>
            <a:off x="5631735" y="4267437"/>
            <a:ext cx="212507" cy="376548"/>
            <a:chOff x="0" y="0"/>
            <a:chExt cx="74076" cy="131259"/>
          </a:xfrm>
        </p:grpSpPr>
        <p:sp>
          <p:nvSpPr>
            <p:cNvPr id="601" name="Freeform 6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2" name="TextBox 6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3" name="Group 603"/>
          <p:cNvGrpSpPr/>
          <p:nvPr/>
        </p:nvGrpSpPr>
        <p:grpSpPr>
          <a:xfrm>
            <a:off x="5631735" y="4731155"/>
            <a:ext cx="212507" cy="376548"/>
            <a:chOff x="0" y="0"/>
            <a:chExt cx="74076" cy="131259"/>
          </a:xfrm>
        </p:grpSpPr>
        <p:sp>
          <p:nvSpPr>
            <p:cNvPr id="604" name="Freeform 6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5" name="TextBox 6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6" name="Group 606"/>
          <p:cNvGrpSpPr/>
          <p:nvPr/>
        </p:nvGrpSpPr>
        <p:grpSpPr>
          <a:xfrm>
            <a:off x="5631735" y="5194872"/>
            <a:ext cx="212507" cy="376548"/>
            <a:chOff x="0" y="0"/>
            <a:chExt cx="74076" cy="131259"/>
          </a:xfrm>
        </p:grpSpPr>
        <p:sp>
          <p:nvSpPr>
            <p:cNvPr id="607" name="Freeform 6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8" name="TextBox 6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9" name="Group 609"/>
          <p:cNvGrpSpPr/>
          <p:nvPr/>
        </p:nvGrpSpPr>
        <p:grpSpPr>
          <a:xfrm>
            <a:off x="5631735" y="5658590"/>
            <a:ext cx="212507" cy="376548"/>
            <a:chOff x="0" y="0"/>
            <a:chExt cx="74076" cy="131259"/>
          </a:xfrm>
        </p:grpSpPr>
        <p:sp>
          <p:nvSpPr>
            <p:cNvPr id="610" name="Freeform 6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1" name="TextBox 6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2" name="Group 612"/>
          <p:cNvGrpSpPr/>
          <p:nvPr/>
        </p:nvGrpSpPr>
        <p:grpSpPr>
          <a:xfrm>
            <a:off x="5631735" y="6122307"/>
            <a:ext cx="212507" cy="376548"/>
            <a:chOff x="0" y="0"/>
            <a:chExt cx="74076" cy="131259"/>
          </a:xfrm>
        </p:grpSpPr>
        <p:sp>
          <p:nvSpPr>
            <p:cNvPr id="613" name="Freeform 6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4" name="TextBox 6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5" name="Group 615"/>
          <p:cNvGrpSpPr/>
          <p:nvPr/>
        </p:nvGrpSpPr>
        <p:grpSpPr>
          <a:xfrm>
            <a:off x="5631735" y="6586025"/>
            <a:ext cx="212507" cy="376548"/>
            <a:chOff x="0" y="0"/>
            <a:chExt cx="74076" cy="131259"/>
          </a:xfrm>
        </p:grpSpPr>
        <p:sp>
          <p:nvSpPr>
            <p:cNvPr id="616" name="Freeform 6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7" name="TextBox 6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8" name="Group 618"/>
          <p:cNvGrpSpPr/>
          <p:nvPr/>
        </p:nvGrpSpPr>
        <p:grpSpPr>
          <a:xfrm>
            <a:off x="5631735" y="7049742"/>
            <a:ext cx="212507" cy="376548"/>
            <a:chOff x="0" y="0"/>
            <a:chExt cx="74076" cy="131259"/>
          </a:xfrm>
        </p:grpSpPr>
        <p:sp>
          <p:nvSpPr>
            <p:cNvPr id="619" name="Freeform 6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0" name="TextBox 6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1" name="Group 621"/>
          <p:cNvGrpSpPr/>
          <p:nvPr/>
        </p:nvGrpSpPr>
        <p:grpSpPr>
          <a:xfrm>
            <a:off x="5631735" y="7513460"/>
            <a:ext cx="212507" cy="376548"/>
            <a:chOff x="0" y="0"/>
            <a:chExt cx="74076" cy="131259"/>
          </a:xfrm>
        </p:grpSpPr>
        <p:sp>
          <p:nvSpPr>
            <p:cNvPr id="622" name="Freeform 6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3" name="TextBox 6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4" name="Group 624"/>
          <p:cNvGrpSpPr/>
          <p:nvPr/>
        </p:nvGrpSpPr>
        <p:grpSpPr>
          <a:xfrm>
            <a:off x="5861919" y="1948850"/>
            <a:ext cx="212507" cy="376548"/>
            <a:chOff x="0" y="0"/>
            <a:chExt cx="74076" cy="131259"/>
          </a:xfrm>
        </p:grpSpPr>
        <p:sp>
          <p:nvSpPr>
            <p:cNvPr id="625" name="Freeform 6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6" name="TextBox 6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7" name="Group 627"/>
          <p:cNvGrpSpPr/>
          <p:nvPr/>
        </p:nvGrpSpPr>
        <p:grpSpPr>
          <a:xfrm>
            <a:off x="6092102" y="1948850"/>
            <a:ext cx="212507" cy="376548"/>
            <a:chOff x="0" y="0"/>
            <a:chExt cx="74076" cy="131259"/>
          </a:xfrm>
        </p:grpSpPr>
        <p:sp>
          <p:nvSpPr>
            <p:cNvPr id="628" name="Freeform 6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9" name="TextBox 6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0" name="Group 630"/>
          <p:cNvGrpSpPr/>
          <p:nvPr/>
        </p:nvGrpSpPr>
        <p:grpSpPr>
          <a:xfrm>
            <a:off x="5861919" y="2412567"/>
            <a:ext cx="212507" cy="376548"/>
            <a:chOff x="0" y="0"/>
            <a:chExt cx="74076" cy="131259"/>
          </a:xfrm>
        </p:grpSpPr>
        <p:sp>
          <p:nvSpPr>
            <p:cNvPr id="631" name="Freeform 6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2" name="TextBox 6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3" name="Group 633"/>
          <p:cNvGrpSpPr/>
          <p:nvPr/>
        </p:nvGrpSpPr>
        <p:grpSpPr>
          <a:xfrm>
            <a:off x="6092102" y="2412567"/>
            <a:ext cx="212507" cy="376548"/>
            <a:chOff x="0" y="0"/>
            <a:chExt cx="74076" cy="131259"/>
          </a:xfrm>
        </p:grpSpPr>
        <p:sp>
          <p:nvSpPr>
            <p:cNvPr id="634" name="Freeform 6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5" name="TextBox 6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6" name="Group 636"/>
          <p:cNvGrpSpPr/>
          <p:nvPr/>
        </p:nvGrpSpPr>
        <p:grpSpPr>
          <a:xfrm>
            <a:off x="5861919" y="2876285"/>
            <a:ext cx="212507" cy="376548"/>
            <a:chOff x="0" y="0"/>
            <a:chExt cx="74076" cy="131259"/>
          </a:xfrm>
        </p:grpSpPr>
        <p:sp>
          <p:nvSpPr>
            <p:cNvPr id="637" name="Freeform 6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8" name="TextBox 6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9" name="Group 639"/>
          <p:cNvGrpSpPr/>
          <p:nvPr/>
        </p:nvGrpSpPr>
        <p:grpSpPr>
          <a:xfrm>
            <a:off x="6092102" y="2876285"/>
            <a:ext cx="212507" cy="376548"/>
            <a:chOff x="0" y="0"/>
            <a:chExt cx="74076" cy="131259"/>
          </a:xfrm>
        </p:grpSpPr>
        <p:sp>
          <p:nvSpPr>
            <p:cNvPr id="640" name="Freeform 6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1" name="TextBox 6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2" name="Group 642"/>
          <p:cNvGrpSpPr/>
          <p:nvPr/>
        </p:nvGrpSpPr>
        <p:grpSpPr>
          <a:xfrm>
            <a:off x="5861919" y="3340002"/>
            <a:ext cx="212507" cy="376548"/>
            <a:chOff x="0" y="0"/>
            <a:chExt cx="74076" cy="131259"/>
          </a:xfrm>
        </p:grpSpPr>
        <p:sp>
          <p:nvSpPr>
            <p:cNvPr id="643" name="Freeform 6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4" name="TextBox 6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5" name="Group 645"/>
          <p:cNvGrpSpPr/>
          <p:nvPr/>
        </p:nvGrpSpPr>
        <p:grpSpPr>
          <a:xfrm>
            <a:off x="6092102" y="3340002"/>
            <a:ext cx="212507" cy="376548"/>
            <a:chOff x="0" y="0"/>
            <a:chExt cx="74076" cy="131259"/>
          </a:xfrm>
        </p:grpSpPr>
        <p:sp>
          <p:nvSpPr>
            <p:cNvPr id="646" name="Freeform 6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7" name="TextBox 6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8" name="Group 648"/>
          <p:cNvGrpSpPr/>
          <p:nvPr/>
        </p:nvGrpSpPr>
        <p:grpSpPr>
          <a:xfrm>
            <a:off x="5861919" y="3803720"/>
            <a:ext cx="212507" cy="376548"/>
            <a:chOff x="0" y="0"/>
            <a:chExt cx="74076" cy="131259"/>
          </a:xfrm>
        </p:grpSpPr>
        <p:sp>
          <p:nvSpPr>
            <p:cNvPr id="649" name="Freeform 6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0" name="TextBox 6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1" name="Group 651"/>
          <p:cNvGrpSpPr/>
          <p:nvPr/>
        </p:nvGrpSpPr>
        <p:grpSpPr>
          <a:xfrm>
            <a:off x="6092102" y="3803720"/>
            <a:ext cx="212507" cy="376548"/>
            <a:chOff x="0" y="0"/>
            <a:chExt cx="74076" cy="131259"/>
          </a:xfrm>
        </p:grpSpPr>
        <p:sp>
          <p:nvSpPr>
            <p:cNvPr id="652" name="Freeform 6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3" name="TextBox 6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4" name="Group 654"/>
          <p:cNvGrpSpPr/>
          <p:nvPr/>
        </p:nvGrpSpPr>
        <p:grpSpPr>
          <a:xfrm>
            <a:off x="5861919" y="4267437"/>
            <a:ext cx="212507" cy="376548"/>
            <a:chOff x="0" y="0"/>
            <a:chExt cx="74076" cy="131259"/>
          </a:xfrm>
        </p:grpSpPr>
        <p:sp>
          <p:nvSpPr>
            <p:cNvPr id="655" name="Freeform 6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6" name="TextBox 6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7" name="Group 657"/>
          <p:cNvGrpSpPr/>
          <p:nvPr/>
        </p:nvGrpSpPr>
        <p:grpSpPr>
          <a:xfrm>
            <a:off x="6092102" y="4267437"/>
            <a:ext cx="212507" cy="376548"/>
            <a:chOff x="0" y="0"/>
            <a:chExt cx="74076" cy="131259"/>
          </a:xfrm>
        </p:grpSpPr>
        <p:sp>
          <p:nvSpPr>
            <p:cNvPr id="658" name="Freeform 6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9" name="TextBox 6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0" name="Group 660"/>
          <p:cNvGrpSpPr/>
          <p:nvPr/>
        </p:nvGrpSpPr>
        <p:grpSpPr>
          <a:xfrm>
            <a:off x="5861919" y="4731155"/>
            <a:ext cx="212507" cy="376548"/>
            <a:chOff x="0" y="0"/>
            <a:chExt cx="74076" cy="131259"/>
          </a:xfrm>
        </p:grpSpPr>
        <p:sp>
          <p:nvSpPr>
            <p:cNvPr id="661" name="Freeform 6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2" name="TextBox 6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3" name="Group 663"/>
          <p:cNvGrpSpPr/>
          <p:nvPr/>
        </p:nvGrpSpPr>
        <p:grpSpPr>
          <a:xfrm>
            <a:off x="6092102" y="4731155"/>
            <a:ext cx="212507" cy="376548"/>
            <a:chOff x="0" y="0"/>
            <a:chExt cx="74076" cy="131259"/>
          </a:xfrm>
        </p:grpSpPr>
        <p:sp>
          <p:nvSpPr>
            <p:cNvPr id="664" name="Freeform 6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5" name="TextBox 6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6" name="Group 666"/>
          <p:cNvGrpSpPr/>
          <p:nvPr/>
        </p:nvGrpSpPr>
        <p:grpSpPr>
          <a:xfrm>
            <a:off x="5861919" y="5194872"/>
            <a:ext cx="212507" cy="376548"/>
            <a:chOff x="0" y="0"/>
            <a:chExt cx="74076" cy="131259"/>
          </a:xfrm>
        </p:grpSpPr>
        <p:sp>
          <p:nvSpPr>
            <p:cNvPr id="667" name="Freeform 6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8" name="TextBox 6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9" name="Group 669"/>
          <p:cNvGrpSpPr/>
          <p:nvPr/>
        </p:nvGrpSpPr>
        <p:grpSpPr>
          <a:xfrm>
            <a:off x="6092102" y="5194872"/>
            <a:ext cx="212507" cy="376548"/>
            <a:chOff x="0" y="0"/>
            <a:chExt cx="74076" cy="131259"/>
          </a:xfrm>
        </p:grpSpPr>
        <p:sp>
          <p:nvSpPr>
            <p:cNvPr id="670" name="Freeform 6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1" name="TextBox 6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2" name="Group 672"/>
          <p:cNvGrpSpPr/>
          <p:nvPr/>
        </p:nvGrpSpPr>
        <p:grpSpPr>
          <a:xfrm>
            <a:off x="5861919" y="5658590"/>
            <a:ext cx="212507" cy="376548"/>
            <a:chOff x="0" y="0"/>
            <a:chExt cx="74076" cy="131259"/>
          </a:xfrm>
        </p:grpSpPr>
        <p:sp>
          <p:nvSpPr>
            <p:cNvPr id="673" name="Freeform 6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4" name="TextBox 6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5" name="Group 675"/>
          <p:cNvGrpSpPr/>
          <p:nvPr/>
        </p:nvGrpSpPr>
        <p:grpSpPr>
          <a:xfrm>
            <a:off x="6092102" y="5658590"/>
            <a:ext cx="212507" cy="376548"/>
            <a:chOff x="0" y="0"/>
            <a:chExt cx="74076" cy="131259"/>
          </a:xfrm>
        </p:grpSpPr>
        <p:sp>
          <p:nvSpPr>
            <p:cNvPr id="676" name="Freeform 6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7" name="TextBox 6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8" name="Group 678"/>
          <p:cNvGrpSpPr/>
          <p:nvPr/>
        </p:nvGrpSpPr>
        <p:grpSpPr>
          <a:xfrm>
            <a:off x="5861919" y="6122307"/>
            <a:ext cx="212507" cy="376548"/>
            <a:chOff x="0" y="0"/>
            <a:chExt cx="74076" cy="131259"/>
          </a:xfrm>
        </p:grpSpPr>
        <p:sp>
          <p:nvSpPr>
            <p:cNvPr id="679" name="Freeform 6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0" name="TextBox 6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1" name="Group 681"/>
          <p:cNvGrpSpPr/>
          <p:nvPr/>
        </p:nvGrpSpPr>
        <p:grpSpPr>
          <a:xfrm>
            <a:off x="6092102" y="6122307"/>
            <a:ext cx="212507" cy="376548"/>
            <a:chOff x="0" y="0"/>
            <a:chExt cx="74076" cy="131259"/>
          </a:xfrm>
        </p:grpSpPr>
        <p:sp>
          <p:nvSpPr>
            <p:cNvPr id="682" name="Freeform 6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3" name="TextBox 6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4" name="Group 684"/>
          <p:cNvGrpSpPr/>
          <p:nvPr/>
        </p:nvGrpSpPr>
        <p:grpSpPr>
          <a:xfrm>
            <a:off x="5861919" y="6586025"/>
            <a:ext cx="212507" cy="376548"/>
            <a:chOff x="0" y="0"/>
            <a:chExt cx="74076" cy="131259"/>
          </a:xfrm>
        </p:grpSpPr>
        <p:sp>
          <p:nvSpPr>
            <p:cNvPr id="685" name="Freeform 6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6" name="TextBox 6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7" name="Group 687"/>
          <p:cNvGrpSpPr/>
          <p:nvPr/>
        </p:nvGrpSpPr>
        <p:grpSpPr>
          <a:xfrm>
            <a:off x="6092102" y="6586025"/>
            <a:ext cx="212507" cy="376548"/>
            <a:chOff x="0" y="0"/>
            <a:chExt cx="74076" cy="131259"/>
          </a:xfrm>
        </p:grpSpPr>
        <p:sp>
          <p:nvSpPr>
            <p:cNvPr id="688" name="Freeform 6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9" name="TextBox 6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0" name="Group 690"/>
          <p:cNvGrpSpPr/>
          <p:nvPr/>
        </p:nvGrpSpPr>
        <p:grpSpPr>
          <a:xfrm>
            <a:off x="5861919" y="7049742"/>
            <a:ext cx="212507" cy="376548"/>
            <a:chOff x="0" y="0"/>
            <a:chExt cx="74076" cy="131259"/>
          </a:xfrm>
        </p:grpSpPr>
        <p:sp>
          <p:nvSpPr>
            <p:cNvPr id="691" name="Freeform 6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2" name="TextBox 6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3" name="Group 693"/>
          <p:cNvGrpSpPr/>
          <p:nvPr/>
        </p:nvGrpSpPr>
        <p:grpSpPr>
          <a:xfrm>
            <a:off x="6092102" y="7049742"/>
            <a:ext cx="212507" cy="376548"/>
            <a:chOff x="0" y="0"/>
            <a:chExt cx="74076" cy="131259"/>
          </a:xfrm>
        </p:grpSpPr>
        <p:sp>
          <p:nvSpPr>
            <p:cNvPr id="694" name="Freeform 6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5" name="TextBox 6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6" name="Group 696"/>
          <p:cNvGrpSpPr/>
          <p:nvPr/>
        </p:nvGrpSpPr>
        <p:grpSpPr>
          <a:xfrm>
            <a:off x="5861919" y="7513460"/>
            <a:ext cx="212507" cy="376548"/>
            <a:chOff x="0" y="0"/>
            <a:chExt cx="74076" cy="131259"/>
          </a:xfrm>
        </p:grpSpPr>
        <p:sp>
          <p:nvSpPr>
            <p:cNvPr id="697" name="Freeform 6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8" name="TextBox 6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9" name="Group 699"/>
          <p:cNvGrpSpPr/>
          <p:nvPr/>
        </p:nvGrpSpPr>
        <p:grpSpPr>
          <a:xfrm>
            <a:off x="6092102" y="7513460"/>
            <a:ext cx="212507" cy="376548"/>
            <a:chOff x="0" y="0"/>
            <a:chExt cx="74076" cy="131259"/>
          </a:xfrm>
        </p:grpSpPr>
        <p:sp>
          <p:nvSpPr>
            <p:cNvPr id="700" name="Freeform 7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1" name="TextBox 7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2" name="Group 702"/>
          <p:cNvGrpSpPr/>
          <p:nvPr/>
        </p:nvGrpSpPr>
        <p:grpSpPr>
          <a:xfrm>
            <a:off x="6322286" y="1948850"/>
            <a:ext cx="212507" cy="376548"/>
            <a:chOff x="0" y="0"/>
            <a:chExt cx="74076" cy="131259"/>
          </a:xfrm>
        </p:grpSpPr>
        <p:sp>
          <p:nvSpPr>
            <p:cNvPr id="703" name="Freeform 7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4" name="TextBox 7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5" name="Group 705"/>
          <p:cNvGrpSpPr/>
          <p:nvPr/>
        </p:nvGrpSpPr>
        <p:grpSpPr>
          <a:xfrm>
            <a:off x="6552469" y="1948850"/>
            <a:ext cx="212507" cy="376548"/>
            <a:chOff x="0" y="0"/>
            <a:chExt cx="74076" cy="131259"/>
          </a:xfrm>
        </p:grpSpPr>
        <p:sp>
          <p:nvSpPr>
            <p:cNvPr id="706" name="Freeform 7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7" name="TextBox 7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8" name="Group 708"/>
          <p:cNvGrpSpPr/>
          <p:nvPr/>
        </p:nvGrpSpPr>
        <p:grpSpPr>
          <a:xfrm>
            <a:off x="6322286" y="2412567"/>
            <a:ext cx="212507" cy="376548"/>
            <a:chOff x="0" y="0"/>
            <a:chExt cx="74076" cy="131259"/>
          </a:xfrm>
        </p:grpSpPr>
        <p:sp>
          <p:nvSpPr>
            <p:cNvPr id="709" name="Freeform 7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0" name="TextBox 7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1" name="Group 711"/>
          <p:cNvGrpSpPr/>
          <p:nvPr/>
        </p:nvGrpSpPr>
        <p:grpSpPr>
          <a:xfrm>
            <a:off x="6552469" y="2412567"/>
            <a:ext cx="212507" cy="376548"/>
            <a:chOff x="0" y="0"/>
            <a:chExt cx="74076" cy="131259"/>
          </a:xfrm>
        </p:grpSpPr>
        <p:sp>
          <p:nvSpPr>
            <p:cNvPr id="712" name="Freeform 7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3" name="TextBox 7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4" name="Group 714"/>
          <p:cNvGrpSpPr/>
          <p:nvPr/>
        </p:nvGrpSpPr>
        <p:grpSpPr>
          <a:xfrm>
            <a:off x="6322286" y="2876285"/>
            <a:ext cx="212507" cy="376548"/>
            <a:chOff x="0" y="0"/>
            <a:chExt cx="74076" cy="131259"/>
          </a:xfrm>
        </p:grpSpPr>
        <p:sp>
          <p:nvSpPr>
            <p:cNvPr id="715" name="Freeform 7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6" name="TextBox 7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7" name="Group 717"/>
          <p:cNvGrpSpPr/>
          <p:nvPr/>
        </p:nvGrpSpPr>
        <p:grpSpPr>
          <a:xfrm>
            <a:off x="6552469" y="2876285"/>
            <a:ext cx="212507" cy="376548"/>
            <a:chOff x="0" y="0"/>
            <a:chExt cx="74076" cy="131259"/>
          </a:xfrm>
        </p:grpSpPr>
        <p:sp>
          <p:nvSpPr>
            <p:cNvPr id="718" name="Freeform 7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9" name="TextBox 7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0" name="Group 720"/>
          <p:cNvGrpSpPr/>
          <p:nvPr/>
        </p:nvGrpSpPr>
        <p:grpSpPr>
          <a:xfrm>
            <a:off x="6322286" y="3340002"/>
            <a:ext cx="212507" cy="376548"/>
            <a:chOff x="0" y="0"/>
            <a:chExt cx="74076" cy="131259"/>
          </a:xfrm>
        </p:grpSpPr>
        <p:sp>
          <p:nvSpPr>
            <p:cNvPr id="721" name="Freeform 7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2" name="TextBox 7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3" name="Group 723"/>
          <p:cNvGrpSpPr/>
          <p:nvPr/>
        </p:nvGrpSpPr>
        <p:grpSpPr>
          <a:xfrm>
            <a:off x="6552469" y="3340002"/>
            <a:ext cx="212507" cy="376548"/>
            <a:chOff x="0" y="0"/>
            <a:chExt cx="74076" cy="131259"/>
          </a:xfrm>
        </p:grpSpPr>
        <p:sp>
          <p:nvSpPr>
            <p:cNvPr id="724" name="Freeform 7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5" name="TextBox 7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6" name="Group 726"/>
          <p:cNvGrpSpPr/>
          <p:nvPr/>
        </p:nvGrpSpPr>
        <p:grpSpPr>
          <a:xfrm>
            <a:off x="6322286" y="3803720"/>
            <a:ext cx="212507" cy="376548"/>
            <a:chOff x="0" y="0"/>
            <a:chExt cx="74076" cy="131259"/>
          </a:xfrm>
        </p:grpSpPr>
        <p:sp>
          <p:nvSpPr>
            <p:cNvPr id="727" name="Freeform 7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8" name="TextBox 7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9" name="Group 729"/>
          <p:cNvGrpSpPr/>
          <p:nvPr/>
        </p:nvGrpSpPr>
        <p:grpSpPr>
          <a:xfrm>
            <a:off x="6552469" y="3803720"/>
            <a:ext cx="212507" cy="376548"/>
            <a:chOff x="0" y="0"/>
            <a:chExt cx="74076" cy="131259"/>
          </a:xfrm>
        </p:grpSpPr>
        <p:sp>
          <p:nvSpPr>
            <p:cNvPr id="730" name="Freeform 7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1" name="TextBox 7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2" name="Group 732"/>
          <p:cNvGrpSpPr/>
          <p:nvPr/>
        </p:nvGrpSpPr>
        <p:grpSpPr>
          <a:xfrm>
            <a:off x="6322286" y="4267437"/>
            <a:ext cx="212507" cy="376548"/>
            <a:chOff x="0" y="0"/>
            <a:chExt cx="74076" cy="131259"/>
          </a:xfrm>
        </p:grpSpPr>
        <p:sp>
          <p:nvSpPr>
            <p:cNvPr id="733" name="Freeform 7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4" name="TextBox 7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5" name="Group 735"/>
          <p:cNvGrpSpPr/>
          <p:nvPr/>
        </p:nvGrpSpPr>
        <p:grpSpPr>
          <a:xfrm>
            <a:off x="6552469" y="4267437"/>
            <a:ext cx="212507" cy="376548"/>
            <a:chOff x="0" y="0"/>
            <a:chExt cx="74076" cy="131259"/>
          </a:xfrm>
        </p:grpSpPr>
        <p:sp>
          <p:nvSpPr>
            <p:cNvPr id="736" name="Freeform 7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7" name="TextBox 7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8" name="Group 738"/>
          <p:cNvGrpSpPr/>
          <p:nvPr/>
        </p:nvGrpSpPr>
        <p:grpSpPr>
          <a:xfrm>
            <a:off x="6322286" y="4731155"/>
            <a:ext cx="212507" cy="376548"/>
            <a:chOff x="0" y="0"/>
            <a:chExt cx="74076" cy="131259"/>
          </a:xfrm>
        </p:grpSpPr>
        <p:sp>
          <p:nvSpPr>
            <p:cNvPr id="739" name="Freeform 7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0" name="TextBox 7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1" name="Group 741"/>
          <p:cNvGrpSpPr/>
          <p:nvPr/>
        </p:nvGrpSpPr>
        <p:grpSpPr>
          <a:xfrm>
            <a:off x="6552469" y="4731155"/>
            <a:ext cx="212507" cy="376548"/>
            <a:chOff x="0" y="0"/>
            <a:chExt cx="74076" cy="131259"/>
          </a:xfrm>
        </p:grpSpPr>
        <p:sp>
          <p:nvSpPr>
            <p:cNvPr id="742" name="Freeform 7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3" name="TextBox 7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4" name="Group 744"/>
          <p:cNvGrpSpPr/>
          <p:nvPr/>
        </p:nvGrpSpPr>
        <p:grpSpPr>
          <a:xfrm>
            <a:off x="6322286" y="5194872"/>
            <a:ext cx="212507" cy="376548"/>
            <a:chOff x="0" y="0"/>
            <a:chExt cx="74076" cy="131259"/>
          </a:xfrm>
        </p:grpSpPr>
        <p:sp>
          <p:nvSpPr>
            <p:cNvPr id="745" name="Freeform 7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6" name="TextBox 7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7" name="Group 747"/>
          <p:cNvGrpSpPr/>
          <p:nvPr/>
        </p:nvGrpSpPr>
        <p:grpSpPr>
          <a:xfrm>
            <a:off x="6552469" y="5194872"/>
            <a:ext cx="212507" cy="376548"/>
            <a:chOff x="0" y="0"/>
            <a:chExt cx="74076" cy="131259"/>
          </a:xfrm>
        </p:grpSpPr>
        <p:sp>
          <p:nvSpPr>
            <p:cNvPr id="748" name="Freeform 7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9" name="TextBox 7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0" name="Group 750"/>
          <p:cNvGrpSpPr/>
          <p:nvPr/>
        </p:nvGrpSpPr>
        <p:grpSpPr>
          <a:xfrm>
            <a:off x="6322286" y="5658590"/>
            <a:ext cx="212507" cy="376548"/>
            <a:chOff x="0" y="0"/>
            <a:chExt cx="74076" cy="131259"/>
          </a:xfrm>
        </p:grpSpPr>
        <p:sp>
          <p:nvSpPr>
            <p:cNvPr id="751" name="Freeform 7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2" name="TextBox 7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3" name="Group 753"/>
          <p:cNvGrpSpPr/>
          <p:nvPr/>
        </p:nvGrpSpPr>
        <p:grpSpPr>
          <a:xfrm>
            <a:off x="6552469" y="5658590"/>
            <a:ext cx="212507" cy="376548"/>
            <a:chOff x="0" y="0"/>
            <a:chExt cx="74076" cy="131259"/>
          </a:xfrm>
        </p:grpSpPr>
        <p:sp>
          <p:nvSpPr>
            <p:cNvPr id="754" name="Freeform 7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5" name="TextBox 7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6" name="Group 756"/>
          <p:cNvGrpSpPr/>
          <p:nvPr/>
        </p:nvGrpSpPr>
        <p:grpSpPr>
          <a:xfrm>
            <a:off x="6322286" y="6122307"/>
            <a:ext cx="212507" cy="376548"/>
            <a:chOff x="0" y="0"/>
            <a:chExt cx="74076" cy="131259"/>
          </a:xfrm>
        </p:grpSpPr>
        <p:sp>
          <p:nvSpPr>
            <p:cNvPr id="757" name="Freeform 7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8" name="TextBox 7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9" name="Group 759"/>
          <p:cNvGrpSpPr/>
          <p:nvPr/>
        </p:nvGrpSpPr>
        <p:grpSpPr>
          <a:xfrm>
            <a:off x="6552469" y="6122307"/>
            <a:ext cx="212507" cy="376548"/>
            <a:chOff x="0" y="0"/>
            <a:chExt cx="74076" cy="131259"/>
          </a:xfrm>
        </p:grpSpPr>
        <p:sp>
          <p:nvSpPr>
            <p:cNvPr id="760" name="Freeform 7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1" name="TextBox 7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2" name="Group 762"/>
          <p:cNvGrpSpPr/>
          <p:nvPr/>
        </p:nvGrpSpPr>
        <p:grpSpPr>
          <a:xfrm>
            <a:off x="6322286" y="6586025"/>
            <a:ext cx="212507" cy="376548"/>
            <a:chOff x="0" y="0"/>
            <a:chExt cx="74076" cy="131259"/>
          </a:xfrm>
        </p:grpSpPr>
        <p:sp>
          <p:nvSpPr>
            <p:cNvPr id="763" name="Freeform 7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4" name="TextBox 7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5" name="Group 765"/>
          <p:cNvGrpSpPr/>
          <p:nvPr/>
        </p:nvGrpSpPr>
        <p:grpSpPr>
          <a:xfrm>
            <a:off x="6552469" y="6586025"/>
            <a:ext cx="212507" cy="376548"/>
            <a:chOff x="0" y="0"/>
            <a:chExt cx="74076" cy="131259"/>
          </a:xfrm>
        </p:grpSpPr>
        <p:sp>
          <p:nvSpPr>
            <p:cNvPr id="766" name="Freeform 7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7" name="TextBox 7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8" name="Group 768"/>
          <p:cNvGrpSpPr/>
          <p:nvPr/>
        </p:nvGrpSpPr>
        <p:grpSpPr>
          <a:xfrm>
            <a:off x="6322286" y="7049742"/>
            <a:ext cx="212507" cy="376548"/>
            <a:chOff x="0" y="0"/>
            <a:chExt cx="74076" cy="131259"/>
          </a:xfrm>
        </p:grpSpPr>
        <p:sp>
          <p:nvSpPr>
            <p:cNvPr id="769" name="Freeform 7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0" name="TextBox 7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1" name="Group 771"/>
          <p:cNvGrpSpPr/>
          <p:nvPr/>
        </p:nvGrpSpPr>
        <p:grpSpPr>
          <a:xfrm>
            <a:off x="6552469" y="7049742"/>
            <a:ext cx="212507" cy="376548"/>
            <a:chOff x="0" y="0"/>
            <a:chExt cx="74076" cy="131259"/>
          </a:xfrm>
        </p:grpSpPr>
        <p:sp>
          <p:nvSpPr>
            <p:cNvPr id="772" name="Freeform 7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3" name="TextBox 7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4" name="Group 774"/>
          <p:cNvGrpSpPr/>
          <p:nvPr/>
        </p:nvGrpSpPr>
        <p:grpSpPr>
          <a:xfrm>
            <a:off x="6322286" y="7513460"/>
            <a:ext cx="212507" cy="376548"/>
            <a:chOff x="0" y="0"/>
            <a:chExt cx="74076" cy="131259"/>
          </a:xfrm>
        </p:grpSpPr>
        <p:sp>
          <p:nvSpPr>
            <p:cNvPr id="775" name="Freeform 7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6" name="TextBox 7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7" name="Group 777"/>
          <p:cNvGrpSpPr/>
          <p:nvPr/>
        </p:nvGrpSpPr>
        <p:grpSpPr>
          <a:xfrm>
            <a:off x="6552469" y="7513460"/>
            <a:ext cx="212507" cy="376548"/>
            <a:chOff x="0" y="0"/>
            <a:chExt cx="74076" cy="131259"/>
          </a:xfrm>
        </p:grpSpPr>
        <p:sp>
          <p:nvSpPr>
            <p:cNvPr id="778" name="Freeform 7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9" name="TextBox 7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0" name="Group 780"/>
          <p:cNvGrpSpPr/>
          <p:nvPr/>
        </p:nvGrpSpPr>
        <p:grpSpPr>
          <a:xfrm>
            <a:off x="6782653" y="1948850"/>
            <a:ext cx="212507" cy="376548"/>
            <a:chOff x="0" y="0"/>
            <a:chExt cx="74076" cy="131259"/>
          </a:xfrm>
        </p:grpSpPr>
        <p:sp>
          <p:nvSpPr>
            <p:cNvPr id="781" name="Freeform 7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2" name="TextBox 7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3" name="Group 783"/>
          <p:cNvGrpSpPr/>
          <p:nvPr/>
        </p:nvGrpSpPr>
        <p:grpSpPr>
          <a:xfrm>
            <a:off x="6782653" y="2412567"/>
            <a:ext cx="212507" cy="376548"/>
            <a:chOff x="0" y="0"/>
            <a:chExt cx="74076" cy="131259"/>
          </a:xfrm>
        </p:grpSpPr>
        <p:sp>
          <p:nvSpPr>
            <p:cNvPr id="784" name="Freeform 7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5" name="TextBox 7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6" name="Group 786"/>
          <p:cNvGrpSpPr/>
          <p:nvPr/>
        </p:nvGrpSpPr>
        <p:grpSpPr>
          <a:xfrm>
            <a:off x="6782653" y="2876285"/>
            <a:ext cx="212507" cy="376548"/>
            <a:chOff x="0" y="0"/>
            <a:chExt cx="74076" cy="131259"/>
          </a:xfrm>
        </p:grpSpPr>
        <p:sp>
          <p:nvSpPr>
            <p:cNvPr id="787" name="Freeform 7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8" name="TextBox 7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9" name="Group 789"/>
          <p:cNvGrpSpPr/>
          <p:nvPr/>
        </p:nvGrpSpPr>
        <p:grpSpPr>
          <a:xfrm>
            <a:off x="6782653" y="3340002"/>
            <a:ext cx="212507" cy="376548"/>
            <a:chOff x="0" y="0"/>
            <a:chExt cx="74076" cy="131259"/>
          </a:xfrm>
        </p:grpSpPr>
        <p:sp>
          <p:nvSpPr>
            <p:cNvPr id="790" name="Freeform 7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1" name="TextBox 7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2" name="Group 792"/>
          <p:cNvGrpSpPr/>
          <p:nvPr/>
        </p:nvGrpSpPr>
        <p:grpSpPr>
          <a:xfrm>
            <a:off x="6782653" y="3803720"/>
            <a:ext cx="212507" cy="376548"/>
            <a:chOff x="0" y="0"/>
            <a:chExt cx="74076" cy="131259"/>
          </a:xfrm>
        </p:grpSpPr>
        <p:sp>
          <p:nvSpPr>
            <p:cNvPr id="793" name="Freeform 7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4" name="TextBox 7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5" name="Group 795"/>
          <p:cNvGrpSpPr/>
          <p:nvPr/>
        </p:nvGrpSpPr>
        <p:grpSpPr>
          <a:xfrm>
            <a:off x="6782653" y="4267437"/>
            <a:ext cx="212507" cy="376548"/>
            <a:chOff x="0" y="0"/>
            <a:chExt cx="74076" cy="131259"/>
          </a:xfrm>
        </p:grpSpPr>
        <p:sp>
          <p:nvSpPr>
            <p:cNvPr id="796" name="Freeform 7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7" name="TextBox 7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8" name="Group 798"/>
          <p:cNvGrpSpPr/>
          <p:nvPr/>
        </p:nvGrpSpPr>
        <p:grpSpPr>
          <a:xfrm>
            <a:off x="6782653" y="4731155"/>
            <a:ext cx="212507" cy="376548"/>
            <a:chOff x="0" y="0"/>
            <a:chExt cx="74076" cy="131259"/>
          </a:xfrm>
        </p:grpSpPr>
        <p:sp>
          <p:nvSpPr>
            <p:cNvPr id="799" name="Freeform 7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0" name="TextBox 8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1" name="Group 801"/>
          <p:cNvGrpSpPr/>
          <p:nvPr/>
        </p:nvGrpSpPr>
        <p:grpSpPr>
          <a:xfrm>
            <a:off x="6782653" y="5194872"/>
            <a:ext cx="212507" cy="376548"/>
            <a:chOff x="0" y="0"/>
            <a:chExt cx="74076" cy="131259"/>
          </a:xfrm>
        </p:grpSpPr>
        <p:sp>
          <p:nvSpPr>
            <p:cNvPr id="802" name="Freeform 8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3" name="TextBox 8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4" name="Group 804"/>
          <p:cNvGrpSpPr/>
          <p:nvPr/>
        </p:nvGrpSpPr>
        <p:grpSpPr>
          <a:xfrm>
            <a:off x="6782653" y="5658590"/>
            <a:ext cx="212507" cy="376548"/>
            <a:chOff x="0" y="0"/>
            <a:chExt cx="74076" cy="131259"/>
          </a:xfrm>
        </p:grpSpPr>
        <p:sp>
          <p:nvSpPr>
            <p:cNvPr id="805" name="Freeform 8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6" name="TextBox 8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7" name="Group 807"/>
          <p:cNvGrpSpPr/>
          <p:nvPr/>
        </p:nvGrpSpPr>
        <p:grpSpPr>
          <a:xfrm>
            <a:off x="6782653" y="6122307"/>
            <a:ext cx="212507" cy="376548"/>
            <a:chOff x="0" y="0"/>
            <a:chExt cx="74076" cy="131259"/>
          </a:xfrm>
        </p:grpSpPr>
        <p:sp>
          <p:nvSpPr>
            <p:cNvPr id="808" name="Freeform 8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9" name="TextBox 8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0" name="Group 810"/>
          <p:cNvGrpSpPr/>
          <p:nvPr/>
        </p:nvGrpSpPr>
        <p:grpSpPr>
          <a:xfrm>
            <a:off x="6782653" y="6586025"/>
            <a:ext cx="212507" cy="376548"/>
            <a:chOff x="0" y="0"/>
            <a:chExt cx="74076" cy="131259"/>
          </a:xfrm>
        </p:grpSpPr>
        <p:sp>
          <p:nvSpPr>
            <p:cNvPr id="811" name="Freeform 8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2" name="TextBox 8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3" name="Group 813"/>
          <p:cNvGrpSpPr/>
          <p:nvPr/>
        </p:nvGrpSpPr>
        <p:grpSpPr>
          <a:xfrm>
            <a:off x="6782653" y="7049742"/>
            <a:ext cx="212507" cy="376548"/>
            <a:chOff x="0" y="0"/>
            <a:chExt cx="74076" cy="131259"/>
          </a:xfrm>
        </p:grpSpPr>
        <p:sp>
          <p:nvSpPr>
            <p:cNvPr id="814" name="Freeform 8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5" name="TextBox 8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6" name="Group 816"/>
          <p:cNvGrpSpPr/>
          <p:nvPr/>
        </p:nvGrpSpPr>
        <p:grpSpPr>
          <a:xfrm>
            <a:off x="6782653" y="7513460"/>
            <a:ext cx="212507" cy="376548"/>
            <a:chOff x="0" y="0"/>
            <a:chExt cx="74076" cy="131259"/>
          </a:xfrm>
        </p:grpSpPr>
        <p:sp>
          <p:nvSpPr>
            <p:cNvPr id="817" name="Freeform 8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8" name="TextBox 8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9" name="Group 819"/>
          <p:cNvGrpSpPr/>
          <p:nvPr/>
        </p:nvGrpSpPr>
        <p:grpSpPr>
          <a:xfrm>
            <a:off x="749022" y="1948850"/>
            <a:ext cx="1642467" cy="376548"/>
            <a:chOff x="0" y="0"/>
            <a:chExt cx="572537" cy="131259"/>
          </a:xfrm>
        </p:grpSpPr>
        <p:sp>
          <p:nvSpPr>
            <p:cNvPr id="820" name="Freeform 82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1" name="TextBox 82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2" name="Group 822"/>
          <p:cNvGrpSpPr/>
          <p:nvPr/>
        </p:nvGrpSpPr>
        <p:grpSpPr>
          <a:xfrm>
            <a:off x="2409165" y="7977177"/>
            <a:ext cx="212507" cy="376548"/>
            <a:chOff x="0" y="0"/>
            <a:chExt cx="74076" cy="131259"/>
          </a:xfrm>
        </p:grpSpPr>
        <p:sp>
          <p:nvSpPr>
            <p:cNvPr id="823" name="Freeform 8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4" name="TextBox 8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5" name="Group 825"/>
          <p:cNvGrpSpPr/>
          <p:nvPr/>
        </p:nvGrpSpPr>
        <p:grpSpPr>
          <a:xfrm>
            <a:off x="2639349" y="7977177"/>
            <a:ext cx="212507" cy="376548"/>
            <a:chOff x="0" y="0"/>
            <a:chExt cx="74076" cy="131259"/>
          </a:xfrm>
        </p:grpSpPr>
        <p:sp>
          <p:nvSpPr>
            <p:cNvPr id="826" name="Freeform 8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7" name="TextBox 8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8" name="Group 828"/>
          <p:cNvGrpSpPr/>
          <p:nvPr/>
        </p:nvGrpSpPr>
        <p:grpSpPr>
          <a:xfrm>
            <a:off x="2409165" y="8440895"/>
            <a:ext cx="212507" cy="376548"/>
            <a:chOff x="0" y="0"/>
            <a:chExt cx="74076" cy="131259"/>
          </a:xfrm>
        </p:grpSpPr>
        <p:sp>
          <p:nvSpPr>
            <p:cNvPr id="829" name="Freeform 8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0" name="TextBox 8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1" name="Group 831"/>
          <p:cNvGrpSpPr/>
          <p:nvPr/>
        </p:nvGrpSpPr>
        <p:grpSpPr>
          <a:xfrm>
            <a:off x="2639349" y="8440895"/>
            <a:ext cx="212507" cy="376548"/>
            <a:chOff x="0" y="0"/>
            <a:chExt cx="74076" cy="131259"/>
          </a:xfrm>
        </p:grpSpPr>
        <p:sp>
          <p:nvSpPr>
            <p:cNvPr id="832" name="Freeform 8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3" name="TextBox 8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4" name="Group 834"/>
          <p:cNvGrpSpPr/>
          <p:nvPr/>
        </p:nvGrpSpPr>
        <p:grpSpPr>
          <a:xfrm>
            <a:off x="2409165" y="8904612"/>
            <a:ext cx="212507" cy="376548"/>
            <a:chOff x="0" y="0"/>
            <a:chExt cx="74076" cy="131259"/>
          </a:xfrm>
        </p:grpSpPr>
        <p:sp>
          <p:nvSpPr>
            <p:cNvPr id="835" name="Freeform 8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6" name="TextBox 8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7" name="Group 837"/>
          <p:cNvGrpSpPr/>
          <p:nvPr/>
        </p:nvGrpSpPr>
        <p:grpSpPr>
          <a:xfrm>
            <a:off x="2639349" y="8904612"/>
            <a:ext cx="212507" cy="376548"/>
            <a:chOff x="0" y="0"/>
            <a:chExt cx="74076" cy="131259"/>
          </a:xfrm>
        </p:grpSpPr>
        <p:sp>
          <p:nvSpPr>
            <p:cNvPr id="838" name="Freeform 8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9" name="TextBox 8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0" name="Group 840"/>
          <p:cNvGrpSpPr/>
          <p:nvPr/>
        </p:nvGrpSpPr>
        <p:grpSpPr>
          <a:xfrm>
            <a:off x="2869533" y="7977177"/>
            <a:ext cx="212507" cy="376548"/>
            <a:chOff x="0" y="0"/>
            <a:chExt cx="74076" cy="131259"/>
          </a:xfrm>
        </p:grpSpPr>
        <p:sp>
          <p:nvSpPr>
            <p:cNvPr id="841" name="Freeform 8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2" name="TextBox 8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3" name="Group 843"/>
          <p:cNvGrpSpPr/>
          <p:nvPr/>
        </p:nvGrpSpPr>
        <p:grpSpPr>
          <a:xfrm>
            <a:off x="3099716" y="7977177"/>
            <a:ext cx="212507" cy="376548"/>
            <a:chOff x="0" y="0"/>
            <a:chExt cx="74076" cy="131259"/>
          </a:xfrm>
        </p:grpSpPr>
        <p:sp>
          <p:nvSpPr>
            <p:cNvPr id="844" name="Freeform 8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5" name="TextBox 8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6" name="Group 846"/>
          <p:cNvGrpSpPr/>
          <p:nvPr/>
        </p:nvGrpSpPr>
        <p:grpSpPr>
          <a:xfrm>
            <a:off x="2869533" y="8440895"/>
            <a:ext cx="212507" cy="376548"/>
            <a:chOff x="0" y="0"/>
            <a:chExt cx="74076" cy="131259"/>
          </a:xfrm>
        </p:grpSpPr>
        <p:sp>
          <p:nvSpPr>
            <p:cNvPr id="847" name="Freeform 8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8" name="TextBox 8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9" name="Group 849"/>
          <p:cNvGrpSpPr/>
          <p:nvPr/>
        </p:nvGrpSpPr>
        <p:grpSpPr>
          <a:xfrm>
            <a:off x="3099716" y="8440895"/>
            <a:ext cx="212507" cy="376548"/>
            <a:chOff x="0" y="0"/>
            <a:chExt cx="74076" cy="131259"/>
          </a:xfrm>
        </p:grpSpPr>
        <p:sp>
          <p:nvSpPr>
            <p:cNvPr id="850" name="Freeform 8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1" name="TextBox 8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2" name="Group 852"/>
          <p:cNvGrpSpPr/>
          <p:nvPr/>
        </p:nvGrpSpPr>
        <p:grpSpPr>
          <a:xfrm>
            <a:off x="2869533" y="8904612"/>
            <a:ext cx="212507" cy="376548"/>
            <a:chOff x="0" y="0"/>
            <a:chExt cx="74076" cy="131259"/>
          </a:xfrm>
        </p:grpSpPr>
        <p:sp>
          <p:nvSpPr>
            <p:cNvPr id="853" name="Freeform 8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4" name="TextBox 8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5" name="Group 855"/>
          <p:cNvGrpSpPr/>
          <p:nvPr/>
        </p:nvGrpSpPr>
        <p:grpSpPr>
          <a:xfrm>
            <a:off x="3099716" y="8904612"/>
            <a:ext cx="212507" cy="376548"/>
            <a:chOff x="0" y="0"/>
            <a:chExt cx="74076" cy="131259"/>
          </a:xfrm>
        </p:grpSpPr>
        <p:sp>
          <p:nvSpPr>
            <p:cNvPr id="856" name="Freeform 8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7" name="TextBox 8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8" name="Group 858"/>
          <p:cNvGrpSpPr/>
          <p:nvPr/>
        </p:nvGrpSpPr>
        <p:grpSpPr>
          <a:xfrm>
            <a:off x="3329900" y="7977177"/>
            <a:ext cx="212507" cy="376548"/>
            <a:chOff x="0" y="0"/>
            <a:chExt cx="74076" cy="131259"/>
          </a:xfrm>
        </p:grpSpPr>
        <p:sp>
          <p:nvSpPr>
            <p:cNvPr id="859" name="Freeform 8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0" name="TextBox 8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1" name="Group 861"/>
          <p:cNvGrpSpPr/>
          <p:nvPr/>
        </p:nvGrpSpPr>
        <p:grpSpPr>
          <a:xfrm>
            <a:off x="3329900" y="8440895"/>
            <a:ext cx="212507" cy="376548"/>
            <a:chOff x="0" y="0"/>
            <a:chExt cx="74076" cy="131259"/>
          </a:xfrm>
        </p:grpSpPr>
        <p:sp>
          <p:nvSpPr>
            <p:cNvPr id="862" name="Freeform 8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3" name="TextBox 8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4" name="Group 864"/>
          <p:cNvGrpSpPr/>
          <p:nvPr/>
        </p:nvGrpSpPr>
        <p:grpSpPr>
          <a:xfrm>
            <a:off x="3329900" y="8904612"/>
            <a:ext cx="212507" cy="376548"/>
            <a:chOff x="0" y="0"/>
            <a:chExt cx="74076" cy="131259"/>
          </a:xfrm>
        </p:grpSpPr>
        <p:sp>
          <p:nvSpPr>
            <p:cNvPr id="865" name="Freeform 8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6" name="TextBox 8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7" name="Group 867"/>
          <p:cNvGrpSpPr/>
          <p:nvPr/>
        </p:nvGrpSpPr>
        <p:grpSpPr>
          <a:xfrm>
            <a:off x="3560083" y="7977177"/>
            <a:ext cx="212507" cy="376548"/>
            <a:chOff x="0" y="0"/>
            <a:chExt cx="74076" cy="131259"/>
          </a:xfrm>
        </p:grpSpPr>
        <p:sp>
          <p:nvSpPr>
            <p:cNvPr id="868" name="Freeform 8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9" name="TextBox 8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0" name="Group 870"/>
          <p:cNvGrpSpPr/>
          <p:nvPr/>
        </p:nvGrpSpPr>
        <p:grpSpPr>
          <a:xfrm>
            <a:off x="3790267" y="7977177"/>
            <a:ext cx="212507" cy="376548"/>
            <a:chOff x="0" y="0"/>
            <a:chExt cx="74076" cy="131259"/>
          </a:xfrm>
        </p:grpSpPr>
        <p:sp>
          <p:nvSpPr>
            <p:cNvPr id="871" name="Freeform 8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2" name="TextBox 8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3" name="Group 873"/>
          <p:cNvGrpSpPr/>
          <p:nvPr/>
        </p:nvGrpSpPr>
        <p:grpSpPr>
          <a:xfrm>
            <a:off x="3560083" y="8440895"/>
            <a:ext cx="212507" cy="376548"/>
            <a:chOff x="0" y="0"/>
            <a:chExt cx="74076" cy="131259"/>
          </a:xfrm>
        </p:grpSpPr>
        <p:sp>
          <p:nvSpPr>
            <p:cNvPr id="874" name="Freeform 8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5" name="TextBox 8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6" name="Group 876"/>
          <p:cNvGrpSpPr/>
          <p:nvPr/>
        </p:nvGrpSpPr>
        <p:grpSpPr>
          <a:xfrm>
            <a:off x="3790267" y="8440895"/>
            <a:ext cx="212507" cy="376548"/>
            <a:chOff x="0" y="0"/>
            <a:chExt cx="74076" cy="131259"/>
          </a:xfrm>
        </p:grpSpPr>
        <p:sp>
          <p:nvSpPr>
            <p:cNvPr id="877" name="Freeform 8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8" name="TextBox 8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9" name="Group 879"/>
          <p:cNvGrpSpPr/>
          <p:nvPr/>
        </p:nvGrpSpPr>
        <p:grpSpPr>
          <a:xfrm>
            <a:off x="3560083" y="8904612"/>
            <a:ext cx="212507" cy="376548"/>
            <a:chOff x="0" y="0"/>
            <a:chExt cx="74076" cy="131259"/>
          </a:xfrm>
        </p:grpSpPr>
        <p:sp>
          <p:nvSpPr>
            <p:cNvPr id="880" name="Freeform 8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1" name="TextBox 8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2" name="Group 882"/>
          <p:cNvGrpSpPr/>
          <p:nvPr/>
        </p:nvGrpSpPr>
        <p:grpSpPr>
          <a:xfrm>
            <a:off x="3790267" y="8904612"/>
            <a:ext cx="212507" cy="376548"/>
            <a:chOff x="0" y="0"/>
            <a:chExt cx="74076" cy="131259"/>
          </a:xfrm>
        </p:grpSpPr>
        <p:sp>
          <p:nvSpPr>
            <p:cNvPr id="883" name="Freeform 8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4" name="TextBox 8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5" name="Group 885"/>
          <p:cNvGrpSpPr/>
          <p:nvPr/>
        </p:nvGrpSpPr>
        <p:grpSpPr>
          <a:xfrm>
            <a:off x="4020450" y="7977177"/>
            <a:ext cx="212507" cy="376548"/>
            <a:chOff x="0" y="0"/>
            <a:chExt cx="74076" cy="131259"/>
          </a:xfrm>
        </p:grpSpPr>
        <p:sp>
          <p:nvSpPr>
            <p:cNvPr id="886" name="Freeform 8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7" name="TextBox 8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8" name="Group 888"/>
          <p:cNvGrpSpPr/>
          <p:nvPr/>
        </p:nvGrpSpPr>
        <p:grpSpPr>
          <a:xfrm>
            <a:off x="4250634" y="7977177"/>
            <a:ext cx="212507" cy="376548"/>
            <a:chOff x="0" y="0"/>
            <a:chExt cx="74076" cy="131259"/>
          </a:xfrm>
        </p:grpSpPr>
        <p:sp>
          <p:nvSpPr>
            <p:cNvPr id="889" name="Freeform 8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0" name="TextBox 8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1" name="Group 891"/>
          <p:cNvGrpSpPr/>
          <p:nvPr/>
        </p:nvGrpSpPr>
        <p:grpSpPr>
          <a:xfrm>
            <a:off x="4020450" y="8440895"/>
            <a:ext cx="212507" cy="376548"/>
            <a:chOff x="0" y="0"/>
            <a:chExt cx="74076" cy="131259"/>
          </a:xfrm>
        </p:grpSpPr>
        <p:sp>
          <p:nvSpPr>
            <p:cNvPr id="892" name="Freeform 8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3" name="TextBox 8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4" name="Group 894"/>
          <p:cNvGrpSpPr/>
          <p:nvPr/>
        </p:nvGrpSpPr>
        <p:grpSpPr>
          <a:xfrm>
            <a:off x="4250634" y="8440895"/>
            <a:ext cx="212507" cy="376548"/>
            <a:chOff x="0" y="0"/>
            <a:chExt cx="74076" cy="131259"/>
          </a:xfrm>
        </p:grpSpPr>
        <p:sp>
          <p:nvSpPr>
            <p:cNvPr id="895" name="Freeform 8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6" name="TextBox 8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7" name="Group 897"/>
          <p:cNvGrpSpPr/>
          <p:nvPr/>
        </p:nvGrpSpPr>
        <p:grpSpPr>
          <a:xfrm>
            <a:off x="4020450" y="8904612"/>
            <a:ext cx="212507" cy="376548"/>
            <a:chOff x="0" y="0"/>
            <a:chExt cx="74076" cy="131259"/>
          </a:xfrm>
        </p:grpSpPr>
        <p:sp>
          <p:nvSpPr>
            <p:cNvPr id="898" name="Freeform 8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9" name="TextBox 8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0" name="Group 900"/>
          <p:cNvGrpSpPr/>
          <p:nvPr/>
        </p:nvGrpSpPr>
        <p:grpSpPr>
          <a:xfrm>
            <a:off x="4250634" y="8904612"/>
            <a:ext cx="212507" cy="376548"/>
            <a:chOff x="0" y="0"/>
            <a:chExt cx="74076" cy="131259"/>
          </a:xfrm>
        </p:grpSpPr>
        <p:sp>
          <p:nvSpPr>
            <p:cNvPr id="901" name="Freeform 9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2" name="TextBox 9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3" name="Group 903"/>
          <p:cNvGrpSpPr/>
          <p:nvPr/>
        </p:nvGrpSpPr>
        <p:grpSpPr>
          <a:xfrm>
            <a:off x="4480817" y="7977177"/>
            <a:ext cx="212507" cy="376548"/>
            <a:chOff x="0" y="0"/>
            <a:chExt cx="74076" cy="131259"/>
          </a:xfrm>
        </p:grpSpPr>
        <p:sp>
          <p:nvSpPr>
            <p:cNvPr id="904" name="Freeform 9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5" name="TextBox 9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6" name="Group 906"/>
          <p:cNvGrpSpPr/>
          <p:nvPr/>
        </p:nvGrpSpPr>
        <p:grpSpPr>
          <a:xfrm>
            <a:off x="4480817" y="8440895"/>
            <a:ext cx="212507" cy="376548"/>
            <a:chOff x="0" y="0"/>
            <a:chExt cx="74076" cy="131259"/>
          </a:xfrm>
        </p:grpSpPr>
        <p:sp>
          <p:nvSpPr>
            <p:cNvPr id="907" name="Freeform 9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8" name="TextBox 9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9" name="Group 909"/>
          <p:cNvGrpSpPr/>
          <p:nvPr/>
        </p:nvGrpSpPr>
        <p:grpSpPr>
          <a:xfrm>
            <a:off x="4480817" y="8904612"/>
            <a:ext cx="212507" cy="376548"/>
            <a:chOff x="0" y="0"/>
            <a:chExt cx="74076" cy="131259"/>
          </a:xfrm>
        </p:grpSpPr>
        <p:sp>
          <p:nvSpPr>
            <p:cNvPr id="910" name="Freeform 9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1" name="TextBox 9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2" name="Group 912"/>
          <p:cNvGrpSpPr/>
          <p:nvPr/>
        </p:nvGrpSpPr>
        <p:grpSpPr>
          <a:xfrm>
            <a:off x="4711001" y="7977177"/>
            <a:ext cx="212507" cy="376548"/>
            <a:chOff x="0" y="0"/>
            <a:chExt cx="74076" cy="131259"/>
          </a:xfrm>
        </p:grpSpPr>
        <p:sp>
          <p:nvSpPr>
            <p:cNvPr id="913" name="Freeform 9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4" name="TextBox 9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5" name="Group 915"/>
          <p:cNvGrpSpPr/>
          <p:nvPr/>
        </p:nvGrpSpPr>
        <p:grpSpPr>
          <a:xfrm>
            <a:off x="4941185" y="7977177"/>
            <a:ext cx="212507" cy="376548"/>
            <a:chOff x="0" y="0"/>
            <a:chExt cx="74076" cy="131259"/>
          </a:xfrm>
        </p:grpSpPr>
        <p:sp>
          <p:nvSpPr>
            <p:cNvPr id="916" name="Freeform 9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7" name="TextBox 9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8" name="Group 918"/>
          <p:cNvGrpSpPr/>
          <p:nvPr/>
        </p:nvGrpSpPr>
        <p:grpSpPr>
          <a:xfrm>
            <a:off x="4711001" y="8440895"/>
            <a:ext cx="212507" cy="376548"/>
            <a:chOff x="0" y="0"/>
            <a:chExt cx="74076" cy="131259"/>
          </a:xfrm>
        </p:grpSpPr>
        <p:sp>
          <p:nvSpPr>
            <p:cNvPr id="919" name="Freeform 9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0" name="TextBox 9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1" name="Group 921"/>
          <p:cNvGrpSpPr/>
          <p:nvPr/>
        </p:nvGrpSpPr>
        <p:grpSpPr>
          <a:xfrm>
            <a:off x="4941185" y="8440895"/>
            <a:ext cx="212507" cy="376548"/>
            <a:chOff x="0" y="0"/>
            <a:chExt cx="74076" cy="131259"/>
          </a:xfrm>
        </p:grpSpPr>
        <p:sp>
          <p:nvSpPr>
            <p:cNvPr id="922" name="Freeform 9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3" name="TextBox 9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4" name="Group 924"/>
          <p:cNvGrpSpPr/>
          <p:nvPr/>
        </p:nvGrpSpPr>
        <p:grpSpPr>
          <a:xfrm>
            <a:off x="4711001" y="8904612"/>
            <a:ext cx="212507" cy="376548"/>
            <a:chOff x="0" y="0"/>
            <a:chExt cx="74076" cy="131259"/>
          </a:xfrm>
        </p:grpSpPr>
        <p:sp>
          <p:nvSpPr>
            <p:cNvPr id="925" name="Freeform 9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6" name="TextBox 9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7" name="Group 927"/>
          <p:cNvGrpSpPr/>
          <p:nvPr/>
        </p:nvGrpSpPr>
        <p:grpSpPr>
          <a:xfrm>
            <a:off x="4941185" y="8904612"/>
            <a:ext cx="212507" cy="376548"/>
            <a:chOff x="0" y="0"/>
            <a:chExt cx="74076" cy="131259"/>
          </a:xfrm>
        </p:grpSpPr>
        <p:sp>
          <p:nvSpPr>
            <p:cNvPr id="928" name="Freeform 9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9" name="TextBox 9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0" name="Group 930"/>
          <p:cNvGrpSpPr/>
          <p:nvPr/>
        </p:nvGrpSpPr>
        <p:grpSpPr>
          <a:xfrm>
            <a:off x="5171368" y="7977177"/>
            <a:ext cx="212507" cy="376548"/>
            <a:chOff x="0" y="0"/>
            <a:chExt cx="74076" cy="131259"/>
          </a:xfrm>
        </p:grpSpPr>
        <p:sp>
          <p:nvSpPr>
            <p:cNvPr id="931" name="Freeform 9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2" name="TextBox 9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3" name="Group 933"/>
          <p:cNvGrpSpPr/>
          <p:nvPr/>
        </p:nvGrpSpPr>
        <p:grpSpPr>
          <a:xfrm>
            <a:off x="5401552" y="7977177"/>
            <a:ext cx="212507" cy="376548"/>
            <a:chOff x="0" y="0"/>
            <a:chExt cx="74076" cy="131259"/>
          </a:xfrm>
        </p:grpSpPr>
        <p:sp>
          <p:nvSpPr>
            <p:cNvPr id="934" name="Freeform 9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5" name="TextBox 9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6" name="Group 936"/>
          <p:cNvGrpSpPr/>
          <p:nvPr/>
        </p:nvGrpSpPr>
        <p:grpSpPr>
          <a:xfrm>
            <a:off x="5171368" y="8440895"/>
            <a:ext cx="212507" cy="376548"/>
            <a:chOff x="0" y="0"/>
            <a:chExt cx="74076" cy="131259"/>
          </a:xfrm>
        </p:grpSpPr>
        <p:sp>
          <p:nvSpPr>
            <p:cNvPr id="937" name="Freeform 9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8" name="TextBox 9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9" name="Group 939"/>
          <p:cNvGrpSpPr/>
          <p:nvPr/>
        </p:nvGrpSpPr>
        <p:grpSpPr>
          <a:xfrm>
            <a:off x="5401552" y="8440895"/>
            <a:ext cx="212507" cy="376548"/>
            <a:chOff x="0" y="0"/>
            <a:chExt cx="74076" cy="131259"/>
          </a:xfrm>
        </p:grpSpPr>
        <p:sp>
          <p:nvSpPr>
            <p:cNvPr id="940" name="Freeform 9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1" name="TextBox 9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2" name="Group 942"/>
          <p:cNvGrpSpPr/>
          <p:nvPr/>
        </p:nvGrpSpPr>
        <p:grpSpPr>
          <a:xfrm>
            <a:off x="5171368" y="8904612"/>
            <a:ext cx="212507" cy="376548"/>
            <a:chOff x="0" y="0"/>
            <a:chExt cx="74076" cy="131259"/>
          </a:xfrm>
        </p:grpSpPr>
        <p:sp>
          <p:nvSpPr>
            <p:cNvPr id="943" name="Freeform 9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4" name="TextBox 9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5" name="Group 945"/>
          <p:cNvGrpSpPr/>
          <p:nvPr/>
        </p:nvGrpSpPr>
        <p:grpSpPr>
          <a:xfrm>
            <a:off x="5401552" y="8904612"/>
            <a:ext cx="212507" cy="376548"/>
            <a:chOff x="0" y="0"/>
            <a:chExt cx="74076" cy="131259"/>
          </a:xfrm>
        </p:grpSpPr>
        <p:sp>
          <p:nvSpPr>
            <p:cNvPr id="946" name="Freeform 9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7" name="TextBox 9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8" name="Group 948"/>
          <p:cNvGrpSpPr/>
          <p:nvPr/>
        </p:nvGrpSpPr>
        <p:grpSpPr>
          <a:xfrm>
            <a:off x="5631735" y="7977177"/>
            <a:ext cx="212507" cy="376548"/>
            <a:chOff x="0" y="0"/>
            <a:chExt cx="74076" cy="131259"/>
          </a:xfrm>
        </p:grpSpPr>
        <p:sp>
          <p:nvSpPr>
            <p:cNvPr id="949" name="Freeform 9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0" name="TextBox 9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1" name="Group 951"/>
          <p:cNvGrpSpPr/>
          <p:nvPr/>
        </p:nvGrpSpPr>
        <p:grpSpPr>
          <a:xfrm>
            <a:off x="5631735" y="8440895"/>
            <a:ext cx="212507" cy="376548"/>
            <a:chOff x="0" y="0"/>
            <a:chExt cx="74076" cy="131259"/>
          </a:xfrm>
        </p:grpSpPr>
        <p:sp>
          <p:nvSpPr>
            <p:cNvPr id="952" name="Freeform 9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3" name="TextBox 9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4" name="Group 954"/>
          <p:cNvGrpSpPr/>
          <p:nvPr/>
        </p:nvGrpSpPr>
        <p:grpSpPr>
          <a:xfrm>
            <a:off x="5631735" y="8904612"/>
            <a:ext cx="212507" cy="376548"/>
            <a:chOff x="0" y="0"/>
            <a:chExt cx="74076" cy="131259"/>
          </a:xfrm>
        </p:grpSpPr>
        <p:sp>
          <p:nvSpPr>
            <p:cNvPr id="955" name="Freeform 9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6" name="TextBox 9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7" name="Group 957"/>
          <p:cNvGrpSpPr/>
          <p:nvPr/>
        </p:nvGrpSpPr>
        <p:grpSpPr>
          <a:xfrm>
            <a:off x="5861919" y="7977177"/>
            <a:ext cx="212507" cy="376548"/>
            <a:chOff x="0" y="0"/>
            <a:chExt cx="74076" cy="131259"/>
          </a:xfrm>
        </p:grpSpPr>
        <p:sp>
          <p:nvSpPr>
            <p:cNvPr id="958" name="Freeform 9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9" name="TextBox 9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0" name="Group 960"/>
          <p:cNvGrpSpPr/>
          <p:nvPr/>
        </p:nvGrpSpPr>
        <p:grpSpPr>
          <a:xfrm>
            <a:off x="6092102" y="7977177"/>
            <a:ext cx="212507" cy="376548"/>
            <a:chOff x="0" y="0"/>
            <a:chExt cx="74076" cy="131259"/>
          </a:xfrm>
        </p:grpSpPr>
        <p:sp>
          <p:nvSpPr>
            <p:cNvPr id="961" name="Freeform 9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2" name="TextBox 9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3" name="Group 963"/>
          <p:cNvGrpSpPr/>
          <p:nvPr/>
        </p:nvGrpSpPr>
        <p:grpSpPr>
          <a:xfrm>
            <a:off x="5861919" y="8440895"/>
            <a:ext cx="212507" cy="376548"/>
            <a:chOff x="0" y="0"/>
            <a:chExt cx="74076" cy="131259"/>
          </a:xfrm>
        </p:grpSpPr>
        <p:sp>
          <p:nvSpPr>
            <p:cNvPr id="964" name="Freeform 9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5" name="TextBox 9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6" name="Group 966"/>
          <p:cNvGrpSpPr/>
          <p:nvPr/>
        </p:nvGrpSpPr>
        <p:grpSpPr>
          <a:xfrm>
            <a:off x="6092102" y="8440895"/>
            <a:ext cx="212507" cy="376548"/>
            <a:chOff x="0" y="0"/>
            <a:chExt cx="74076" cy="131259"/>
          </a:xfrm>
        </p:grpSpPr>
        <p:sp>
          <p:nvSpPr>
            <p:cNvPr id="967" name="Freeform 9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8" name="TextBox 9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9" name="Group 969"/>
          <p:cNvGrpSpPr/>
          <p:nvPr/>
        </p:nvGrpSpPr>
        <p:grpSpPr>
          <a:xfrm>
            <a:off x="5861919" y="8904612"/>
            <a:ext cx="212507" cy="376548"/>
            <a:chOff x="0" y="0"/>
            <a:chExt cx="74076" cy="131259"/>
          </a:xfrm>
        </p:grpSpPr>
        <p:sp>
          <p:nvSpPr>
            <p:cNvPr id="970" name="Freeform 9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1" name="TextBox 9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2" name="Group 972"/>
          <p:cNvGrpSpPr/>
          <p:nvPr/>
        </p:nvGrpSpPr>
        <p:grpSpPr>
          <a:xfrm>
            <a:off x="6092102" y="8904612"/>
            <a:ext cx="212507" cy="376548"/>
            <a:chOff x="0" y="0"/>
            <a:chExt cx="74076" cy="131259"/>
          </a:xfrm>
        </p:grpSpPr>
        <p:sp>
          <p:nvSpPr>
            <p:cNvPr id="973" name="Freeform 9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4" name="TextBox 9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5" name="Group 975"/>
          <p:cNvGrpSpPr/>
          <p:nvPr/>
        </p:nvGrpSpPr>
        <p:grpSpPr>
          <a:xfrm>
            <a:off x="6322286" y="7977177"/>
            <a:ext cx="212507" cy="376548"/>
            <a:chOff x="0" y="0"/>
            <a:chExt cx="74076" cy="131259"/>
          </a:xfrm>
        </p:grpSpPr>
        <p:sp>
          <p:nvSpPr>
            <p:cNvPr id="976" name="Freeform 9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7" name="TextBox 9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8" name="Group 978"/>
          <p:cNvGrpSpPr/>
          <p:nvPr/>
        </p:nvGrpSpPr>
        <p:grpSpPr>
          <a:xfrm>
            <a:off x="6552469" y="7977177"/>
            <a:ext cx="212507" cy="376548"/>
            <a:chOff x="0" y="0"/>
            <a:chExt cx="74076" cy="131259"/>
          </a:xfrm>
        </p:grpSpPr>
        <p:sp>
          <p:nvSpPr>
            <p:cNvPr id="979" name="Freeform 9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0" name="TextBox 9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1" name="Group 981"/>
          <p:cNvGrpSpPr/>
          <p:nvPr/>
        </p:nvGrpSpPr>
        <p:grpSpPr>
          <a:xfrm>
            <a:off x="6322286" y="8440895"/>
            <a:ext cx="212507" cy="376548"/>
            <a:chOff x="0" y="0"/>
            <a:chExt cx="74076" cy="131259"/>
          </a:xfrm>
        </p:grpSpPr>
        <p:sp>
          <p:nvSpPr>
            <p:cNvPr id="982" name="Freeform 9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3" name="TextBox 9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4" name="Group 984"/>
          <p:cNvGrpSpPr/>
          <p:nvPr/>
        </p:nvGrpSpPr>
        <p:grpSpPr>
          <a:xfrm>
            <a:off x="6552469" y="8440895"/>
            <a:ext cx="212507" cy="376548"/>
            <a:chOff x="0" y="0"/>
            <a:chExt cx="74076" cy="131259"/>
          </a:xfrm>
        </p:grpSpPr>
        <p:sp>
          <p:nvSpPr>
            <p:cNvPr id="985" name="Freeform 9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6" name="TextBox 9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7" name="Group 987"/>
          <p:cNvGrpSpPr/>
          <p:nvPr/>
        </p:nvGrpSpPr>
        <p:grpSpPr>
          <a:xfrm>
            <a:off x="6322286" y="8904612"/>
            <a:ext cx="212507" cy="376548"/>
            <a:chOff x="0" y="0"/>
            <a:chExt cx="74076" cy="131259"/>
          </a:xfrm>
        </p:grpSpPr>
        <p:sp>
          <p:nvSpPr>
            <p:cNvPr id="988" name="Freeform 9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9" name="TextBox 9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0" name="Group 990"/>
          <p:cNvGrpSpPr/>
          <p:nvPr/>
        </p:nvGrpSpPr>
        <p:grpSpPr>
          <a:xfrm>
            <a:off x="6552469" y="8904612"/>
            <a:ext cx="212507" cy="376548"/>
            <a:chOff x="0" y="0"/>
            <a:chExt cx="74076" cy="131259"/>
          </a:xfrm>
        </p:grpSpPr>
        <p:sp>
          <p:nvSpPr>
            <p:cNvPr id="991" name="Freeform 9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2" name="TextBox 9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3" name="Group 993"/>
          <p:cNvGrpSpPr/>
          <p:nvPr/>
        </p:nvGrpSpPr>
        <p:grpSpPr>
          <a:xfrm>
            <a:off x="6782653" y="7977177"/>
            <a:ext cx="212507" cy="376548"/>
            <a:chOff x="0" y="0"/>
            <a:chExt cx="74076" cy="131259"/>
          </a:xfrm>
        </p:grpSpPr>
        <p:sp>
          <p:nvSpPr>
            <p:cNvPr id="994" name="Freeform 9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5" name="TextBox 9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6" name="Group 996"/>
          <p:cNvGrpSpPr/>
          <p:nvPr/>
        </p:nvGrpSpPr>
        <p:grpSpPr>
          <a:xfrm>
            <a:off x="6782653" y="8440895"/>
            <a:ext cx="212507" cy="376548"/>
            <a:chOff x="0" y="0"/>
            <a:chExt cx="74076" cy="131259"/>
          </a:xfrm>
        </p:grpSpPr>
        <p:sp>
          <p:nvSpPr>
            <p:cNvPr id="997" name="Freeform 9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8" name="TextBox 9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9" name="Group 999"/>
          <p:cNvGrpSpPr/>
          <p:nvPr/>
        </p:nvGrpSpPr>
        <p:grpSpPr>
          <a:xfrm>
            <a:off x="6782653" y="8904612"/>
            <a:ext cx="212507" cy="376548"/>
            <a:chOff x="0" y="0"/>
            <a:chExt cx="74076" cy="131259"/>
          </a:xfrm>
        </p:grpSpPr>
        <p:sp>
          <p:nvSpPr>
            <p:cNvPr id="1000" name="Freeform 10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1" name="TextBox 10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2" name="Group 1002"/>
          <p:cNvGrpSpPr/>
          <p:nvPr/>
        </p:nvGrpSpPr>
        <p:grpSpPr>
          <a:xfrm>
            <a:off x="749022" y="7977177"/>
            <a:ext cx="1642467" cy="376548"/>
            <a:chOff x="0" y="0"/>
            <a:chExt cx="572537" cy="131259"/>
          </a:xfrm>
        </p:grpSpPr>
        <p:sp>
          <p:nvSpPr>
            <p:cNvPr id="1003" name="Freeform 100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4" name="TextBox 100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5" name="Group 1005"/>
          <p:cNvGrpSpPr/>
          <p:nvPr/>
        </p:nvGrpSpPr>
        <p:grpSpPr>
          <a:xfrm>
            <a:off x="749022" y="8440895"/>
            <a:ext cx="1642467" cy="376548"/>
            <a:chOff x="0" y="0"/>
            <a:chExt cx="572537" cy="131259"/>
          </a:xfrm>
        </p:grpSpPr>
        <p:sp>
          <p:nvSpPr>
            <p:cNvPr id="1006" name="Freeform 100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7" name="TextBox 100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8" name="Group 1008"/>
          <p:cNvGrpSpPr/>
          <p:nvPr/>
        </p:nvGrpSpPr>
        <p:grpSpPr>
          <a:xfrm>
            <a:off x="749022" y="8904612"/>
            <a:ext cx="1642467" cy="376548"/>
            <a:chOff x="0" y="0"/>
            <a:chExt cx="572537" cy="131259"/>
          </a:xfrm>
        </p:grpSpPr>
        <p:sp>
          <p:nvSpPr>
            <p:cNvPr id="1009" name="Freeform 10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0" name="TextBox 10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1" name="Group 1011"/>
          <p:cNvGrpSpPr/>
          <p:nvPr/>
        </p:nvGrpSpPr>
        <p:grpSpPr>
          <a:xfrm>
            <a:off x="2409165" y="1485132"/>
            <a:ext cx="212507" cy="376548"/>
            <a:chOff x="0" y="0"/>
            <a:chExt cx="74076" cy="131259"/>
          </a:xfrm>
        </p:grpSpPr>
        <p:sp>
          <p:nvSpPr>
            <p:cNvPr id="1012" name="Freeform 10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3" name="TextBox 10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4" name="Group 1014"/>
          <p:cNvGrpSpPr/>
          <p:nvPr/>
        </p:nvGrpSpPr>
        <p:grpSpPr>
          <a:xfrm>
            <a:off x="2639349" y="1485132"/>
            <a:ext cx="212507" cy="376548"/>
            <a:chOff x="0" y="0"/>
            <a:chExt cx="74076" cy="131259"/>
          </a:xfrm>
        </p:grpSpPr>
        <p:sp>
          <p:nvSpPr>
            <p:cNvPr id="1015" name="Freeform 10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6" name="TextBox 10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7" name="Group 1017"/>
          <p:cNvGrpSpPr/>
          <p:nvPr/>
        </p:nvGrpSpPr>
        <p:grpSpPr>
          <a:xfrm>
            <a:off x="2869533" y="1485132"/>
            <a:ext cx="212507" cy="376548"/>
            <a:chOff x="0" y="0"/>
            <a:chExt cx="74076" cy="131259"/>
          </a:xfrm>
        </p:grpSpPr>
        <p:sp>
          <p:nvSpPr>
            <p:cNvPr id="1018" name="Freeform 10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9" name="TextBox 10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0" name="Group 1020"/>
          <p:cNvGrpSpPr/>
          <p:nvPr/>
        </p:nvGrpSpPr>
        <p:grpSpPr>
          <a:xfrm>
            <a:off x="3099716" y="1485132"/>
            <a:ext cx="212507" cy="376548"/>
            <a:chOff x="0" y="0"/>
            <a:chExt cx="74076" cy="131259"/>
          </a:xfrm>
        </p:grpSpPr>
        <p:sp>
          <p:nvSpPr>
            <p:cNvPr id="1021" name="Freeform 10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2" name="TextBox 10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3" name="Group 1023"/>
          <p:cNvGrpSpPr/>
          <p:nvPr/>
        </p:nvGrpSpPr>
        <p:grpSpPr>
          <a:xfrm>
            <a:off x="3329900" y="1485132"/>
            <a:ext cx="212507" cy="376548"/>
            <a:chOff x="0" y="0"/>
            <a:chExt cx="74076" cy="131259"/>
          </a:xfrm>
        </p:grpSpPr>
        <p:sp>
          <p:nvSpPr>
            <p:cNvPr id="1024" name="Freeform 10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5" name="TextBox 10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6" name="Group 1026"/>
          <p:cNvGrpSpPr/>
          <p:nvPr/>
        </p:nvGrpSpPr>
        <p:grpSpPr>
          <a:xfrm>
            <a:off x="3560083" y="1485132"/>
            <a:ext cx="212507" cy="376548"/>
            <a:chOff x="0" y="0"/>
            <a:chExt cx="74076" cy="131259"/>
          </a:xfrm>
        </p:grpSpPr>
        <p:sp>
          <p:nvSpPr>
            <p:cNvPr id="1027" name="Freeform 10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8" name="TextBox 10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9" name="Group 1029"/>
          <p:cNvGrpSpPr/>
          <p:nvPr/>
        </p:nvGrpSpPr>
        <p:grpSpPr>
          <a:xfrm>
            <a:off x="3790267" y="1485132"/>
            <a:ext cx="212507" cy="376548"/>
            <a:chOff x="0" y="0"/>
            <a:chExt cx="74076" cy="131259"/>
          </a:xfrm>
        </p:grpSpPr>
        <p:sp>
          <p:nvSpPr>
            <p:cNvPr id="1030" name="Freeform 10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1" name="TextBox 10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2" name="Group 1032"/>
          <p:cNvGrpSpPr/>
          <p:nvPr/>
        </p:nvGrpSpPr>
        <p:grpSpPr>
          <a:xfrm>
            <a:off x="4020450" y="1485132"/>
            <a:ext cx="212507" cy="376548"/>
            <a:chOff x="0" y="0"/>
            <a:chExt cx="74076" cy="131259"/>
          </a:xfrm>
        </p:grpSpPr>
        <p:sp>
          <p:nvSpPr>
            <p:cNvPr id="1033" name="Freeform 10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4" name="TextBox 10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5" name="Group 1035"/>
          <p:cNvGrpSpPr/>
          <p:nvPr/>
        </p:nvGrpSpPr>
        <p:grpSpPr>
          <a:xfrm>
            <a:off x="4250634" y="1485132"/>
            <a:ext cx="212507" cy="376548"/>
            <a:chOff x="0" y="0"/>
            <a:chExt cx="74076" cy="131259"/>
          </a:xfrm>
        </p:grpSpPr>
        <p:sp>
          <p:nvSpPr>
            <p:cNvPr id="1036" name="Freeform 10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7" name="TextBox 10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8" name="Group 1038"/>
          <p:cNvGrpSpPr/>
          <p:nvPr/>
        </p:nvGrpSpPr>
        <p:grpSpPr>
          <a:xfrm>
            <a:off x="4480817" y="1485132"/>
            <a:ext cx="212507" cy="376548"/>
            <a:chOff x="0" y="0"/>
            <a:chExt cx="74076" cy="131259"/>
          </a:xfrm>
        </p:grpSpPr>
        <p:sp>
          <p:nvSpPr>
            <p:cNvPr id="1039" name="Freeform 10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0" name="TextBox 10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1" name="Group 1041"/>
          <p:cNvGrpSpPr/>
          <p:nvPr/>
        </p:nvGrpSpPr>
        <p:grpSpPr>
          <a:xfrm>
            <a:off x="4711001" y="1485132"/>
            <a:ext cx="212507" cy="376548"/>
            <a:chOff x="0" y="0"/>
            <a:chExt cx="74076" cy="131259"/>
          </a:xfrm>
        </p:grpSpPr>
        <p:sp>
          <p:nvSpPr>
            <p:cNvPr id="1042" name="Freeform 10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3" name="TextBox 10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4" name="Group 1044"/>
          <p:cNvGrpSpPr/>
          <p:nvPr/>
        </p:nvGrpSpPr>
        <p:grpSpPr>
          <a:xfrm>
            <a:off x="4941185" y="1485132"/>
            <a:ext cx="212507" cy="376548"/>
            <a:chOff x="0" y="0"/>
            <a:chExt cx="74076" cy="131259"/>
          </a:xfrm>
        </p:grpSpPr>
        <p:sp>
          <p:nvSpPr>
            <p:cNvPr id="1045" name="Freeform 10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6" name="TextBox 10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7" name="Group 1047"/>
          <p:cNvGrpSpPr/>
          <p:nvPr/>
        </p:nvGrpSpPr>
        <p:grpSpPr>
          <a:xfrm>
            <a:off x="5171368" y="1485132"/>
            <a:ext cx="212507" cy="376548"/>
            <a:chOff x="0" y="0"/>
            <a:chExt cx="74076" cy="131259"/>
          </a:xfrm>
        </p:grpSpPr>
        <p:sp>
          <p:nvSpPr>
            <p:cNvPr id="1048" name="Freeform 10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9" name="TextBox 10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0" name="Group 1050"/>
          <p:cNvGrpSpPr/>
          <p:nvPr/>
        </p:nvGrpSpPr>
        <p:grpSpPr>
          <a:xfrm>
            <a:off x="5401552" y="1485132"/>
            <a:ext cx="212507" cy="376548"/>
            <a:chOff x="0" y="0"/>
            <a:chExt cx="74076" cy="131259"/>
          </a:xfrm>
        </p:grpSpPr>
        <p:sp>
          <p:nvSpPr>
            <p:cNvPr id="1051" name="Freeform 10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2" name="TextBox 10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3" name="Group 1053"/>
          <p:cNvGrpSpPr/>
          <p:nvPr/>
        </p:nvGrpSpPr>
        <p:grpSpPr>
          <a:xfrm>
            <a:off x="5631735" y="1485132"/>
            <a:ext cx="212507" cy="376548"/>
            <a:chOff x="0" y="0"/>
            <a:chExt cx="74076" cy="131259"/>
          </a:xfrm>
        </p:grpSpPr>
        <p:sp>
          <p:nvSpPr>
            <p:cNvPr id="1054" name="Freeform 10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5" name="TextBox 10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6" name="Group 1056"/>
          <p:cNvGrpSpPr/>
          <p:nvPr/>
        </p:nvGrpSpPr>
        <p:grpSpPr>
          <a:xfrm>
            <a:off x="5861919" y="1485132"/>
            <a:ext cx="212507" cy="376548"/>
            <a:chOff x="0" y="0"/>
            <a:chExt cx="74076" cy="131259"/>
          </a:xfrm>
        </p:grpSpPr>
        <p:sp>
          <p:nvSpPr>
            <p:cNvPr id="1057" name="Freeform 10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8" name="TextBox 10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9" name="Group 1059"/>
          <p:cNvGrpSpPr/>
          <p:nvPr/>
        </p:nvGrpSpPr>
        <p:grpSpPr>
          <a:xfrm>
            <a:off x="6092102" y="1485132"/>
            <a:ext cx="212507" cy="376548"/>
            <a:chOff x="0" y="0"/>
            <a:chExt cx="74076" cy="131259"/>
          </a:xfrm>
        </p:grpSpPr>
        <p:sp>
          <p:nvSpPr>
            <p:cNvPr id="1060" name="Freeform 10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1" name="TextBox 10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2" name="Group 1062"/>
          <p:cNvGrpSpPr/>
          <p:nvPr/>
        </p:nvGrpSpPr>
        <p:grpSpPr>
          <a:xfrm>
            <a:off x="6322286" y="1485132"/>
            <a:ext cx="212507" cy="376548"/>
            <a:chOff x="0" y="0"/>
            <a:chExt cx="74076" cy="131259"/>
          </a:xfrm>
        </p:grpSpPr>
        <p:sp>
          <p:nvSpPr>
            <p:cNvPr id="1063" name="Freeform 10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4" name="TextBox 10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5" name="Group 1065"/>
          <p:cNvGrpSpPr/>
          <p:nvPr/>
        </p:nvGrpSpPr>
        <p:grpSpPr>
          <a:xfrm>
            <a:off x="6552469" y="1485132"/>
            <a:ext cx="212507" cy="376548"/>
            <a:chOff x="0" y="0"/>
            <a:chExt cx="74076" cy="131259"/>
          </a:xfrm>
        </p:grpSpPr>
        <p:sp>
          <p:nvSpPr>
            <p:cNvPr id="1066" name="Freeform 10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7" name="TextBox 10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8" name="Group 1068"/>
          <p:cNvGrpSpPr/>
          <p:nvPr/>
        </p:nvGrpSpPr>
        <p:grpSpPr>
          <a:xfrm>
            <a:off x="6782653" y="1485132"/>
            <a:ext cx="212507" cy="376548"/>
            <a:chOff x="0" y="0"/>
            <a:chExt cx="74076" cy="131259"/>
          </a:xfrm>
        </p:grpSpPr>
        <p:sp>
          <p:nvSpPr>
            <p:cNvPr id="1069" name="Freeform 10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0" name="TextBox 10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71" name="Group 1071"/>
          <p:cNvGrpSpPr/>
          <p:nvPr/>
        </p:nvGrpSpPr>
        <p:grpSpPr>
          <a:xfrm>
            <a:off x="749022" y="1485132"/>
            <a:ext cx="1642467" cy="376548"/>
            <a:chOff x="0" y="0"/>
            <a:chExt cx="572537" cy="131259"/>
          </a:xfrm>
        </p:grpSpPr>
        <p:sp>
          <p:nvSpPr>
            <p:cNvPr id="1072" name="Freeform 107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3" name="TextBox 107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1074" name="Freeform 1074"/>
          <p:cNvSpPr/>
          <p:nvPr/>
        </p:nvSpPr>
        <p:spPr>
          <a:xfrm rot="1284859">
            <a:off x="6436924" y="571330"/>
            <a:ext cx="656104" cy="632246"/>
          </a:xfrm>
          <a:custGeom>
            <a:avLst/>
            <a:gdLst/>
            <a:ahLst/>
            <a:cxnLst/>
            <a:rect l="l" t="t" r="r" b="b"/>
            <a:pathLst>
              <a:path w="656104" h="632246">
                <a:moveTo>
                  <a:pt x="0" y="0"/>
                </a:moveTo>
                <a:lnTo>
                  <a:pt x="656105" y="0"/>
                </a:lnTo>
                <a:lnTo>
                  <a:pt x="656105" y="632246"/>
                </a:lnTo>
                <a:lnTo>
                  <a:pt x="0" y="632246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8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5" name="Freeform 1075"/>
          <p:cNvSpPr/>
          <p:nvPr/>
        </p:nvSpPr>
        <p:spPr>
          <a:xfrm flipH="1">
            <a:off x="508817" y="326821"/>
            <a:ext cx="998180" cy="684585"/>
          </a:xfrm>
          <a:custGeom>
            <a:avLst/>
            <a:gdLst/>
            <a:ahLst/>
            <a:cxnLst/>
            <a:rect l="l" t="t" r="r" b="b"/>
            <a:pathLst>
              <a:path w="998180" h="684585">
                <a:moveTo>
                  <a:pt x="998179" y="0"/>
                </a:moveTo>
                <a:lnTo>
                  <a:pt x="0" y="0"/>
                </a:lnTo>
                <a:lnTo>
                  <a:pt x="0" y="684585"/>
                </a:lnTo>
                <a:lnTo>
                  <a:pt x="998179" y="684585"/>
                </a:lnTo>
                <a:lnTo>
                  <a:pt x="998179" y="0"/>
                </a:lnTo>
                <a:close/>
              </a:path>
            </a:pathLst>
          </a:custGeom>
          <a:blipFill>
            <a:blip r:embed="rId5">
              <a:alphaModFix amt="8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6" name="TextBox 1076"/>
          <p:cNvSpPr txBox="1"/>
          <p:nvPr/>
        </p:nvSpPr>
        <p:spPr>
          <a:xfrm>
            <a:off x="812823" y="1474985"/>
            <a:ext cx="390167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Mes:</a:t>
            </a:r>
          </a:p>
        </p:txBody>
      </p:sp>
      <p:sp>
        <p:nvSpPr>
          <p:cNvPr id="1077" name="TextBox 1077"/>
          <p:cNvSpPr txBox="1"/>
          <p:nvPr/>
        </p:nvSpPr>
        <p:spPr>
          <a:xfrm>
            <a:off x="2172794" y="830303"/>
            <a:ext cx="51680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78" name="TextBox 1078"/>
          <p:cNvSpPr txBox="1"/>
          <p:nvPr/>
        </p:nvSpPr>
        <p:spPr>
          <a:xfrm>
            <a:off x="2592014" y="830303"/>
            <a:ext cx="433014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79" name="TextBox 1079"/>
          <p:cNvSpPr txBox="1"/>
          <p:nvPr/>
        </p:nvSpPr>
        <p:spPr>
          <a:xfrm>
            <a:off x="2911641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0" name="TextBox 1080"/>
          <p:cNvSpPr txBox="1"/>
          <p:nvPr/>
        </p:nvSpPr>
        <p:spPr>
          <a:xfrm>
            <a:off x="3102864" y="830303"/>
            <a:ext cx="56381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81" name="TextBox 1081"/>
          <p:cNvSpPr txBox="1"/>
          <p:nvPr/>
        </p:nvSpPr>
        <p:spPr>
          <a:xfrm>
            <a:off x="3468298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1082" name="TextBox 1082"/>
          <p:cNvSpPr txBox="1"/>
          <p:nvPr/>
        </p:nvSpPr>
        <p:spPr>
          <a:xfrm>
            <a:off x="3778303" y="830303"/>
            <a:ext cx="391355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1083" name="TextBox 1083"/>
          <p:cNvSpPr txBox="1"/>
          <p:nvPr/>
        </p:nvSpPr>
        <p:spPr>
          <a:xfrm>
            <a:off x="4144286" y="830303"/>
            <a:ext cx="492023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1084" name="TextBox 1084"/>
          <p:cNvSpPr txBox="1"/>
          <p:nvPr/>
        </p:nvSpPr>
        <p:spPr>
          <a:xfrm>
            <a:off x="4602797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1085" name="TextBox 1085"/>
          <p:cNvSpPr txBox="1"/>
          <p:nvPr/>
        </p:nvSpPr>
        <p:spPr>
          <a:xfrm>
            <a:off x="4909435" y="830303"/>
            <a:ext cx="370210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6" name="TextBox 1086"/>
          <p:cNvSpPr txBox="1"/>
          <p:nvPr/>
        </p:nvSpPr>
        <p:spPr>
          <a:xfrm>
            <a:off x="5184082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87" name="TextBox 1087"/>
          <p:cNvSpPr txBox="1"/>
          <p:nvPr/>
        </p:nvSpPr>
        <p:spPr>
          <a:xfrm>
            <a:off x="1715095" y="478066"/>
            <a:ext cx="1402594" cy="53334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25"/>
              </a:lnSpc>
            </a:pPr>
            <a:r>
              <a:rPr lang="en-US" sz="3089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lista de</a:t>
            </a:r>
          </a:p>
        </p:txBody>
      </p:sp>
      <p:sp>
        <p:nvSpPr>
          <p:cNvPr id="1088" name="TextBox 1088"/>
          <p:cNvSpPr txBox="1"/>
          <p:nvPr/>
        </p:nvSpPr>
        <p:spPr>
          <a:xfrm>
            <a:off x="2455355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89" name="TextBox 1089"/>
          <p:cNvSpPr txBox="1"/>
          <p:nvPr/>
        </p:nvSpPr>
        <p:spPr>
          <a:xfrm>
            <a:off x="265514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0" name="TextBox 1090"/>
          <p:cNvSpPr txBox="1"/>
          <p:nvPr/>
        </p:nvSpPr>
        <p:spPr>
          <a:xfrm>
            <a:off x="288532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1" name="TextBox 1091"/>
          <p:cNvSpPr txBox="1"/>
          <p:nvPr/>
        </p:nvSpPr>
        <p:spPr>
          <a:xfrm>
            <a:off x="311550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2" name="TextBox 1092"/>
          <p:cNvSpPr txBox="1"/>
          <p:nvPr/>
        </p:nvSpPr>
        <p:spPr>
          <a:xfrm>
            <a:off x="334569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3" name="TextBox 1093"/>
          <p:cNvSpPr txBox="1"/>
          <p:nvPr/>
        </p:nvSpPr>
        <p:spPr>
          <a:xfrm>
            <a:off x="3609082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4" name="TextBox 1094"/>
          <p:cNvSpPr txBox="1"/>
          <p:nvPr/>
        </p:nvSpPr>
        <p:spPr>
          <a:xfrm>
            <a:off x="379573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5" name="TextBox 1095"/>
          <p:cNvSpPr txBox="1"/>
          <p:nvPr/>
        </p:nvSpPr>
        <p:spPr>
          <a:xfrm>
            <a:off x="4036243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6" name="TextBox 1096"/>
          <p:cNvSpPr txBox="1"/>
          <p:nvPr/>
        </p:nvSpPr>
        <p:spPr>
          <a:xfrm>
            <a:off x="426642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7" name="TextBox 1097"/>
          <p:cNvSpPr txBox="1"/>
          <p:nvPr/>
        </p:nvSpPr>
        <p:spPr>
          <a:xfrm>
            <a:off x="4496610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8" name="TextBox 1098"/>
          <p:cNvSpPr txBox="1"/>
          <p:nvPr/>
        </p:nvSpPr>
        <p:spPr>
          <a:xfrm>
            <a:off x="4757190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9" name="TextBox 1099"/>
          <p:cNvSpPr txBox="1"/>
          <p:nvPr/>
        </p:nvSpPr>
        <p:spPr>
          <a:xfrm>
            <a:off x="495697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0" name="TextBox 1100"/>
          <p:cNvSpPr txBox="1"/>
          <p:nvPr/>
        </p:nvSpPr>
        <p:spPr>
          <a:xfrm>
            <a:off x="5187161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1" name="TextBox 1101"/>
          <p:cNvSpPr txBox="1"/>
          <p:nvPr/>
        </p:nvSpPr>
        <p:spPr>
          <a:xfrm>
            <a:off x="5417344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2" name="TextBox 1102"/>
          <p:cNvSpPr txBox="1"/>
          <p:nvPr/>
        </p:nvSpPr>
        <p:spPr>
          <a:xfrm>
            <a:off x="5647528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103" name="TextBox 1103"/>
          <p:cNvSpPr txBox="1"/>
          <p:nvPr/>
        </p:nvSpPr>
        <p:spPr>
          <a:xfrm>
            <a:off x="5908108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104" name="TextBox 1104"/>
          <p:cNvSpPr txBox="1"/>
          <p:nvPr/>
        </p:nvSpPr>
        <p:spPr>
          <a:xfrm>
            <a:off x="610789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5" name="TextBox 1105"/>
          <p:cNvSpPr txBox="1"/>
          <p:nvPr/>
        </p:nvSpPr>
        <p:spPr>
          <a:xfrm>
            <a:off x="633807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6" name="TextBox 1106"/>
          <p:cNvSpPr txBox="1"/>
          <p:nvPr/>
        </p:nvSpPr>
        <p:spPr>
          <a:xfrm>
            <a:off x="656826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7" name="TextBox 1107"/>
          <p:cNvSpPr txBox="1"/>
          <p:nvPr/>
        </p:nvSpPr>
        <p:spPr>
          <a:xfrm>
            <a:off x="6798446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2409165" y="1948850"/>
            <a:ext cx="212507" cy="376548"/>
            <a:chOff x="0" y="0"/>
            <a:chExt cx="740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639349" y="1948850"/>
            <a:ext cx="212507" cy="376548"/>
            <a:chOff x="0" y="0"/>
            <a:chExt cx="74076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749022" y="2412567"/>
            <a:ext cx="1642467" cy="376548"/>
            <a:chOff x="0" y="0"/>
            <a:chExt cx="572537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2409165" y="2412567"/>
            <a:ext cx="212507" cy="376548"/>
            <a:chOff x="0" y="0"/>
            <a:chExt cx="740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2639349" y="2412567"/>
            <a:ext cx="212507" cy="376548"/>
            <a:chOff x="0" y="0"/>
            <a:chExt cx="74076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749022" y="2876285"/>
            <a:ext cx="1642467" cy="376548"/>
            <a:chOff x="0" y="0"/>
            <a:chExt cx="572537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2409165" y="2876285"/>
            <a:ext cx="212507" cy="376548"/>
            <a:chOff x="0" y="0"/>
            <a:chExt cx="740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639349" y="2876285"/>
            <a:ext cx="212507" cy="376548"/>
            <a:chOff x="0" y="0"/>
            <a:chExt cx="74076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749022" y="3340002"/>
            <a:ext cx="1642467" cy="376548"/>
            <a:chOff x="0" y="0"/>
            <a:chExt cx="572537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2409165" y="3340002"/>
            <a:ext cx="212507" cy="376548"/>
            <a:chOff x="0" y="0"/>
            <a:chExt cx="740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2639349" y="3340002"/>
            <a:ext cx="212507" cy="376548"/>
            <a:chOff x="0" y="0"/>
            <a:chExt cx="74076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749022" y="3803720"/>
            <a:ext cx="1642467" cy="376548"/>
            <a:chOff x="0" y="0"/>
            <a:chExt cx="572537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2409165" y="3803720"/>
            <a:ext cx="212507" cy="376548"/>
            <a:chOff x="0" y="0"/>
            <a:chExt cx="740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639349" y="3803720"/>
            <a:ext cx="212507" cy="376548"/>
            <a:chOff x="0" y="0"/>
            <a:chExt cx="74076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749022" y="4267437"/>
            <a:ext cx="1642467" cy="376548"/>
            <a:chOff x="0" y="0"/>
            <a:chExt cx="572537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2409165" y="4267437"/>
            <a:ext cx="212507" cy="376548"/>
            <a:chOff x="0" y="0"/>
            <a:chExt cx="740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2639349" y="4267437"/>
            <a:ext cx="212507" cy="376548"/>
            <a:chOff x="0" y="0"/>
            <a:chExt cx="74076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749022" y="4731155"/>
            <a:ext cx="1642467" cy="376548"/>
            <a:chOff x="0" y="0"/>
            <a:chExt cx="572537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2409165" y="4731155"/>
            <a:ext cx="212507" cy="376548"/>
            <a:chOff x="0" y="0"/>
            <a:chExt cx="740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639349" y="4731155"/>
            <a:ext cx="212507" cy="376548"/>
            <a:chOff x="0" y="0"/>
            <a:chExt cx="74076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749022" y="5194872"/>
            <a:ext cx="1642467" cy="376548"/>
            <a:chOff x="0" y="0"/>
            <a:chExt cx="572537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2409165" y="5194872"/>
            <a:ext cx="212507" cy="376548"/>
            <a:chOff x="0" y="0"/>
            <a:chExt cx="740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2639349" y="5194872"/>
            <a:ext cx="212507" cy="376548"/>
            <a:chOff x="0" y="0"/>
            <a:chExt cx="74076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749022" y="5658590"/>
            <a:ext cx="1642467" cy="376548"/>
            <a:chOff x="0" y="0"/>
            <a:chExt cx="572537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2409165" y="5658590"/>
            <a:ext cx="212507" cy="376548"/>
            <a:chOff x="0" y="0"/>
            <a:chExt cx="740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2639349" y="5658590"/>
            <a:ext cx="212507" cy="376548"/>
            <a:chOff x="0" y="0"/>
            <a:chExt cx="74076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749022" y="6122307"/>
            <a:ext cx="1642467" cy="376548"/>
            <a:chOff x="0" y="0"/>
            <a:chExt cx="572537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2409165" y="6122307"/>
            <a:ext cx="212507" cy="376548"/>
            <a:chOff x="0" y="0"/>
            <a:chExt cx="740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2639349" y="6122307"/>
            <a:ext cx="212507" cy="376548"/>
            <a:chOff x="0" y="0"/>
            <a:chExt cx="74076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749022" y="6586025"/>
            <a:ext cx="1642467" cy="376548"/>
            <a:chOff x="0" y="0"/>
            <a:chExt cx="572537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2409165" y="6586025"/>
            <a:ext cx="212507" cy="376548"/>
            <a:chOff x="0" y="0"/>
            <a:chExt cx="740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2639349" y="6586025"/>
            <a:ext cx="212507" cy="376548"/>
            <a:chOff x="0" y="0"/>
            <a:chExt cx="74076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749022" y="7049742"/>
            <a:ext cx="1642467" cy="376548"/>
            <a:chOff x="0" y="0"/>
            <a:chExt cx="572537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2409165" y="7049742"/>
            <a:ext cx="212507" cy="376548"/>
            <a:chOff x="0" y="0"/>
            <a:chExt cx="740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2639349" y="7049742"/>
            <a:ext cx="212507" cy="376548"/>
            <a:chOff x="0" y="0"/>
            <a:chExt cx="74076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749022" y="7513460"/>
            <a:ext cx="1642467" cy="376548"/>
            <a:chOff x="0" y="0"/>
            <a:chExt cx="572537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2409165" y="7513460"/>
            <a:ext cx="212507" cy="376548"/>
            <a:chOff x="0" y="0"/>
            <a:chExt cx="740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2639349" y="7513460"/>
            <a:ext cx="212507" cy="376548"/>
            <a:chOff x="0" y="0"/>
            <a:chExt cx="74076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2869533" y="1948850"/>
            <a:ext cx="212507" cy="376548"/>
            <a:chOff x="0" y="0"/>
            <a:chExt cx="74076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3099716" y="1948850"/>
            <a:ext cx="212507" cy="376548"/>
            <a:chOff x="0" y="0"/>
            <a:chExt cx="740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2869533" y="2412567"/>
            <a:ext cx="212507" cy="376548"/>
            <a:chOff x="0" y="0"/>
            <a:chExt cx="74076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3099716" y="2412567"/>
            <a:ext cx="212507" cy="376548"/>
            <a:chOff x="0" y="0"/>
            <a:chExt cx="74076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2869533" y="2876285"/>
            <a:ext cx="212507" cy="376548"/>
            <a:chOff x="0" y="0"/>
            <a:chExt cx="74076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3099716" y="2876285"/>
            <a:ext cx="212507" cy="376548"/>
            <a:chOff x="0" y="0"/>
            <a:chExt cx="74076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2869533" y="3340002"/>
            <a:ext cx="212507" cy="376548"/>
            <a:chOff x="0" y="0"/>
            <a:chExt cx="74076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3099716" y="3340002"/>
            <a:ext cx="212507" cy="376548"/>
            <a:chOff x="0" y="0"/>
            <a:chExt cx="74076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2869533" y="3803720"/>
            <a:ext cx="212507" cy="376548"/>
            <a:chOff x="0" y="0"/>
            <a:chExt cx="74076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3099716" y="3803720"/>
            <a:ext cx="212507" cy="376548"/>
            <a:chOff x="0" y="0"/>
            <a:chExt cx="74076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2869533" y="4267437"/>
            <a:ext cx="212507" cy="376548"/>
            <a:chOff x="0" y="0"/>
            <a:chExt cx="74076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3099716" y="4267437"/>
            <a:ext cx="212507" cy="376548"/>
            <a:chOff x="0" y="0"/>
            <a:chExt cx="74076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2869533" y="4731155"/>
            <a:ext cx="212507" cy="376548"/>
            <a:chOff x="0" y="0"/>
            <a:chExt cx="74076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3099716" y="4731155"/>
            <a:ext cx="212507" cy="376548"/>
            <a:chOff x="0" y="0"/>
            <a:chExt cx="74076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2869533" y="5194872"/>
            <a:ext cx="212507" cy="376548"/>
            <a:chOff x="0" y="0"/>
            <a:chExt cx="74076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3099716" y="5194872"/>
            <a:ext cx="212507" cy="376548"/>
            <a:chOff x="0" y="0"/>
            <a:chExt cx="74076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2869533" y="5658590"/>
            <a:ext cx="212507" cy="376548"/>
            <a:chOff x="0" y="0"/>
            <a:chExt cx="74076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3099716" y="5658590"/>
            <a:ext cx="212507" cy="376548"/>
            <a:chOff x="0" y="0"/>
            <a:chExt cx="74076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2869533" y="6122307"/>
            <a:ext cx="212507" cy="376548"/>
            <a:chOff x="0" y="0"/>
            <a:chExt cx="74076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3099716" y="6122307"/>
            <a:ext cx="212507" cy="376548"/>
            <a:chOff x="0" y="0"/>
            <a:chExt cx="74076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2869533" y="6586025"/>
            <a:ext cx="212507" cy="376548"/>
            <a:chOff x="0" y="0"/>
            <a:chExt cx="74076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3099716" y="6586025"/>
            <a:ext cx="212507" cy="376548"/>
            <a:chOff x="0" y="0"/>
            <a:chExt cx="74076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2869533" y="7049742"/>
            <a:ext cx="212507" cy="376548"/>
            <a:chOff x="0" y="0"/>
            <a:chExt cx="74076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3099716" y="7049742"/>
            <a:ext cx="212507" cy="376548"/>
            <a:chOff x="0" y="0"/>
            <a:chExt cx="74076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2869533" y="7513460"/>
            <a:ext cx="212507" cy="376548"/>
            <a:chOff x="0" y="0"/>
            <a:chExt cx="74076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3099716" y="7513460"/>
            <a:ext cx="212507" cy="376548"/>
            <a:chOff x="0" y="0"/>
            <a:chExt cx="74076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3329900" y="1948850"/>
            <a:ext cx="212507" cy="376548"/>
            <a:chOff x="0" y="0"/>
            <a:chExt cx="74076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3329900" y="2412567"/>
            <a:ext cx="212507" cy="376548"/>
            <a:chOff x="0" y="0"/>
            <a:chExt cx="74076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3329900" y="2876285"/>
            <a:ext cx="212507" cy="376548"/>
            <a:chOff x="0" y="0"/>
            <a:chExt cx="74076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3329900" y="3340002"/>
            <a:ext cx="212507" cy="376548"/>
            <a:chOff x="0" y="0"/>
            <a:chExt cx="74076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3329900" y="3803720"/>
            <a:ext cx="212507" cy="376548"/>
            <a:chOff x="0" y="0"/>
            <a:chExt cx="74076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3329900" y="4267437"/>
            <a:ext cx="212507" cy="376548"/>
            <a:chOff x="0" y="0"/>
            <a:chExt cx="74076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3329900" y="4731155"/>
            <a:ext cx="212507" cy="376548"/>
            <a:chOff x="0" y="0"/>
            <a:chExt cx="740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329900" y="5194872"/>
            <a:ext cx="212507" cy="376548"/>
            <a:chOff x="0" y="0"/>
            <a:chExt cx="74076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3329900" y="5658590"/>
            <a:ext cx="212507" cy="376548"/>
            <a:chOff x="0" y="0"/>
            <a:chExt cx="74076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3329900" y="6122307"/>
            <a:ext cx="212507" cy="376548"/>
            <a:chOff x="0" y="0"/>
            <a:chExt cx="74076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3329900" y="6586025"/>
            <a:ext cx="212507" cy="376548"/>
            <a:chOff x="0" y="0"/>
            <a:chExt cx="74076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3329900" y="7049742"/>
            <a:ext cx="212507" cy="376548"/>
            <a:chOff x="0" y="0"/>
            <a:chExt cx="740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329900" y="7513460"/>
            <a:ext cx="212507" cy="376548"/>
            <a:chOff x="0" y="0"/>
            <a:chExt cx="74076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3560083" y="1948850"/>
            <a:ext cx="212507" cy="376548"/>
            <a:chOff x="0" y="0"/>
            <a:chExt cx="74076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3790267" y="1948850"/>
            <a:ext cx="212507" cy="376548"/>
            <a:chOff x="0" y="0"/>
            <a:chExt cx="74076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3560083" y="2412567"/>
            <a:ext cx="212507" cy="376548"/>
            <a:chOff x="0" y="0"/>
            <a:chExt cx="74076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3" name="Group 243"/>
          <p:cNvGrpSpPr/>
          <p:nvPr/>
        </p:nvGrpSpPr>
        <p:grpSpPr>
          <a:xfrm>
            <a:off x="3790267" y="2412567"/>
            <a:ext cx="212507" cy="376548"/>
            <a:chOff x="0" y="0"/>
            <a:chExt cx="74076" cy="131259"/>
          </a:xfrm>
        </p:grpSpPr>
        <p:sp>
          <p:nvSpPr>
            <p:cNvPr id="244" name="Freeform 2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5" name="TextBox 2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6" name="Group 246"/>
          <p:cNvGrpSpPr/>
          <p:nvPr/>
        </p:nvGrpSpPr>
        <p:grpSpPr>
          <a:xfrm>
            <a:off x="3560083" y="2876285"/>
            <a:ext cx="212507" cy="376548"/>
            <a:chOff x="0" y="0"/>
            <a:chExt cx="74076" cy="131259"/>
          </a:xfrm>
        </p:grpSpPr>
        <p:sp>
          <p:nvSpPr>
            <p:cNvPr id="247" name="Freeform 2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8" name="TextBox 2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9" name="Group 249"/>
          <p:cNvGrpSpPr/>
          <p:nvPr/>
        </p:nvGrpSpPr>
        <p:grpSpPr>
          <a:xfrm>
            <a:off x="3790267" y="2876285"/>
            <a:ext cx="212507" cy="376548"/>
            <a:chOff x="0" y="0"/>
            <a:chExt cx="74076" cy="131259"/>
          </a:xfrm>
        </p:grpSpPr>
        <p:sp>
          <p:nvSpPr>
            <p:cNvPr id="250" name="Freeform 2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1" name="TextBox 2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2" name="Group 252"/>
          <p:cNvGrpSpPr/>
          <p:nvPr/>
        </p:nvGrpSpPr>
        <p:grpSpPr>
          <a:xfrm>
            <a:off x="3560083" y="3340002"/>
            <a:ext cx="212507" cy="376548"/>
            <a:chOff x="0" y="0"/>
            <a:chExt cx="74076" cy="131259"/>
          </a:xfrm>
        </p:grpSpPr>
        <p:sp>
          <p:nvSpPr>
            <p:cNvPr id="253" name="Freeform 2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4" name="TextBox 2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5" name="Group 255"/>
          <p:cNvGrpSpPr/>
          <p:nvPr/>
        </p:nvGrpSpPr>
        <p:grpSpPr>
          <a:xfrm>
            <a:off x="3790267" y="3340002"/>
            <a:ext cx="212507" cy="376548"/>
            <a:chOff x="0" y="0"/>
            <a:chExt cx="74076" cy="131259"/>
          </a:xfrm>
        </p:grpSpPr>
        <p:sp>
          <p:nvSpPr>
            <p:cNvPr id="256" name="Freeform 2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7" name="TextBox 2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8" name="Group 258"/>
          <p:cNvGrpSpPr/>
          <p:nvPr/>
        </p:nvGrpSpPr>
        <p:grpSpPr>
          <a:xfrm>
            <a:off x="3560083" y="3803720"/>
            <a:ext cx="212507" cy="376548"/>
            <a:chOff x="0" y="0"/>
            <a:chExt cx="74076" cy="131259"/>
          </a:xfrm>
        </p:grpSpPr>
        <p:sp>
          <p:nvSpPr>
            <p:cNvPr id="259" name="Freeform 2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0" name="TextBox 2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1" name="Group 261"/>
          <p:cNvGrpSpPr/>
          <p:nvPr/>
        </p:nvGrpSpPr>
        <p:grpSpPr>
          <a:xfrm>
            <a:off x="3790267" y="3803720"/>
            <a:ext cx="212507" cy="376548"/>
            <a:chOff x="0" y="0"/>
            <a:chExt cx="74076" cy="131259"/>
          </a:xfrm>
        </p:grpSpPr>
        <p:sp>
          <p:nvSpPr>
            <p:cNvPr id="262" name="Freeform 2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3" name="TextBox 2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4" name="Group 264"/>
          <p:cNvGrpSpPr/>
          <p:nvPr/>
        </p:nvGrpSpPr>
        <p:grpSpPr>
          <a:xfrm>
            <a:off x="3560083" y="4267437"/>
            <a:ext cx="212507" cy="376548"/>
            <a:chOff x="0" y="0"/>
            <a:chExt cx="74076" cy="131259"/>
          </a:xfrm>
        </p:grpSpPr>
        <p:sp>
          <p:nvSpPr>
            <p:cNvPr id="265" name="Freeform 2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6" name="TextBox 2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7" name="Group 267"/>
          <p:cNvGrpSpPr/>
          <p:nvPr/>
        </p:nvGrpSpPr>
        <p:grpSpPr>
          <a:xfrm>
            <a:off x="3790267" y="4267437"/>
            <a:ext cx="212507" cy="376548"/>
            <a:chOff x="0" y="0"/>
            <a:chExt cx="74076" cy="131259"/>
          </a:xfrm>
        </p:grpSpPr>
        <p:sp>
          <p:nvSpPr>
            <p:cNvPr id="268" name="Freeform 2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9" name="TextBox 2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0" name="Group 270"/>
          <p:cNvGrpSpPr/>
          <p:nvPr/>
        </p:nvGrpSpPr>
        <p:grpSpPr>
          <a:xfrm>
            <a:off x="3560083" y="4731155"/>
            <a:ext cx="212507" cy="376548"/>
            <a:chOff x="0" y="0"/>
            <a:chExt cx="74076" cy="131259"/>
          </a:xfrm>
        </p:grpSpPr>
        <p:sp>
          <p:nvSpPr>
            <p:cNvPr id="271" name="Freeform 2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2" name="TextBox 2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3" name="Group 273"/>
          <p:cNvGrpSpPr/>
          <p:nvPr/>
        </p:nvGrpSpPr>
        <p:grpSpPr>
          <a:xfrm>
            <a:off x="3790267" y="4731155"/>
            <a:ext cx="212507" cy="376548"/>
            <a:chOff x="0" y="0"/>
            <a:chExt cx="74076" cy="131259"/>
          </a:xfrm>
        </p:grpSpPr>
        <p:sp>
          <p:nvSpPr>
            <p:cNvPr id="274" name="Freeform 2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5" name="TextBox 2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6" name="Group 276"/>
          <p:cNvGrpSpPr/>
          <p:nvPr/>
        </p:nvGrpSpPr>
        <p:grpSpPr>
          <a:xfrm>
            <a:off x="3560083" y="5194872"/>
            <a:ext cx="212507" cy="376548"/>
            <a:chOff x="0" y="0"/>
            <a:chExt cx="74076" cy="131259"/>
          </a:xfrm>
        </p:grpSpPr>
        <p:sp>
          <p:nvSpPr>
            <p:cNvPr id="277" name="Freeform 2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8" name="TextBox 2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9" name="Group 279"/>
          <p:cNvGrpSpPr/>
          <p:nvPr/>
        </p:nvGrpSpPr>
        <p:grpSpPr>
          <a:xfrm>
            <a:off x="3790267" y="5194872"/>
            <a:ext cx="212507" cy="376548"/>
            <a:chOff x="0" y="0"/>
            <a:chExt cx="74076" cy="131259"/>
          </a:xfrm>
        </p:grpSpPr>
        <p:sp>
          <p:nvSpPr>
            <p:cNvPr id="280" name="Freeform 2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1" name="TextBox 2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2" name="Group 282"/>
          <p:cNvGrpSpPr/>
          <p:nvPr/>
        </p:nvGrpSpPr>
        <p:grpSpPr>
          <a:xfrm>
            <a:off x="3560083" y="5658590"/>
            <a:ext cx="212507" cy="376548"/>
            <a:chOff x="0" y="0"/>
            <a:chExt cx="74076" cy="131259"/>
          </a:xfrm>
        </p:grpSpPr>
        <p:sp>
          <p:nvSpPr>
            <p:cNvPr id="283" name="Freeform 2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4" name="TextBox 2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5" name="Group 285"/>
          <p:cNvGrpSpPr/>
          <p:nvPr/>
        </p:nvGrpSpPr>
        <p:grpSpPr>
          <a:xfrm>
            <a:off x="3790267" y="5658590"/>
            <a:ext cx="212507" cy="376548"/>
            <a:chOff x="0" y="0"/>
            <a:chExt cx="74076" cy="131259"/>
          </a:xfrm>
        </p:grpSpPr>
        <p:sp>
          <p:nvSpPr>
            <p:cNvPr id="286" name="Freeform 2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7" name="TextBox 2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8" name="Group 288"/>
          <p:cNvGrpSpPr/>
          <p:nvPr/>
        </p:nvGrpSpPr>
        <p:grpSpPr>
          <a:xfrm>
            <a:off x="3560083" y="6122307"/>
            <a:ext cx="212507" cy="376548"/>
            <a:chOff x="0" y="0"/>
            <a:chExt cx="74076" cy="131259"/>
          </a:xfrm>
        </p:grpSpPr>
        <p:sp>
          <p:nvSpPr>
            <p:cNvPr id="289" name="Freeform 2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0" name="TextBox 2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1" name="Group 291"/>
          <p:cNvGrpSpPr/>
          <p:nvPr/>
        </p:nvGrpSpPr>
        <p:grpSpPr>
          <a:xfrm>
            <a:off x="3790267" y="6122307"/>
            <a:ext cx="212507" cy="376548"/>
            <a:chOff x="0" y="0"/>
            <a:chExt cx="74076" cy="131259"/>
          </a:xfrm>
        </p:grpSpPr>
        <p:sp>
          <p:nvSpPr>
            <p:cNvPr id="292" name="Freeform 2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3" name="TextBox 2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4" name="Group 294"/>
          <p:cNvGrpSpPr/>
          <p:nvPr/>
        </p:nvGrpSpPr>
        <p:grpSpPr>
          <a:xfrm>
            <a:off x="3560083" y="6586025"/>
            <a:ext cx="212507" cy="376548"/>
            <a:chOff x="0" y="0"/>
            <a:chExt cx="74076" cy="131259"/>
          </a:xfrm>
        </p:grpSpPr>
        <p:sp>
          <p:nvSpPr>
            <p:cNvPr id="295" name="Freeform 2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6" name="TextBox 2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7" name="Group 297"/>
          <p:cNvGrpSpPr/>
          <p:nvPr/>
        </p:nvGrpSpPr>
        <p:grpSpPr>
          <a:xfrm>
            <a:off x="3790267" y="6586025"/>
            <a:ext cx="212507" cy="376548"/>
            <a:chOff x="0" y="0"/>
            <a:chExt cx="74076" cy="131259"/>
          </a:xfrm>
        </p:grpSpPr>
        <p:sp>
          <p:nvSpPr>
            <p:cNvPr id="298" name="Freeform 2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9" name="TextBox 2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0" name="Group 300"/>
          <p:cNvGrpSpPr/>
          <p:nvPr/>
        </p:nvGrpSpPr>
        <p:grpSpPr>
          <a:xfrm>
            <a:off x="3560083" y="7049742"/>
            <a:ext cx="212507" cy="376548"/>
            <a:chOff x="0" y="0"/>
            <a:chExt cx="74076" cy="131259"/>
          </a:xfrm>
        </p:grpSpPr>
        <p:sp>
          <p:nvSpPr>
            <p:cNvPr id="301" name="Freeform 3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2" name="TextBox 3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3" name="Group 303"/>
          <p:cNvGrpSpPr/>
          <p:nvPr/>
        </p:nvGrpSpPr>
        <p:grpSpPr>
          <a:xfrm>
            <a:off x="3790267" y="7049742"/>
            <a:ext cx="212507" cy="376548"/>
            <a:chOff x="0" y="0"/>
            <a:chExt cx="74076" cy="131259"/>
          </a:xfrm>
        </p:grpSpPr>
        <p:sp>
          <p:nvSpPr>
            <p:cNvPr id="304" name="Freeform 3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5" name="TextBox 3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6" name="Group 306"/>
          <p:cNvGrpSpPr/>
          <p:nvPr/>
        </p:nvGrpSpPr>
        <p:grpSpPr>
          <a:xfrm>
            <a:off x="3560083" y="7513460"/>
            <a:ext cx="212507" cy="376548"/>
            <a:chOff x="0" y="0"/>
            <a:chExt cx="74076" cy="131259"/>
          </a:xfrm>
        </p:grpSpPr>
        <p:sp>
          <p:nvSpPr>
            <p:cNvPr id="307" name="Freeform 3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8" name="TextBox 3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9" name="Group 309"/>
          <p:cNvGrpSpPr/>
          <p:nvPr/>
        </p:nvGrpSpPr>
        <p:grpSpPr>
          <a:xfrm>
            <a:off x="3790267" y="7513460"/>
            <a:ext cx="212507" cy="376548"/>
            <a:chOff x="0" y="0"/>
            <a:chExt cx="74076" cy="131259"/>
          </a:xfrm>
        </p:grpSpPr>
        <p:sp>
          <p:nvSpPr>
            <p:cNvPr id="310" name="Freeform 3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1" name="TextBox 3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2" name="Group 312"/>
          <p:cNvGrpSpPr/>
          <p:nvPr/>
        </p:nvGrpSpPr>
        <p:grpSpPr>
          <a:xfrm>
            <a:off x="4020450" y="1948850"/>
            <a:ext cx="212507" cy="376548"/>
            <a:chOff x="0" y="0"/>
            <a:chExt cx="74076" cy="131259"/>
          </a:xfrm>
        </p:grpSpPr>
        <p:sp>
          <p:nvSpPr>
            <p:cNvPr id="313" name="Freeform 3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4" name="TextBox 3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5" name="Group 315"/>
          <p:cNvGrpSpPr/>
          <p:nvPr/>
        </p:nvGrpSpPr>
        <p:grpSpPr>
          <a:xfrm>
            <a:off x="4250634" y="1948850"/>
            <a:ext cx="212507" cy="376548"/>
            <a:chOff x="0" y="0"/>
            <a:chExt cx="74076" cy="131259"/>
          </a:xfrm>
        </p:grpSpPr>
        <p:sp>
          <p:nvSpPr>
            <p:cNvPr id="316" name="Freeform 3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7" name="TextBox 3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8" name="Group 318"/>
          <p:cNvGrpSpPr/>
          <p:nvPr/>
        </p:nvGrpSpPr>
        <p:grpSpPr>
          <a:xfrm>
            <a:off x="4020450" y="2412567"/>
            <a:ext cx="212507" cy="376548"/>
            <a:chOff x="0" y="0"/>
            <a:chExt cx="74076" cy="131259"/>
          </a:xfrm>
        </p:grpSpPr>
        <p:sp>
          <p:nvSpPr>
            <p:cNvPr id="319" name="Freeform 3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0" name="TextBox 3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1" name="Group 321"/>
          <p:cNvGrpSpPr/>
          <p:nvPr/>
        </p:nvGrpSpPr>
        <p:grpSpPr>
          <a:xfrm>
            <a:off x="4250634" y="2412567"/>
            <a:ext cx="212507" cy="376548"/>
            <a:chOff x="0" y="0"/>
            <a:chExt cx="74076" cy="131259"/>
          </a:xfrm>
        </p:grpSpPr>
        <p:sp>
          <p:nvSpPr>
            <p:cNvPr id="322" name="Freeform 3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3" name="TextBox 3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4" name="Group 324"/>
          <p:cNvGrpSpPr/>
          <p:nvPr/>
        </p:nvGrpSpPr>
        <p:grpSpPr>
          <a:xfrm>
            <a:off x="4020450" y="2876285"/>
            <a:ext cx="212507" cy="376548"/>
            <a:chOff x="0" y="0"/>
            <a:chExt cx="74076" cy="131259"/>
          </a:xfrm>
        </p:grpSpPr>
        <p:sp>
          <p:nvSpPr>
            <p:cNvPr id="325" name="Freeform 3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6" name="TextBox 3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7" name="Group 327"/>
          <p:cNvGrpSpPr/>
          <p:nvPr/>
        </p:nvGrpSpPr>
        <p:grpSpPr>
          <a:xfrm>
            <a:off x="4250634" y="2876285"/>
            <a:ext cx="212507" cy="376548"/>
            <a:chOff x="0" y="0"/>
            <a:chExt cx="74076" cy="131259"/>
          </a:xfrm>
        </p:grpSpPr>
        <p:sp>
          <p:nvSpPr>
            <p:cNvPr id="328" name="Freeform 3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9" name="TextBox 3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0" name="Group 330"/>
          <p:cNvGrpSpPr/>
          <p:nvPr/>
        </p:nvGrpSpPr>
        <p:grpSpPr>
          <a:xfrm>
            <a:off x="4020450" y="3340002"/>
            <a:ext cx="212507" cy="376548"/>
            <a:chOff x="0" y="0"/>
            <a:chExt cx="74076" cy="131259"/>
          </a:xfrm>
        </p:grpSpPr>
        <p:sp>
          <p:nvSpPr>
            <p:cNvPr id="331" name="Freeform 3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2" name="TextBox 3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3" name="Group 333"/>
          <p:cNvGrpSpPr/>
          <p:nvPr/>
        </p:nvGrpSpPr>
        <p:grpSpPr>
          <a:xfrm>
            <a:off x="4250634" y="3340002"/>
            <a:ext cx="212507" cy="376548"/>
            <a:chOff x="0" y="0"/>
            <a:chExt cx="74076" cy="131259"/>
          </a:xfrm>
        </p:grpSpPr>
        <p:sp>
          <p:nvSpPr>
            <p:cNvPr id="334" name="Freeform 3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5" name="TextBox 3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6" name="Group 336"/>
          <p:cNvGrpSpPr/>
          <p:nvPr/>
        </p:nvGrpSpPr>
        <p:grpSpPr>
          <a:xfrm>
            <a:off x="4020450" y="3803720"/>
            <a:ext cx="212507" cy="376548"/>
            <a:chOff x="0" y="0"/>
            <a:chExt cx="74076" cy="131259"/>
          </a:xfrm>
        </p:grpSpPr>
        <p:sp>
          <p:nvSpPr>
            <p:cNvPr id="337" name="Freeform 3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8" name="TextBox 3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9" name="Group 339"/>
          <p:cNvGrpSpPr/>
          <p:nvPr/>
        </p:nvGrpSpPr>
        <p:grpSpPr>
          <a:xfrm>
            <a:off x="4250634" y="3803720"/>
            <a:ext cx="212507" cy="376548"/>
            <a:chOff x="0" y="0"/>
            <a:chExt cx="74076" cy="131259"/>
          </a:xfrm>
        </p:grpSpPr>
        <p:sp>
          <p:nvSpPr>
            <p:cNvPr id="340" name="Freeform 3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1" name="TextBox 3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2" name="Group 342"/>
          <p:cNvGrpSpPr/>
          <p:nvPr/>
        </p:nvGrpSpPr>
        <p:grpSpPr>
          <a:xfrm>
            <a:off x="4020450" y="4267437"/>
            <a:ext cx="212507" cy="376548"/>
            <a:chOff x="0" y="0"/>
            <a:chExt cx="74076" cy="131259"/>
          </a:xfrm>
        </p:grpSpPr>
        <p:sp>
          <p:nvSpPr>
            <p:cNvPr id="343" name="Freeform 3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4" name="TextBox 3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5" name="Group 345"/>
          <p:cNvGrpSpPr/>
          <p:nvPr/>
        </p:nvGrpSpPr>
        <p:grpSpPr>
          <a:xfrm>
            <a:off x="4250634" y="4267437"/>
            <a:ext cx="212507" cy="376548"/>
            <a:chOff x="0" y="0"/>
            <a:chExt cx="74076" cy="131259"/>
          </a:xfrm>
        </p:grpSpPr>
        <p:sp>
          <p:nvSpPr>
            <p:cNvPr id="346" name="Freeform 3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7" name="TextBox 3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8" name="Group 348"/>
          <p:cNvGrpSpPr/>
          <p:nvPr/>
        </p:nvGrpSpPr>
        <p:grpSpPr>
          <a:xfrm>
            <a:off x="4020450" y="4731155"/>
            <a:ext cx="212507" cy="376548"/>
            <a:chOff x="0" y="0"/>
            <a:chExt cx="74076" cy="131259"/>
          </a:xfrm>
        </p:grpSpPr>
        <p:sp>
          <p:nvSpPr>
            <p:cNvPr id="349" name="Freeform 3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0" name="TextBox 3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1" name="Group 351"/>
          <p:cNvGrpSpPr/>
          <p:nvPr/>
        </p:nvGrpSpPr>
        <p:grpSpPr>
          <a:xfrm>
            <a:off x="4250634" y="4731155"/>
            <a:ext cx="212507" cy="376548"/>
            <a:chOff x="0" y="0"/>
            <a:chExt cx="74076" cy="131259"/>
          </a:xfrm>
        </p:grpSpPr>
        <p:sp>
          <p:nvSpPr>
            <p:cNvPr id="352" name="Freeform 3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3" name="TextBox 3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4" name="Group 354"/>
          <p:cNvGrpSpPr/>
          <p:nvPr/>
        </p:nvGrpSpPr>
        <p:grpSpPr>
          <a:xfrm>
            <a:off x="4020450" y="5194872"/>
            <a:ext cx="212507" cy="376548"/>
            <a:chOff x="0" y="0"/>
            <a:chExt cx="74076" cy="131259"/>
          </a:xfrm>
        </p:grpSpPr>
        <p:sp>
          <p:nvSpPr>
            <p:cNvPr id="355" name="Freeform 3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6" name="TextBox 3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7" name="Group 357"/>
          <p:cNvGrpSpPr/>
          <p:nvPr/>
        </p:nvGrpSpPr>
        <p:grpSpPr>
          <a:xfrm>
            <a:off x="4250634" y="5194872"/>
            <a:ext cx="212507" cy="376548"/>
            <a:chOff x="0" y="0"/>
            <a:chExt cx="74076" cy="131259"/>
          </a:xfrm>
        </p:grpSpPr>
        <p:sp>
          <p:nvSpPr>
            <p:cNvPr id="358" name="Freeform 3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9" name="TextBox 3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0" name="Group 360"/>
          <p:cNvGrpSpPr/>
          <p:nvPr/>
        </p:nvGrpSpPr>
        <p:grpSpPr>
          <a:xfrm>
            <a:off x="4020450" y="5658590"/>
            <a:ext cx="212507" cy="376548"/>
            <a:chOff x="0" y="0"/>
            <a:chExt cx="74076" cy="131259"/>
          </a:xfrm>
        </p:grpSpPr>
        <p:sp>
          <p:nvSpPr>
            <p:cNvPr id="361" name="Freeform 3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2" name="TextBox 3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3" name="Group 363"/>
          <p:cNvGrpSpPr/>
          <p:nvPr/>
        </p:nvGrpSpPr>
        <p:grpSpPr>
          <a:xfrm>
            <a:off x="4250634" y="5658590"/>
            <a:ext cx="212507" cy="376548"/>
            <a:chOff x="0" y="0"/>
            <a:chExt cx="74076" cy="131259"/>
          </a:xfrm>
        </p:grpSpPr>
        <p:sp>
          <p:nvSpPr>
            <p:cNvPr id="364" name="Freeform 3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5" name="TextBox 3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6" name="Group 366"/>
          <p:cNvGrpSpPr/>
          <p:nvPr/>
        </p:nvGrpSpPr>
        <p:grpSpPr>
          <a:xfrm>
            <a:off x="4020450" y="6122307"/>
            <a:ext cx="212507" cy="376548"/>
            <a:chOff x="0" y="0"/>
            <a:chExt cx="74076" cy="131259"/>
          </a:xfrm>
        </p:grpSpPr>
        <p:sp>
          <p:nvSpPr>
            <p:cNvPr id="367" name="Freeform 3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8" name="TextBox 3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9" name="Group 369"/>
          <p:cNvGrpSpPr/>
          <p:nvPr/>
        </p:nvGrpSpPr>
        <p:grpSpPr>
          <a:xfrm>
            <a:off x="4250634" y="6122307"/>
            <a:ext cx="212507" cy="376548"/>
            <a:chOff x="0" y="0"/>
            <a:chExt cx="74076" cy="131259"/>
          </a:xfrm>
        </p:grpSpPr>
        <p:sp>
          <p:nvSpPr>
            <p:cNvPr id="370" name="Freeform 3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1" name="TextBox 3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2" name="Group 372"/>
          <p:cNvGrpSpPr/>
          <p:nvPr/>
        </p:nvGrpSpPr>
        <p:grpSpPr>
          <a:xfrm>
            <a:off x="4020450" y="6586025"/>
            <a:ext cx="212507" cy="376548"/>
            <a:chOff x="0" y="0"/>
            <a:chExt cx="74076" cy="131259"/>
          </a:xfrm>
        </p:grpSpPr>
        <p:sp>
          <p:nvSpPr>
            <p:cNvPr id="373" name="Freeform 3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4" name="TextBox 3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5" name="Group 375"/>
          <p:cNvGrpSpPr/>
          <p:nvPr/>
        </p:nvGrpSpPr>
        <p:grpSpPr>
          <a:xfrm>
            <a:off x="4250634" y="6586025"/>
            <a:ext cx="212507" cy="376548"/>
            <a:chOff x="0" y="0"/>
            <a:chExt cx="74076" cy="131259"/>
          </a:xfrm>
        </p:grpSpPr>
        <p:sp>
          <p:nvSpPr>
            <p:cNvPr id="376" name="Freeform 3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7" name="TextBox 3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8" name="Group 378"/>
          <p:cNvGrpSpPr/>
          <p:nvPr/>
        </p:nvGrpSpPr>
        <p:grpSpPr>
          <a:xfrm>
            <a:off x="4020450" y="7049742"/>
            <a:ext cx="212507" cy="376548"/>
            <a:chOff x="0" y="0"/>
            <a:chExt cx="74076" cy="131259"/>
          </a:xfrm>
        </p:grpSpPr>
        <p:sp>
          <p:nvSpPr>
            <p:cNvPr id="379" name="Freeform 3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0" name="TextBox 3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1" name="Group 381"/>
          <p:cNvGrpSpPr/>
          <p:nvPr/>
        </p:nvGrpSpPr>
        <p:grpSpPr>
          <a:xfrm>
            <a:off x="4250634" y="7049742"/>
            <a:ext cx="212507" cy="376548"/>
            <a:chOff x="0" y="0"/>
            <a:chExt cx="74076" cy="131259"/>
          </a:xfrm>
        </p:grpSpPr>
        <p:sp>
          <p:nvSpPr>
            <p:cNvPr id="382" name="Freeform 3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3" name="TextBox 3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4" name="Group 384"/>
          <p:cNvGrpSpPr/>
          <p:nvPr/>
        </p:nvGrpSpPr>
        <p:grpSpPr>
          <a:xfrm>
            <a:off x="4020450" y="7513460"/>
            <a:ext cx="212507" cy="376548"/>
            <a:chOff x="0" y="0"/>
            <a:chExt cx="74076" cy="131259"/>
          </a:xfrm>
        </p:grpSpPr>
        <p:sp>
          <p:nvSpPr>
            <p:cNvPr id="385" name="Freeform 3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6" name="TextBox 3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7" name="Group 387"/>
          <p:cNvGrpSpPr/>
          <p:nvPr/>
        </p:nvGrpSpPr>
        <p:grpSpPr>
          <a:xfrm>
            <a:off x="4250634" y="7513460"/>
            <a:ext cx="212507" cy="376548"/>
            <a:chOff x="0" y="0"/>
            <a:chExt cx="74076" cy="131259"/>
          </a:xfrm>
        </p:grpSpPr>
        <p:sp>
          <p:nvSpPr>
            <p:cNvPr id="388" name="Freeform 3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9" name="TextBox 3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0" name="Group 390"/>
          <p:cNvGrpSpPr/>
          <p:nvPr/>
        </p:nvGrpSpPr>
        <p:grpSpPr>
          <a:xfrm>
            <a:off x="4480817" y="1948850"/>
            <a:ext cx="212507" cy="376548"/>
            <a:chOff x="0" y="0"/>
            <a:chExt cx="74076" cy="131259"/>
          </a:xfrm>
        </p:grpSpPr>
        <p:sp>
          <p:nvSpPr>
            <p:cNvPr id="391" name="Freeform 3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2" name="TextBox 3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3" name="Group 393"/>
          <p:cNvGrpSpPr/>
          <p:nvPr/>
        </p:nvGrpSpPr>
        <p:grpSpPr>
          <a:xfrm>
            <a:off x="4480817" y="2412567"/>
            <a:ext cx="212507" cy="376548"/>
            <a:chOff x="0" y="0"/>
            <a:chExt cx="74076" cy="131259"/>
          </a:xfrm>
        </p:grpSpPr>
        <p:sp>
          <p:nvSpPr>
            <p:cNvPr id="394" name="Freeform 3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5" name="TextBox 3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6" name="Group 396"/>
          <p:cNvGrpSpPr/>
          <p:nvPr/>
        </p:nvGrpSpPr>
        <p:grpSpPr>
          <a:xfrm>
            <a:off x="4480817" y="2876285"/>
            <a:ext cx="212507" cy="376548"/>
            <a:chOff x="0" y="0"/>
            <a:chExt cx="74076" cy="131259"/>
          </a:xfrm>
        </p:grpSpPr>
        <p:sp>
          <p:nvSpPr>
            <p:cNvPr id="397" name="Freeform 3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8" name="TextBox 3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9" name="Group 399"/>
          <p:cNvGrpSpPr/>
          <p:nvPr/>
        </p:nvGrpSpPr>
        <p:grpSpPr>
          <a:xfrm>
            <a:off x="4480817" y="3340002"/>
            <a:ext cx="212507" cy="376548"/>
            <a:chOff x="0" y="0"/>
            <a:chExt cx="74076" cy="131259"/>
          </a:xfrm>
        </p:grpSpPr>
        <p:sp>
          <p:nvSpPr>
            <p:cNvPr id="400" name="Freeform 4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1" name="TextBox 4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2" name="Group 402"/>
          <p:cNvGrpSpPr/>
          <p:nvPr/>
        </p:nvGrpSpPr>
        <p:grpSpPr>
          <a:xfrm>
            <a:off x="4480817" y="3803720"/>
            <a:ext cx="212507" cy="376548"/>
            <a:chOff x="0" y="0"/>
            <a:chExt cx="74076" cy="131259"/>
          </a:xfrm>
        </p:grpSpPr>
        <p:sp>
          <p:nvSpPr>
            <p:cNvPr id="403" name="Freeform 4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4" name="TextBox 4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5" name="Group 405"/>
          <p:cNvGrpSpPr/>
          <p:nvPr/>
        </p:nvGrpSpPr>
        <p:grpSpPr>
          <a:xfrm>
            <a:off x="4480817" y="4267437"/>
            <a:ext cx="212507" cy="376548"/>
            <a:chOff x="0" y="0"/>
            <a:chExt cx="74076" cy="131259"/>
          </a:xfrm>
        </p:grpSpPr>
        <p:sp>
          <p:nvSpPr>
            <p:cNvPr id="406" name="Freeform 4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7" name="TextBox 4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8" name="Group 408"/>
          <p:cNvGrpSpPr/>
          <p:nvPr/>
        </p:nvGrpSpPr>
        <p:grpSpPr>
          <a:xfrm>
            <a:off x="4480817" y="4731155"/>
            <a:ext cx="212507" cy="376548"/>
            <a:chOff x="0" y="0"/>
            <a:chExt cx="74076" cy="131259"/>
          </a:xfrm>
        </p:grpSpPr>
        <p:sp>
          <p:nvSpPr>
            <p:cNvPr id="409" name="Freeform 4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0" name="TextBox 4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1" name="Group 411"/>
          <p:cNvGrpSpPr/>
          <p:nvPr/>
        </p:nvGrpSpPr>
        <p:grpSpPr>
          <a:xfrm>
            <a:off x="4480817" y="5194872"/>
            <a:ext cx="212507" cy="376548"/>
            <a:chOff x="0" y="0"/>
            <a:chExt cx="74076" cy="131259"/>
          </a:xfrm>
        </p:grpSpPr>
        <p:sp>
          <p:nvSpPr>
            <p:cNvPr id="412" name="Freeform 4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3" name="TextBox 4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4" name="Group 414"/>
          <p:cNvGrpSpPr/>
          <p:nvPr/>
        </p:nvGrpSpPr>
        <p:grpSpPr>
          <a:xfrm>
            <a:off x="4480817" y="5658590"/>
            <a:ext cx="212507" cy="376548"/>
            <a:chOff x="0" y="0"/>
            <a:chExt cx="74076" cy="131259"/>
          </a:xfrm>
        </p:grpSpPr>
        <p:sp>
          <p:nvSpPr>
            <p:cNvPr id="415" name="Freeform 4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6" name="TextBox 4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7" name="Group 417"/>
          <p:cNvGrpSpPr/>
          <p:nvPr/>
        </p:nvGrpSpPr>
        <p:grpSpPr>
          <a:xfrm>
            <a:off x="4480817" y="6122307"/>
            <a:ext cx="212507" cy="376548"/>
            <a:chOff x="0" y="0"/>
            <a:chExt cx="74076" cy="131259"/>
          </a:xfrm>
        </p:grpSpPr>
        <p:sp>
          <p:nvSpPr>
            <p:cNvPr id="418" name="Freeform 4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9" name="TextBox 4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0" name="Group 420"/>
          <p:cNvGrpSpPr/>
          <p:nvPr/>
        </p:nvGrpSpPr>
        <p:grpSpPr>
          <a:xfrm>
            <a:off x="4480817" y="6586025"/>
            <a:ext cx="212507" cy="376548"/>
            <a:chOff x="0" y="0"/>
            <a:chExt cx="74076" cy="131259"/>
          </a:xfrm>
        </p:grpSpPr>
        <p:sp>
          <p:nvSpPr>
            <p:cNvPr id="421" name="Freeform 4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2" name="TextBox 4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3" name="Group 423"/>
          <p:cNvGrpSpPr/>
          <p:nvPr/>
        </p:nvGrpSpPr>
        <p:grpSpPr>
          <a:xfrm>
            <a:off x="4480817" y="7049742"/>
            <a:ext cx="212507" cy="376548"/>
            <a:chOff x="0" y="0"/>
            <a:chExt cx="74076" cy="131259"/>
          </a:xfrm>
        </p:grpSpPr>
        <p:sp>
          <p:nvSpPr>
            <p:cNvPr id="424" name="Freeform 4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5" name="TextBox 4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6" name="Group 426"/>
          <p:cNvGrpSpPr/>
          <p:nvPr/>
        </p:nvGrpSpPr>
        <p:grpSpPr>
          <a:xfrm>
            <a:off x="4480817" y="7513460"/>
            <a:ext cx="212507" cy="376548"/>
            <a:chOff x="0" y="0"/>
            <a:chExt cx="74076" cy="131259"/>
          </a:xfrm>
        </p:grpSpPr>
        <p:sp>
          <p:nvSpPr>
            <p:cNvPr id="427" name="Freeform 4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8" name="TextBox 4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9" name="Group 429"/>
          <p:cNvGrpSpPr/>
          <p:nvPr/>
        </p:nvGrpSpPr>
        <p:grpSpPr>
          <a:xfrm>
            <a:off x="4711001" y="1948850"/>
            <a:ext cx="212507" cy="376548"/>
            <a:chOff x="0" y="0"/>
            <a:chExt cx="74076" cy="131259"/>
          </a:xfrm>
        </p:grpSpPr>
        <p:sp>
          <p:nvSpPr>
            <p:cNvPr id="430" name="Freeform 4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1" name="TextBox 4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2" name="Group 432"/>
          <p:cNvGrpSpPr/>
          <p:nvPr/>
        </p:nvGrpSpPr>
        <p:grpSpPr>
          <a:xfrm>
            <a:off x="4941185" y="1948850"/>
            <a:ext cx="212507" cy="376548"/>
            <a:chOff x="0" y="0"/>
            <a:chExt cx="74076" cy="131259"/>
          </a:xfrm>
        </p:grpSpPr>
        <p:sp>
          <p:nvSpPr>
            <p:cNvPr id="433" name="Freeform 4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4" name="TextBox 4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5" name="Group 435"/>
          <p:cNvGrpSpPr/>
          <p:nvPr/>
        </p:nvGrpSpPr>
        <p:grpSpPr>
          <a:xfrm>
            <a:off x="4711001" y="2412567"/>
            <a:ext cx="212507" cy="376548"/>
            <a:chOff x="0" y="0"/>
            <a:chExt cx="74076" cy="131259"/>
          </a:xfrm>
        </p:grpSpPr>
        <p:sp>
          <p:nvSpPr>
            <p:cNvPr id="436" name="Freeform 4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7" name="TextBox 4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8" name="Group 438"/>
          <p:cNvGrpSpPr/>
          <p:nvPr/>
        </p:nvGrpSpPr>
        <p:grpSpPr>
          <a:xfrm>
            <a:off x="4941185" y="2412567"/>
            <a:ext cx="212507" cy="376548"/>
            <a:chOff x="0" y="0"/>
            <a:chExt cx="74076" cy="131259"/>
          </a:xfrm>
        </p:grpSpPr>
        <p:sp>
          <p:nvSpPr>
            <p:cNvPr id="439" name="Freeform 4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0" name="TextBox 4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1" name="Group 441"/>
          <p:cNvGrpSpPr/>
          <p:nvPr/>
        </p:nvGrpSpPr>
        <p:grpSpPr>
          <a:xfrm>
            <a:off x="4711001" y="2876285"/>
            <a:ext cx="212507" cy="376548"/>
            <a:chOff x="0" y="0"/>
            <a:chExt cx="74076" cy="131259"/>
          </a:xfrm>
        </p:grpSpPr>
        <p:sp>
          <p:nvSpPr>
            <p:cNvPr id="442" name="Freeform 4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3" name="TextBox 4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4" name="Group 444"/>
          <p:cNvGrpSpPr/>
          <p:nvPr/>
        </p:nvGrpSpPr>
        <p:grpSpPr>
          <a:xfrm>
            <a:off x="4941185" y="2876285"/>
            <a:ext cx="212507" cy="376548"/>
            <a:chOff x="0" y="0"/>
            <a:chExt cx="74076" cy="131259"/>
          </a:xfrm>
        </p:grpSpPr>
        <p:sp>
          <p:nvSpPr>
            <p:cNvPr id="445" name="Freeform 4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6" name="TextBox 4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7" name="Group 447"/>
          <p:cNvGrpSpPr/>
          <p:nvPr/>
        </p:nvGrpSpPr>
        <p:grpSpPr>
          <a:xfrm>
            <a:off x="4711001" y="3340002"/>
            <a:ext cx="212507" cy="376548"/>
            <a:chOff x="0" y="0"/>
            <a:chExt cx="74076" cy="131259"/>
          </a:xfrm>
        </p:grpSpPr>
        <p:sp>
          <p:nvSpPr>
            <p:cNvPr id="448" name="Freeform 4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9" name="TextBox 4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0" name="Group 450"/>
          <p:cNvGrpSpPr/>
          <p:nvPr/>
        </p:nvGrpSpPr>
        <p:grpSpPr>
          <a:xfrm>
            <a:off x="4941185" y="3340002"/>
            <a:ext cx="212507" cy="376548"/>
            <a:chOff x="0" y="0"/>
            <a:chExt cx="74076" cy="131259"/>
          </a:xfrm>
        </p:grpSpPr>
        <p:sp>
          <p:nvSpPr>
            <p:cNvPr id="451" name="Freeform 4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2" name="TextBox 4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3" name="Group 453"/>
          <p:cNvGrpSpPr/>
          <p:nvPr/>
        </p:nvGrpSpPr>
        <p:grpSpPr>
          <a:xfrm>
            <a:off x="4711001" y="3803720"/>
            <a:ext cx="212507" cy="376548"/>
            <a:chOff x="0" y="0"/>
            <a:chExt cx="74076" cy="131259"/>
          </a:xfrm>
        </p:grpSpPr>
        <p:sp>
          <p:nvSpPr>
            <p:cNvPr id="454" name="Freeform 4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5" name="TextBox 4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6" name="Group 456"/>
          <p:cNvGrpSpPr/>
          <p:nvPr/>
        </p:nvGrpSpPr>
        <p:grpSpPr>
          <a:xfrm>
            <a:off x="4941185" y="3803720"/>
            <a:ext cx="212507" cy="376548"/>
            <a:chOff x="0" y="0"/>
            <a:chExt cx="74076" cy="131259"/>
          </a:xfrm>
        </p:grpSpPr>
        <p:sp>
          <p:nvSpPr>
            <p:cNvPr id="457" name="Freeform 4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8" name="TextBox 4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9" name="Group 459"/>
          <p:cNvGrpSpPr/>
          <p:nvPr/>
        </p:nvGrpSpPr>
        <p:grpSpPr>
          <a:xfrm>
            <a:off x="4711001" y="4267437"/>
            <a:ext cx="212507" cy="376548"/>
            <a:chOff x="0" y="0"/>
            <a:chExt cx="74076" cy="131259"/>
          </a:xfrm>
        </p:grpSpPr>
        <p:sp>
          <p:nvSpPr>
            <p:cNvPr id="460" name="Freeform 4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1" name="TextBox 4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2" name="Group 462"/>
          <p:cNvGrpSpPr/>
          <p:nvPr/>
        </p:nvGrpSpPr>
        <p:grpSpPr>
          <a:xfrm>
            <a:off x="4941185" y="4267437"/>
            <a:ext cx="212507" cy="376548"/>
            <a:chOff x="0" y="0"/>
            <a:chExt cx="74076" cy="131259"/>
          </a:xfrm>
        </p:grpSpPr>
        <p:sp>
          <p:nvSpPr>
            <p:cNvPr id="463" name="Freeform 4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4" name="TextBox 4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5" name="Group 465"/>
          <p:cNvGrpSpPr/>
          <p:nvPr/>
        </p:nvGrpSpPr>
        <p:grpSpPr>
          <a:xfrm>
            <a:off x="4711001" y="4731155"/>
            <a:ext cx="212507" cy="376548"/>
            <a:chOff x="0" y="0"/>
            <a:chExt cx="74076" cy="131259"/>
          </a:xfrm>
        </p:grpSpPr>
        <p:sp>
          <p:nvSpPr>
            <p:cNvPr id="466" name="Freeform 4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7" name="TextBox 4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8" name="Group 468"/>
          <p:cNvGrpSpPr/>
          <p:nvPr/>
        </p:nvGrpSpPr>
        <p:grpSpPr>
          <a:xfrm>
            <a:off x="4941185" y="4731155"/>
            <a:ext cx="212507" cy="376548"/>
            <a:chOff x="0" y="0"/>
            <a:chExt cx="74076" cy="131259"/>
          </a:xfrm>
        </p:grpSpPr>
        <p:sp>
          <p:nvSpPr>
            <p:cNvPr id="469" name="Freeform 4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0" name="TextBox 4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1" name="Group 471"/>
          <p:cNvGrpSpPr/>
          <p:nvPr/>
        </p:nvGrpSpPr>
        <p:grpSpPr>
          <a:xfrm>
            <a:off x="4711001" y="5194872"/>
            <a:ext cx="212507" cy="376548"/>
            <a:chOff x="0" y="0"/>
            <a:chExt cx="74076" cy="131259"/>
          </a:xfrm>
        </p:grpSpPr>
        <p:sp>
          <p:nvSpPr>
            <p:cNvPr id="472" name="Freeform 4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3" name="TextBox 4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4" name="Group 474"/>
          <p:cNvGrpSpPr/>
          <p:nvPr/>
        </p:nvGrpSpPr>
        <p:grpSpPr>
          <a:xfrm>
            <a:off x="4941185" y="5194872"/>
            <a:ext cx="212507" cy="376548"/>
            <a:chOff x="0" y="0"/>
            <a:chExt cx="74076" cy="131259"/>
          </a:xfrm>
        </p:grpSpPr>
        <p:sp>
          <p:nvSpPr>
            <p:cNvPr id="475" name="Freeform 4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6" name="TextBox 4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7" name="Group 477"/>
          <p:cNvGrpSpPr/>
          <p:nvPr/>
        </p:nvGrpSpPr>
        <p:grpSpPr>
          <a:xfrm>
            <a:off x="4711001" y="5658590"/>
            <a:ext cx="212507" cy="376548"/>
            <a:chOff x="0" y="0"/>
            <a:chExt cx="74076" cy="131259"/>
          </a:xfrm>
        </p:grpSpPr>
        <p:sp>
          <p:nvSpPr>
            <p:cNvPr id="478" name="Freeform 4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9" name="TextBox 4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0" name="Group 480"/>
          <p:cNvGrpSpPr/>
          <p:nvPr/>
        </p:nvGrpSpPr>
        <p:grpSpPr>
          <a:xfrm>
            <a:off x="4941185" y="5658590"/>
            <a:ext cx="212507" cy="376548"/>
            <a:chOff x="0" y="0"/>
            <a:chExt cx="74076" cy="131259"/>
          </a:xfrm>
        </p:grpSpPr>
        <p:sp>
          <p:nvSpPr>
            <p:cNvPr id="481" name="Freeform 4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2" name="TextBox 4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3" name="Group 483"/>
          <p:cNvGrpSpPr/>
          <p:nvPr/>
        </p:nvGrpSpPr>
        <p:grpSpPr>
          <a:xfrm>
            <a:off x="4711001" y="6122307"/>
            <a:ext cx="212507" cy="376548"/>
            <a:chOff x="0" y="0"/>
            <a:chExt cx="74076" cy="131259"/>
          </a:xfrm>
        </p:grpSpPr>
        <p:sp>
          <p:nvSpPr>
            <p:cNvPr id="484" name="Freeform 4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5" name="TextBox 4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6" name="Group 486"/>
          <p:cNvGrpSpPr/>
          <p:nvPr/>
        </p:nvGrpSpPr>
        <p:grpSpPr>
          <a:xfrm>
            <a:off x="4941185" y="6122307"/>
            <a:ext cx="212507" cy="376548"/>
            <a:chOff x="0" y="0"/>
            <a:chExt cx="74076" cy="131259"/>
          </a:xfrm>
        </p:grpSpPr>
        <p:sp>
          <p:nvSpPr>
            <p:cNvPr id="487" name="Freeform 4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8" name="TextBox 4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9" name="Group 489"/>
          <p:cNvGrpSpPr/>
          <p:nvPr/>
        </p:nvGrpSpPr>
        <p:grpSpPr>
          <a:xfrm>
            <a:off x="4711001" y="6586025"/>
            <a:ext cx="212507" cy="376548"/>
            <a:chOff x="0" y="0"/>
            <a:chExt cx="74076" cy="131259"/>
          </a:xfrm>
        </p:grpSpPr>
        <p:sp>
          <p:nvSpPr>
            <p:cNvPr id="490" name="Freeform 4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1" name="TextBox 4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2" name="Group 492"/>
          <p:cNvGrpSpPr/>
          <p:nvPr/>
        </p:nvGrpSpPr>
        <p:grpSpPr>
          <a:xfrm>
            <a:off x="4941185" y="6586025"/>
            <a:ext cx="212507" cy="376548"/>
            <a:chOff x="0" y="0"/>
            <a:chExt cx="74076" cy="131259"/>
          </a:xfrm>
        </p:grpSpPr>
        <p:sp>
          <p:nvSpPr>
            <p:cNvPr id="493" name="Freeform 4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4" name="TextBox 4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5" name="Group 495"/>
          <p:cNvGrpSpPr/>
          <p:nvPr/>
        </p:nvGrpSpPr>
        <p:grpSpPr>
          <a:xfrm>
            <a:off x="4711001" y="7049742"/>
            <a:ext cx="212507" cy="376548"/>
            <a:chOff x="0" y="0"/>
            <a:chExt cx="74076" cy="131259"/>
          </a:xfrm>
        </p:grpSpPr>
        <p:sp>
          <p:nvSpPr>
            <p:cNvPr id="496" name="Freeform 4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7" name="TextBox 4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8" name="Group 498"/>
          <p:cNvGrpSpPr/>
          <p:nvPr/>
        </p:nvGrpSpPr>
        <p:grpSpPr>
          <a:xfrm>
            <a:off x="4941185" y="7049742"/>
            <a:ext cx="212507" cy="376548"/>
            <a:chOff x="0" y="0"/>
            <a:chExt cx="74076" cy="131259"/>
          </a:xfrm>
        </p:grpSpPr>
        <p:sp>
          <p:nvSpPr>
            <p:cNvPr id="499" name="Freeform 4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0" name="TextBox 5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1" name="Group 501"/>
          <p:cNvGrpSpPr/>
          <p:nvPr/>
        </p:nvGrpSpPr>
        <p:grpSpPr>
          <a:xfrm>
            <a:off x="4711001" y="7513460"/>
            <a:ext cx="212507" cy="376548"/>
            <a:chOff x="0" y="0"/>
            <a:chExt cx="74076" cy="131259"/>
          </a:xfrm>
        </p:grpSpPr>
        <p:sp>
          <p:nvSpPr>
            <p:cNvPr id="502" name="Freeform 5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3" name="TextBox 5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4" name="Group 504"/>
          <p:cNvGrpSpPr/>
          <p:nvPr/>
        </p:nvGrpSpPr>
        <p:grpSpPr>
          <a:xfrm>
            <a:off x="4941185" y="7513460"/>
            <a:ext cx="212507" cy="376548"/>
            <a:chOff x="0" y="0"/>
            <a:chExt cx="74076" cy="131259"/>
          </a:xfrm>
        </p:grpSpPr>
        <p:sp>
          <p:nvSpPr>
            <p:cNvPr id="505" name="Freeform 5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6" name="TextBox 5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7" name="Group 507"/>
          <p:cNvGrpSpPr/>
          <p:nvPr/>
        </p:nvGrpSpPr>
        <p:grpSpPr>
          <a:xfrm>
            <a:off x="5171368" y="1948850"/>
            <a:ext cx="212507" cy="376548"/>
            <a:chOff x="0" y="0"/>
            <a:chExt cx="74076" cy="131259"/>
          </a:xfrm>
        </p:grpSpPr>
        <p:sp>
          <p:nvSpPr>
            <p:cNvPr id="508" name="Freeform 5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9" name="TextBox 5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0" name="Group 510"/>
          <p:cNvGrpSpPr/>
          <p:nvPr/>
        </p:nvGrpSpPr>
        <p:grpSpPr>
          <a:xfrm>
            <a:off x="5401552" y="1948850"/>
            <a:ext cx="212507" cy="376548"/>
            <a:chOff x="0" y="0"/>
            <a:chExt cx="74076" cy="131259"/>
          </a:xfrm>
        </p:grpSpPr>
        <p:sp>
          <p:nvSpPr>
            <p:cNvPr id="511" name="Freeform 5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2" name="TextBox 5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3" name="Group 513"/>
          <p:cNvGrpSpPr/>
          <p:nvPr/>
        </p:nvGrpSpPr>
        <p:grpSpPr>
          <a:xfrm>
            <a:off x="5171368" y="2412567"/>
            <a:ext cx="212507" cy="376548"/>
            <a:chOff x="0" y="0"/>
            <a:chExt cx="74076" cy="131259"/>
          </a:xfrm>
        </p:grpSpPr>
        <p:sp>
          <p:nvSpPr>
            <p:cNvPr id="514" name="Freeform 5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5" name="TextBox 5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6" name="Group 516"/>
          <p:cNvGrpSpPr/>
          <p:nvPr/>
        </p:nvGrpSpPr>
        <p:grpSpPr>
          <a:xfrm>
            <a:off x="5401552" y="2412567"/>
            <a:ext cx="212507" cy="376548"/>
            <a:chOff x="0" y="0"/>
            <a:chExt cx="74076" cy="131259"/>
          </a:xfrm>
        </p:grpSpPr>
        <p:sp>
          <p:nvSpPr>
            <p:cNvPr id="517" name="Freeform 5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8" name="TextBox 5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9" name="Group 519"/>
          <p:cNvGrpSpPr/>
          <p:nvPr/>
        </p:nvGrpSpPr>
        <p:grpSpPr>
          <a:xfrm>
            <a:off x="5171368" y="2876285"/>
            <a:ext cx="212507" cy="376548"/>
            <a:chOff x="0" y="0"/>
            <a:chExt cx="74076" cy="131259"/>
          </a:xfrm>
        </p:grpSpPr>
        <p:sp>
          <p:nvSpPr>
            <p:cNvPr id="520" name="Freeform 5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1" name="TextBox 5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2" name="Group 522"/>
          <p:cNvGrpSpPr/>
          <p:nvPr/>
        </p:nvGrpSpPr>
        <p:grpSpPr>
          <a:xfrm>
            <a:off x="5401552" y="2876285"/>
            <a:ext cx="212507" cy="376548"/>
            <a:chOff x="0" y="0"/>
            <a:chExt cx="74076" cy="131259"/>
          </a:xfrm>
        </p:grpSpPr>
        <p:sp>
          <p:nvSpPr>
            <p:cNvPr id="523" name="Freeform 5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4" name="TextBox 5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5" name="Group 525"/>
          <p:cNvGrpSpPr/>
          <p:nvPr/>
        </p:nvGrpSpPr>
        <p:grpSpPr>
          <a:xfrm>
            <a:off x="5171368" y="3340002"/>
            <a:ext cx="212507" cy="376548"/>
            <a:chOff x="0" y="0"/>
            <a:chExt cx="74076" cy="131259"/>
          </a:xfrm>
        </p:grpSpPr>
        <p:sp>
          <p:nvSpPr>
            <p:cNvPr id="526" name="Freeform 5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7" name="TextBox 5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8" name="Group 528"/>
          <p:cNvGrpSpPr/>
          <p:nvPr/>
        </p:nvGrpSpPr>
        <p:grpSpPr>
          <a:xfrm>
            <a:off x="5401552" y="3340002"/>
            <a:ext cx="212507" cy="376548"/>
            <a:chOff x="0" y="0"/>
            <a:chExt cx="74076" cy="131259"/>
          </a:xfrm>
        </p:grpSpPr>
        <p:sp>
          <p:nvSpPr>
            <p:cNvPr id="529" name="Freeform 5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0" name="TextBox 5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1" name="Group 531"/>
          <p:cNvGrpSpPr/>
          <p:nvPr/>
        </p:nvGrpSpPr>
        <p:grpSpPr>
          <a:xfrm>
            <a:off x="5171368" y="3803720"/>
            <a:ext cx="212507" cy="376548"/>
            <a:chOff x="0" y="0"/>
            <a:chExt cx="74076" cy="131259"/>
          </a:xfrm>
        </p:grpSpPr>
        <p:sp>
          <p:nvSpPr>
            <p:cNvPr id="532" name="Freeform 5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3" name="TextBox 5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4" name="Group 534"/>
          <p:cNvGrpSpPr/>
          <p:nvPr/>
        </p:nvGrpSpPr>
        <p:grpSpPr>
          <a:xfrm>
            <a:off x="5401552" y="3803720"/>
            <a:ext cx="212507" cy="376548"/>
            <a:chOff x="0" y="0"/>
            <a:chExt cx="74076" cy="131259"/>
          </a:xfrm>
        </p:grpSpPr>
        <p:sp>
          <p:nvSpPr>
            <p:cNvPr id="535" name="Freeform 5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6" name="TextBox 5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7" name="Group 537"/>
          <p:cNvGrpSpPr/>
          <p:nvPr/>
        </p:nvGrpSpPr>
        <p:grpSpPr>
          <a:xfrm>
            <a:off x="5171368" y="4267437"/>
            <a:ext cx="212507" cy="376548"/>
            <a:chOff x="0" y="0"/>
            <a:chExt cx="74076" cy="131259"/>
          </a:xfrm>
        </p:grpSpPr>
        <p:sp>
          <p:nvSpPr>
            <p:cNvPr id="538" name="Freeform 5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9" name="TextBox 5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0" name="Group 540"/>
          <p:cNvGrpSpPr/>
          <p:nvPr/>
        </p:nvGrpSpPr>
        <p:grpSpPr>
          <a:xfrm>
            <a:off x="5401552" y="4267437"/>
            <a:ext cx="212507" cy="376548"/>
            <a:chOff x="0" y="0"/>
            <a:chExt cx="74076" cy="131259"/>
          </a:xfrm>
        </p:grpSpPr>
        <p:sp>
          <p:nvSpPr>
            <p:cNvPr id="541" name="Freeform 5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2" name="TextBox 5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3" name="Group 543"/>
          <p:cNvGrpSpPr/>
          <p:nvPr/>
        </p:nvGrpSpPr>
        <p:grpSpPr>
          <a:xfrm>
            <a:off x="5171368" y="4731155"/>
            <a:ext cx="212507" cy="376548"/>
            <a:chOff x="0" y="0"/>
            <a:chExt cx="74076" cy="131259"/>
          </a:xfrm>
        </p:grpSpPr>
        <p:sp>
          <p:nvSpPr>
            <p:cNvPr id="544" name="Freeform 5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5" name="TextBox 5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6" name="Group 546"/>
          <p:cNvGrpSpPr/>
          <p:nvPr/>
        </p:nvGrpSpPr>
        <p:grpSpPr>
          <a:xfrm>
            <a:off x="5401552" y="4731155"/>
            <a:ext cx="212507" cy="376548"/>
            <a:chOff x="0" y="0"/>
            <a:chExt cx="74076" cy="131259"/>
          </a:xfrm>
        </p:grpSpPr>
        <p:sp>
          <p:nvSpPr>
            <p:cNvPr id="547" name="Freeform 5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8" name="TextBox 5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9" name="Group 549"/>
          <p:cNvGrpSpPr/>
          <p:nvPr/>
        </p:nvGrpSpPr>
        <p:grpSpPr>
          <a:xfrm>
            <a:off x="5171368" y="5194872"/>
            <a:ext cx="212507" cy="376548"/>
            <a:chOff x="0" y="0"/>
            <a:chExt cx="74076" cy="131259"/>
          </a:xfrm>
        </p:grpSpPr>
        <p:sp>
          <p:nvSpPr>
            <p:cNvPr id="550" name="Freeform 5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1" name="TextBox 5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2" name="Group 552"/>
          <p:cNvGrpSpPr/>
          <p:nvPr/>
        </p:nvGrpSpPr>
        <p:grpSpPr>
          <a:xfrm>
            <a:off x="5401552" y="5194872"/>
            <a:ext cx="212507" cy="376548"/>
            <a:chOff x="0" y="0"/>
            <a:chExt cx="74076" cy="131259"/>
          </a:xfrm>
        </p:grpSpPr>
        <p:sp>
          <p:nvSpPr>
            <p:cNvPr id="553" name="Freeform 5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4" name="TextBox 5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5" name="Group 555"/>
          <p:cNvGrpSpPr/>
          <p:nvPr/>
        </p:nvGrpSpPr>
        <p:grpSpPr>
          <a:xfrm>
            <a:off x="5171368" y="5658590"/>
            <a:ext cx="212507" cy="376548"/>
            <a:chOff x="0" y="0"/>
            <a:chExt cx="74076" cy="131259"/>
          </a:xfrm>
        </p:grpSpPr>
        <p:sp>
          <p:nvSpPr>
            <p:cNvPr id="556" name="Freeform 5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7" name="TextBox 5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8" name="Group 558"/>
          <p:cNvGrpSpPr/>
          <p:nvPr/>
        </p:nvGrpSpPr>
        <p:grpSpPr>
          <a:xfrm>
            <a:off x="5401552" y="5658590"/>
            <a:ext cx="212507" cy="376548"/>
            <a:chOff x="0" y="0"/>
            <a:chExt cx="74076" cy="131259"/>
          </a:xfrm>
        </p:grpSpPr>
        <p:sp>
          <p:nvSpPr>
            <p:cNvPr id="559" name="Freeform 5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0" name="TextBox 5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1" name="Group 561"/>
          <p:cNvGrpSpPr/>
          <p:nvPr/>
        </p:nvGrpSpPr>
        <p:grpSpPr>
          <a:xfrm>
            <a:off x="5171368" y="6122307"/>
            <a:ext cx="212507" cy="376548"/>
            <a:chOff x="0" y="0"/>
            <a:chExt cx="74076" cy="131259"/>
          </a:xfrm>
        </p:grpSpPr>
        <p:sp>
          <p:nvSpPr>
            <p:cNvPr id="562" name="Freeform 5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3" name="TextBox 5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4" name="Group 564"/>
          <p:cNvGrpSpPr/>
          <p:nvPr/>
        </p:nvGrpSpPr>
        <p:grpSpPr>
          <a:xfrm>
            <a:off x="5401552" y="6122307"/>
            <a:ext cx="212507" cy="376548"/>
            <a:chOff x="0" y="0"/>
            <a:chExt cx="74076" cy="131259"/>
          </a:xfrm>
        </p:grpSpPr>
        <p:sp>
          <p:nvSpPr>
            <p:cNvPr id="565" name="Freeform 5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6" name="TextBox 5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7" name="Group 567"/>
          <p:cNvGrpSpPr/>
          <p:nvPr/>
        </p:nvGrpSpPr>
        <p:grpSpPr>
          <a:xfrm>
            <a:off x="5171368" y="6586025"/>
            <a:ext cx="212507" cy="376548"/>
            <a:chOff x="0" y="0"/>
            <a:chExt cx="74076" cy="131259"/>
          </a:xfrm>
        </p:grpSpPr>
        <p:sp>
          <p:nvSpPr>
            <p:cNvPr id="568" name="Freeform 5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9" name="TextBox 5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0" name="Group 570"/>
          <p:cNvGrpSpPr/>
          <p:nvPr/>
        </p:nvGrpSpPr>
        <p:grpSpPr>
          <a:xfrm>
            <a:off x="5401552" y="6586025"/>
            <a:ext cx="212507" cy="376548"/>
            <a:chOff x="0" y="0"/>
            <a:chExt cx="74076" cy="131259"/>
          </a:xfrm>
        </p:grpSpPr>
        <p:sp>
          <p:nvSpPr>
            <p:cNvPr id="571" name="Freeform 5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2" name="TextBox 5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3" name="Group 573"/>
          <p:cNvGrpSpPr/>
          <p:nvPr/>
        </p:nvGrpSpPr>
        <p:grpSpPr>
          <a:xfrm>
            <a:off x="5171368" y="7049742"/>
            <a:ext cx="212507" cy="376548"/>
            <a:chOff x="0" y="0"/>
            <a:chExt cx="74076" cy="131259"/>
          </a:xfrm>
        </p:grpSpPr>
        <p:sp>
          <p:nvSpPr>
            <p:cNvPr id="574" name="Freeform 5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5" name="TextBox 5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6" name="Group 576"/>
          <p:cNvGrpSpPr/>
          <p:nvPr/>
        </p:nvGrpSpPr>
        <p:grpSpPr>
          <a:xfrm>
            <a:off x="5401552" y="7049742"/>
            <a:ext cx="212507" cy="376548"/>
            <a:chOff x="0" y="0"/>
            <a:chExt cx="74076" cy="131259"/>
          </a:xfrm>
        </p:grpSpPr>
        <p:sp>
          <p:nvSpPr>
            <p:cNvPr id="577" name="Freeform 5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8" name="TextBox 5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9" name="Group 579"/>
          <p:cNvGrpSpPr/>
          <p:nvPr/>
        </p:nvGrpSpPr>
        <p:grpSpPr>
          <a:xfrm>
            <a:off x="5171368" y="7513460"/>
            <a:ext cx="212507" cy="376548"/>
            <a:chOff x="0" y="0"/>
            <a:chExt cx="74076" cy="131259"/>
          </a:xfrm>
        </p:grpSpPr>
        <p:sp>
          <p:nvSpPr>
            <p:cNvPr id="580" name="Freeform 5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1" name="TextBox 5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2" name="Group 582"/>
          <p:cNvGrpSpPr/>
          <p:nvPr/>
        </p:nvGrpSpPr>
        <p:grpSpPr>
          <a:xfrm>
            <a:off x="5401552" y="7513460"/>
            <a:ext cx="212507" cy="376548"/>
            <a:chOff x="0" y="0"/>
            <a:chExt cx="74076" cy="131259"/>
          </a:xfrm>
        </p:grpSpPr>
        <p:sp>
          <p:nvSpPr>
            <p:cNvPr id="583" name="Freeform 5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4" name="TextBox 5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5" name="Group 585"/>
          <p:cNvGrpSpPr/>
          <p:nvPr/>
        </p:nvGrpSpPr>
        <p:grpSpPr>
          <a:xfrm>
            <a:off x="5631735" y="1948850"/>
            <a:ext cx="212507" cy="376548"/>
            <a:chOff x="0" y="0"/>
            <a:chExt cx="74076" cy="131259"/>
          </a:xfrm>
        </p:grpSpPr>
        <p:sp>
          <p:nvSpPr>
            <p:cNvPr id="586" name="Freeform 5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7" name="TextBox 5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8" name="Group 588"/>
          <p:cNvGrpSpPr/>
          <p:nvPr/>
        </p:nvGrpSpPr>
        <p:grpSpPr>
          <a:xfrm>
            <a:off x="5631735" y="2412567"/>
            <a:ext cx="212507" cy="376548"/>
            <a:chOff x="0" y="0"/>
            <a:chExt cx="74076" cy="131259"/>
          </a:xfrm>
        </p:grpSpPr>
        <p:sp>
          <p:nvSpPr>
            <p:cNvPr id="589" name="Freeform 5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0" name="TextBox 5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1" name="Group 591"/>
          <p:cNvGrpSpPr/>
          <p:nvPr/>
        </p:nvGrpSpPr>
        <p:grpSpPr>
          <a:xfrm>
            <a:off x="5631735" y="2876285"/>
            <a:ext cx="212507" cy="376548"/>
            <a:chOff x="0" y="0"/>
            <a:chExt cx="74076" cy="131259"/>
          </a:xfrm>
        </p:grpSpPr>
        <p:sp>
          <p:nvSpPr>
            <p:cNvPr id="592" name="Freeform 5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3" name="TextBox 5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4" name="Group 594"/>
          <p:cNvGrpSpPr/>
          <p:nvPr/>
        </p:nvGrpSpPr>
        <p:grpSpPr>
          <a:xfrm>
            <a:off x="5631735" y="3340002"/>
            <a:ext cx="212507" cy="376548"/>
            <a:chOff x="0" y="0"/>
            <a:chExt cx="74076" cy="131259"/>
          </a:xfrm>
        </p:grpSpPr>
        <p:sp>
          <p:nvSpPr>
            <p:cNvPr id="595" name="Freeform 5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6" name="TextBox 5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7" name="Group 597"/>
          <p:cNvGrpSpPr/>
          <p:nvPr/>
        </p:nvGrpSpPr>
        <p:grpSpPr>
          <a:xfrm>
            <a:off x="5631735" y="3803720"/>
            <a:ext cx="212507" cy="376548"/>
            <a:chOff x="0" y="0"/>
            <a:chExt cx="74076" cy="131259"/>
          </a:xfrm>
        </p:grpSpPr>
        <p:sp>
          <p:nvSpPr>
            <p:cNvPr id="598" name="Freeform 5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9" name="TextBox 5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0" name="Group 600"/>
          <p:cNvGrpSpPr/>
          <p:nvPr/>
        </p:nvGrpSpPr>
        <p:grpSpPr>
          <a:xfrm>
            <a:off x="5631735" y="4267437"/>
            <a:ext cx="212507" cy="376548"/>
            <a:chOff x="0" y="0"/>
            <a:chExt cx="74076" cy="131259"/>
          </a:xfrm>
        </p:grpSpPr>
        <p:sp>
          <p:nvSpPr>
            <p:cNvPr id="601" name="Freeform 6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2" name="TextBox 6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3" name="Group 603"/>
          <p:cNvGrpSpPr/>
          <p:nvPr/>
        </p:nvGrpSpPr>
        <p:grpSpPr>
          <a:xfrm>
            <a:off x="5631735" y="4731155"/>
            <a:ext cx="212507" cy="376548"/>
            <a:chOff x="0" y="0"/>
            <a:chExt cx="74076" cy="131259"/>
          </a:xfrm>
        </p:grpSpPr>
        <p:sp>
          <p:nvSpPr>
            <p:cNvPr id="604" name="Freeform 6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5" name="TextBox 6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6" name="Group 606"/>
          <p:cNvGrpSpPr/>
          <p:nvPr/>
        </p:nvGrpSpPr>
        <p:grpSpPr>
          <a:xfrm>
            <a:off x="5631735" y="5194872"/>
            <a:ext cx="212507" cy="376548"/>
            <a:chOff x="0" y="0"/>
            <a:chExt cx="74076" cy="131259"/>
          </a:xfrm>
        </p:grpSpPr>
        <p:sp>
          <p:nvSpPr>
            <p:cNvPr id="607" name="Freeform 6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8" name="TextBox 6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9" name="Group 609"/>
          <p:cNvGrpSpPr/>
          <p:nvPr/>
        </p:nvGrpSpPr>
        <p:grpSpPr>
          <a:xfrm>
            <a:off x="5631735" y="5658590"/>
            <a:ext cx="212507" cy="376548"/>
            <a:chOff x="0" y="0"/>
            <a:chExt cx="74076" cy="131259"/>
          </a:xfrm>
        </p:grpSpPr>
        <p:sp>
          <p:nvSpPr>
            <p:cNvPr id="610" name="Freeform 6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1" name="TextBox 6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2" name="Group 612"/>
          <p:cNvGrpSpPr/>
          <p:nvPr/>
        </p:nvGrpSpPr>
        <p:grpSpPr>
          <a:xfrm>
            <a:off x="5631735" y="6122307"/>
            <a:ext cx="212507" cy="376548"/>
            <a:chOff x="0" y="0"/>
            <a:chExt cx="74076" cy="131259"/>
          </a:xfrm>
        </p:grpSpPr>
        <p:sp>
          <p:nvSpPr>
            <p:cNvPr id="613" name="Freeform 6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4" name="TextBox 6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5" name="Group 615"/>
          <p:cNvGrpSpPr/>
          <p:nvPr/>
        </p:nvGrpSpPr>
        <p:grpSpPr>
          <a:xfrm>
            <a:off x="5631735" y="6586025"/>
            <a:ext cx="212507" cy="376548"/>
            <a:chOff x="0" y="0"/>
            <a:chExt cx="74076" cy="131259"/>
          </a:xfrm>
        </p:grpSpPr>
        <p:sp>
          <p:nvSpPr>
            <p:cNvPr id="616" name="Freeform 6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7" name="TextBox 6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8" name="Group 618"/>
          <p:cNvGrpSpPr/>
          <p:nvPr/>
        </p:nvGrpSpPr>
        <p:grpSpPr>
          <a:xfrm>
            <a:off x="5631735" y="7049742"/>
            <a:ext cx="212507" cy="376548"/>
            <a:chOff x="0" y="0"/>
            <a:chExt cx="74076" cy="131259"/>
          </a:xfrm>
        </p:grpSpPr>
        <p:sp>
          <p:nvSpPr>
            <p:cNvPr id="619" name="Freeform 6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0" name="TextBox 6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1" name="Group 621"/>
          <p:cNvGrpSpPr/>
          <p:nvPr/>
        </p:nvGrpSpPr>
        <p:grpSpPr>
          <a:xfrm>
            <a:off x="5631735" y="7513460"/>
            <a:ext cx="212507" cy="376548"/>
            <a:chOff x="0" y="0"/>
            <a:chExt cx="74076" cy="131259"/>
          </a:xfrm>
        </p:grpSpPr>
        <p:sp>
          <p:nvSpPr>
            <p:cNvPr id="622" name="Freeform 6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3" name="TextBox 6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4" name="Group 624"/>
          <p:cNvGrpSpPr/>
          <p:nvPr/>
        </p:nvGrpSpPr>
        <p:grpSpPr>
          <a:xfrm>
            <a:off x="5861919" y="1948850"/>
            <a:ext cx="212507" cy="376548"/>
            <a:chOff x="0" y="0"/>
            <a:chExt cx="74076" cy="131259"/>
          </a:xfrm>
        </p:grpSpPr>
        <p:sp>
          <p:nvSpPr>
            <p:cNvPr id="625" name="Freeform 6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6" name="TextBox 6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7" name="Group 627"/>
          <p:cNvGrpSpPr/>
          <p:nvPr/>
        </p:nvGrpSpPr>
        <p:grpSpPr>
          <a:xfrm>
            <a:off x="6092102" y="1948850"/>
            <a:ext cx="212507" cy="376548"/>
            <a:chOff x="0" y="0"/>
            <a:chExt cx="74076" cy="131259"/>
          </a:xfrm>
        </p:grpSpPr>
        <p:sp>
          <p:nvSpPr>
            <p:cNvPr id="628" name="Freeform 6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9" name="TextBox 6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0" name="Group 630"/>
          <p:cNvGrpSpPr/>
          <p:nvPr/>
        </p:nvGrpSpPr>
        <p:grpSpPr>
          <a:xfrm>
            <a:off x="5861919" y="2412567"/>
            <a:ext cx="212507" cy="376548"/>
            <a:chOff x="0" y="0"/>
            <a:chExt cx="74076" cy="131259"/>
          </a:xfrm>
        </p:grpSpPr>
        <p:sp>
          <p:nvSpPr>
            <p:cNvPr id="631" name="Freeform 6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2" name="TextBox 6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3" name="Group 633"/>
          <p:cNvGrpSpPr/>
          <p:nvPr/>
        </p:nvGrpSpPr>
        <p:grpSpPr>
          <a:xfrm>
            <a:off x="6092102" y="2412567"/>
            <a:ext cx="212507" cy="376548"/>
            <a:chOff x="0" y="0"/>
            <a:chExt cx="74076" cy="131259"/>
          </a:xfrm>
        </p:grpSpPr>
        <p:sp>
          <p:nvSpPr>
            <p:cNvPr id="634" name="Freeform 6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5" name="TextBox 6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6" name="Group 636"/>
          <p:cNvGrpSpPr/>
          <p:nvPr/>
        </p:nvGrpSpPr>
        <p:grpSpPr>
          <a:xfrm>
            <a:off x="5861919" y="2876285"/>
            <a:ext cx="212507" cy="376548"/>
            <a:chOff x="0" y="0"/>
            <a:chExt cx="74076" cy="131259"/>
          </a:xfrm>
        </p:grpSpPr>
        <p:sp>
          <p:nvSpPr>
            <p:cNvPr id="637" name="Freeform 6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8" name="TextBox 6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9" name="Group 639"/>
          <p:cNvGrpSpPr/>
          <p:nvPr/>
        </p:nvGrpSpPr>
        <p:grpSpPr>
          <a:xfrm>
            <a:off x="6092102" y="2876285"/>
            <a:ext cx="212507" cy="376548"/>
            <a:chOff x="0" y="0"/>
            <a:chExt cx="74076" cy="131259"/>
          </a:xfrm>
        </p:grpSpPr>
        <p:sp>
          <p:nvSpPr>
            <p:cNvPr id="640" name="Freeform 6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1" name="TextBox 6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2" name="Group 642"/>
          <p:cNvGrpSpPr/>
          <p:nvPr/>
        </p:nvGrpSpPr>
        <p:grpSpPr>
          <a:xfrm>
            <a:off x="5861919" y="3340002"/>
            <a:ext cx="212507" cy="376548"/>
            <a:chOff x="0" y="0"/>
            <a:chExt cx="74076" cy="131259"/>
          </a:xfrm>
        </p:grpSpPr>
        <p:sp>
          <p:nvSpPr>
            <p:cNvPr id="643" name="Freeform 6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4" name="TextBox 6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5" name="Group 645"/>
          <p:cNvGrpSpPr/>
          <p:nvPr/>
        </p:nvGrpSpPr>
        <p:grpSpPr>
          <a:xfrm>
            <a:off x="6092102" y="3340002"/>
            <a:ext cx="212507" cy="376548"/>
            <a:chOff x="0" y="0"/>
            <a:chExt cx="74076" cy="131259"/>
          </a:xfrm>
        </p:grpSpPr>
        <p:sp>
          <p:nvSpPr>
            <p:cNvPr id="646" name="Freeform 6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7" name="TextBox 6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8" name="Group 648"/>
          <p:cNvGrpSpPr/>
          <p:nvPr/>
        </p:nvGrpSpPr>
        <p:grpSpPr>
          <a:xfrm>
            <a:off x="5861919" y="3803720"/>
            <a:ext cx="212507" cy="376548"/>
            <a:chOff x="0" y="0"/>
            <a:chExt cx="74076" cy="131259"/>
          </a:xfrm>
        </p:grpSpPr>
        <p:sp>
          <p:nvSpPr>
            <p:cNvPr id="649" name="Freeform 6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0" name="TextBox 6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1" name="Group 651"/>
          <p:cNvGrpSpPr/>
          <p:nvPr/>
        </p:nvGrpSpPr>
        <p:grpSpPr>
          <a:xfrm>
            <a:off x="6092102" y="3803720"/>
            <a:ext cx="212507" cy="376548"/>
            <a:chOff x="0" y="0"/>
            <a:chExt cx="74076" cy="131259"/>
          </a:xfrm>
        </p:grpSpPr>
        <p:sp>
          <p:nvSpPr>
            <p:cNvPr id="652" name="Freeform 6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3" name="TextBox 6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4" name="Group 654"/>
          <p:cNvGrpSpPr/>
          <p:nvPr/>
        </p:nvGrpSpPr>
        <p:grpSpPr>
          <a:xfrm>
            <a:off x="5861919" y="4267437"/>
            <a:ext cx="212507" cy="376548"/>
            <a:chOff x="0" y="0"/>
            <a:chExt cx="74076" cy="131259"/>
          </a:xfrm>
        </p:grpSpPr>
        <p:sp>
          <p:nvSpPr>
            <p:cNvPr id="655" name="Freeform 6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6" name="TextBox 6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7" name="Group 657"/>
          <p:cNvGrpSpPr/>
          <p:nvPr/>
        </p:nvGrpSpPr>
        <p:grpSpPr>
          <a:xfrm>
            <a:off x="6092102" y="4267437"/>
            <a:ext cx="212507" cy="376548"/>
            <a:chOff x="0" y="0"/>
            <a:chExt cx="74076" cy="131259"/>
          </a:xfrm>
        </p:grpSpPr>
        <p:sp>
          <p:nvSpPr>
            <p:cNvPr id="658" name="Freeform 6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9" name="TextBox 6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0" name="Group 660"/>
          <p:cNvGrpSpPr/>
          <p:nvPr/>
        </p:nvGrpSpPr>
        <p:grpSpPr>
          <a:xfrm>
            <a:off x="5861919" y="4731155"/>
            <a:ext cx="212507" cy="376548"/>
            <a:chOff x="0" y="0"/>
            <a:chExt cx="74076" cy="131259"/>
          </a:xfrm>
        </p:grpSpPr>
        <p:sp>
          <p:nvSpPr>
            <p:cNvPr id="661" name="Freeform 6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2" name="TextBox 6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3" name="Group 663"/>
          <p:cNvGrpSpPr/>
          <p:nvPr/>
        </p:nvGrpSpPr>
        <p:grpSpPr>
          <a:xfrm>
            <a:off x="6092102" y="4731155"/>
            <a:ext cx="212507" cy="376548"/>
            <a:chOff x="0" y="0"/>
            <a:chExt cx="74076" cy="131259"/>
          </a:xfrm>
        </p:grpSpPr>
        <p:sp>
          <p:nvSpPr>
            <p:cNvPr id="664" name="Freeform 6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5" name="TextBox 6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6" name="Group 666"/>
          <p:cNvGrpSpPr/>
          <p:nvPr/>
        </p:nvGrpSpPr>
        <p:grpSpPr>
          <a:xfrm>
            <a:off x="5861919" y="5194872"/>
            <a:ext cx="212507" cy="376548"/>
            <a:chOff x="0" y="0"/>
            <a:chExt cx="74076" cy="131259"/>
          </a:xfrm>
        </p:grpSpPr>
        <p:sp>
          <p:nvSpPr>
            <p:cNvPr id="667" name="Freeform 6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8" name="TextBox 6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9" name="Group 669"/>
          <p:cNvGrpSpPr/>
          <p:nvPr/>
        </p:nvGrpSpPr>
        <p:grpSpPr>
          <a:xfrm>
            <a:off x="6092102" y="5194872"/>
            <a:ext cx="212507" cy="376548"/>
            <a:chOff x="0" y="0"/>
            <a:chExt cx="74076" cy="131259"/>
          </a:xfrm>
        </p:grpSpPr>
        <p:sp>
          <p:nvSpPr>
            <p:cNvPr id="670" name="Freeform 6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1" name="TextBox 6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2" name="Group 672"/>
          <p:cNvGrpSpPr/>
          <p:nvPr/>
        </p:nvGrpSpPr>
        <p:grpSpPr>
          <a:xfrm>
            <a:off x="5861919" y="5658590"/>
            <a:ext cx="212507" cy="376548"/>
            <a:chOff x="0" y="0"/>
            <a:chExt cx="74076" cy="131259"/>
          </a:xfrm>
        </p:grpSpPr>
        <p:sp>
          <p:nvSpPr>
            <p:cNvPr id="673" name="Freeform 6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4" name="TextBox 6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5" name="Group 675"/>
          <p:cNvGrpSpPr/>
          <p:nvPr/>
        </p:nvGrpSpPr>
        <p:grpSpPr>
          <a:xfrm>
            <a:off x="6092102" y="5658590"/>
            <a:ext cx="212507" cy="376548"/>
            <a:chOff x="0" y="0"/>
            <a:chExt cx="74076" cy="131259"/>
          </a:xfrm>
        </p:grpSpPr>
        <p:sp>
          <p:nvSpPr>
            <p:cNvPr id="676" name="Freeform 6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7" name="TextBox 6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8" name="Group 678"/>
          <p:cNvGrpSpPr/>
          <p:nvPr/>
        </p:nvGrpSpPr>
        <p:grpSpPr>
          <a:xfrm>
            <a:off x="5861919" y="6122307"/>
            <a:ext cx="212507" cy="376548"/>
            <a:chOff x="0" y="0"/>
            <a:chExt cx="74076" cy="131259"/>
          </a:xfrm>
        </p:grpSpPr>
        <p:sp>
          <p:nvSpPr>
            <p:cNvPr id="679" name="Freeform 6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0" name="TextBox 6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1" name="Group 681"/>
          <p:cNvGrpSpPr/>
          <p:nvPr/>
        </p:nvGrpSpPr>
        <p:grpSpPr>
          <a:xfrm>
            <a:off x="6092102" y="6122307"/>
            <a:ext cx="212507" cy="376548"/>
            <a:chOff x="0" y="0"/>
            <a:chExt cx="74076" cy="131259"/>
          </a:xfrm>
        </p:grpSpPr>
        <p:sp>
          <p:nvSpPr>
            <p:cNvPr id="682" name="Freeform 6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3" name="TextBox 6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4" name="Group 684"/>
          <p:cNvGrpSpPr/>
          <p:nvPr/>
        </p:nvGrpSpPr>
        <p:grpSpPr>
          <a:xfrm>
            <a:off x="5861919" y="6586025"/>
            <a:ext cx="212507" cy="376548"/>
            <a:chOff x="0" y="0"/>
            <a:chExt cx="74076" cy="131259"/>
          </a:xfrm>
        </p:grpSpPr>
        <p:sp>
          <p:nvSpPr>
            <p:cNvPr id="685" name="Freeform 6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6" name="TextBox 6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7" name="Group 687"/>
          <p:cNvGrpSpPr/>
          <p:nvPr/>
        </p:nvGrpSpPr>
        <p:grpSpPr>
          <a:xfrm>
            <a:off x="6092102" y="6586025"/>
            <a:ext cx="212507" cy="376548"/>
            <a:chOff x="0" y="0"/>
            <a:chExt cx="74076" cy="131259"/>
          </a:xfrm>
        </p:grpSpPr>
        <p:sp>
          <p:nvSpPr>
            <p:cNvPr id="688" name="Freeform 6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9" name="TextBox 6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0" name="Group 690"/>
          <p:cNvGrpSpPr/>
          <p:nvPr/>
        </p:nvGrpSpPr>
        <p:grpSpPr>
          <a:xfrm>
            <a:off x="5861919" y="7049742"/>
            <a:ext cx="212507" cy="376548"/>
            <a:chOff x="0" y="0"/>
            <a:chExt cx="74076" cy="131259"/>
          </a:xfrm>
        </p:grpSpPr>
        <p:sp>
          <p:nvSpPr>
            <p:cNvPr id="691" name="Freeform 6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2" name="TextBox 6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3" name="Group 693"/>
          <p:cNvGrpSpPr/>
          <p:nvPr/>
        </p:nvGrpSpPr>
        <p:grpSpPr>
          <a:xfrm>
            <a:off x="6092102" y="7049742"/>
            <a:ext cx="212507" cy="376548"/>
            <a:chOff x="0" y="0"/>
            <a:chExt cx="74076" cy="131259"/>
          </a:xfrm>
        </p:grpSpPr>
        <p:sp>
          <p:nvSpPr>
            <p:cNvPr id="694" name="Freeform 6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5" name="TextBox 6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6" name="Group 696"/>
          <p:cNvGrpSpPr/>
          <p:nvPr/>
        </p:nvGrpSpPr>
        <p:grpSpPr>
          <a:xfrm>
            <a:off x="5861919" y="7513460"/>
            <a:ext cx="212507" cy="376548"/>
            <a:chOff x="0" y="0"/>
            <a:chExt cx="74076" cy="131259"/>
          </a:xfrm>
        </p:grpSpPr>
        <p:sp>
          <p:nvSpPr>
            <p:cNvPr id="697" name="Freeform 6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8" name="TextBox 6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9" name="Group 699"/>
          <p:cNvGrpSpPr/>
          <p:nvPr/>
        </p:nvGrpSpPr>
        <p:grpSpPr>
          <a:xfrm>
            <a:off x="6092102" y="7513460"/>
            <a:ext cx="212507" cy="376548"/>
            <a:chOff x="0" y="0"/>
            <a:chExt cx="74076" cy="131259"/>
          </a:xfrm>
        </p:grpSpPr>
        <p:sp>
          <p:nvSpPr>
            <p:cNvPr id="700" name="Freeform 7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1" name="TextBox 7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2" name="Group 702"/>
          <p:cNvGrpSpPr/>
          <p:nvPr/>
        </p:nvGrpSpPr>
        <p:grpSpPr>
          <a:xfrm>
            <a:off x="6322286" y="1948850"/>
            <a:ext cx="212507" cy="376548"/>
            <a:chOff x="0" y="0"/>
            <a:chExt cx="74076" cy="131259"/>
          </a:xfrm>
        </p:grpSpPr>
        <p:sp>
          <p:nvSpPr>
            <p:cNvPr id="703" name="Freeform 7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4" name="TextBox 7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5" name="Group 705"/>
          <p:cNvGrpSpPr/>
          <p:nvPr/>
        </p:nvGrpSpPr>
        <p:grpSpPr>
          <a:xfrm>
            <a:off x="6552469" y="1948850"/>
            <a:ext cx="212507" cy="376548"/>
            <a:chOff x="0" y="0"/>
            <a:chExt cx="74076" cy="131259"/>
          </a:xfrm>
        </p:grpSpPr>
        <p:sp>
          <p:nvSpPr>
            <p:cNvPr id="706" name="Freeform 7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7" name="TextBox 7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8" name="Group 708"/>
          <p:cNvGrpSpPr/>
          <p:nvPr/>
        </p:nvGrpSpPr>
        <p:grpSpPr>
          <a:xfrm>
            <a:off x="6322286" y="2412567"/>
            <a:ext cx="212507" cy="376548"/>
            <a:chOff x="0" y="0"/>
            <a:chExt cx="74076" cy="131259"/>
          </a:xfrm>
        </p:grpSpPr>
        <p:sp>
          <p:nvSpPr>
            <p:cNvPr id="709" name="Freeform 7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0" name="TextBox 7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1" name="Group 711"/>
          <p:cNvGrpSpPr/>
          <p:nvPr/>
        </p:nvGrpSpPr>
        <p:grpSpPr>
          <a:xfrm>
            <a:off x="6552469" y="2412567"/>
            <a:ext cx="212507" cy="376548"/>
            <a:chOff x="0" y="0"/>
            <a:chExt cx="74076" cy="131259"/>
          </a:xfrm>
        </p:grpSpPr>
        <p:sp>
          <p:nvSpPr>
            <p:cNvPr id="712" name="Freeform 7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3" name="TextBox 7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4" name="Group 714"/>
          <p:cNvGrpSpPr/>
          <p:nvPr/>
        </p:nvGrpSpPr>
        <p:grpSpPr>
          <a:xfrm>
            <a:off x="6322286" y="2876285"/>
            <a:ext cx="212507" cy="376548"/>
            <a:chOff x="0" y="0"/>
            <a:chExt cx="74076" cy="131259"/>
          </a:xfrm>
        </p:grpSpPr>
        <p:sp>
          <p:nvSpPr>
            <p:cNvPr id="715" name="Freeform 7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6" name="TextBox 7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7" name="Group 717"/>
          <p:cNvGrpSpPr/>
          <p:nvPr/>
        </p:nvGrpSpPr>
        <p:grpSpPr>
          <a:xfrm>
            <a:off x="6552469" y="2876285"/>
            <a:ext cx="212507" cy="376548"/>
            <a:chOff x="0" y="0"/>
            <a:chExt cx="74076" cy="131259"/>
          </a:xfrm>
        </p:grpSpPr>
        <p:sp>
          <p:nvSpPr>
            <p:cNvPr id="718" name="Freeform 7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9" name="TextBox 7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0" name="Group 720"/>
          <p:cNvGrpSpPr/>
          <p:nvPr/>
        </p:nvGrpSpPr>
        <p:grpSpPr>
          <a:xfrm>
            <a:off x="6322286" y="3340002"/>
            <a:ext cx="212507" cy="376548"/>
            <a:chOff x="0" y="0"/>
            <a:chExt cx="74076" cy="131259"/>
          </a:xfrm>
        </p:grpSpPr>
        <p:sp>
          <p:nvSpPr>
            <p:cNvPr id="721" name="Freeform 7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2" name="TextBox 7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3" name="Group 723"/>
          <p:cNvGrpSpPr/>
          <p:nvPr/>
        </p:nvGrpSpPr>
        <p:grpSpPr>
          <a:xfrm>
            <a:off x="6552469" y="3340002"/>
            <a:ext cx="212507" cy="376548"/>
            <a:chOff x="0" y="0"/>
            <a:chExt cx="74076" cy="131259"/>
          </a:xfrm>
        </p:grpSpPr>
        <p:sp>
          <p:nvSpPr>
            <p:cNvPr id="724" name="Freeform 7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5" name="TextBox 7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6" name="Group 726"/>
          <p:cNvGrpSpPr/>
          <p:nvPr/>
        </p:nvGrpSpPr>
        <p:grpSpPr>
          <a:xfrm>
            <a:off x="6322286" y="3803720"/>
            <a:ext cx="212507" cy="376548"/>
            <a:chOff x="0" y="0"/>
            <a:chExt cx="74076" cy="131259"/>
          </a:xfrm>
        </p:grpSpPr>
        <p:sp>
          <p:nvSpPr>
            <p:cNvPr id="727" name="Freeform 7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8" name="TextBox 7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9" name="Group 729"/>
          <p:cNvGrpSpPr/>
          <p:nvPr/>
        </p:nvGrpSpPr>
        <p:grpSpPr>
          <a:xfrm>
            <a:off x="6552469" y="3803720"/>
            <a:ext cx="212507" cy="376548"/>
            <a:chOff x="0" y="0"/>
            <a:chExt cx="74076" cy="131259"/>
          </a:xfrm>
        </p:grpSpPr>
        <p:sp>
          <p:nvSpPr>
            <p:cNvPr id="730" name="Freeform 7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1" name="TextBox 7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2" name="Group 732"/>
          <p:cNvGrpSpPr/>
          <p:nvPr/>
        </p:nvGrpSpPr>
        <p:grpSpPr>
          <a:xfrm>
            <a:off x="6322286" y="4267437"/>
            <a:ext cx="212507" cy="376548"/>
            <a:chOff x="0" y="0"/>
            <a:chExt cx="74076" cy="131259"/>
          </a:xfrm>
        </p:grpSpPr>
        <p:sp>
          <p:nvSpPr>
            <p:cNvPr id="733" name="Freeform 7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4" name="TextBox 7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5" name="Group 735"/>
          <p:cNvGrpSpPr/>
          <p:nvPr/>
        </p:nvGrpSpPr>
        <p:grpSpPr>
          <a:xfrm>
            <a:off x="6552469" y="4267437"/>
            <a:ext cx="212507" cy="376548"/>
            <a:chOff x="0" y="0"/>
            <a:chExt cx="74076" cy="131259"/>
          </a:xfrm>
        </p:grpSpPr>
        <p:sp>
          <p:nvSpPr>
            <p:cNvPr id="736" name="Freeform 7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7" name="TextBox 7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8" name="Group 738"/>
          <p:cNvGrpSpPr/>
          <p:nvPr/>
        </p:nvGrpSpPr>
        <p:grpSpPr>
          <a:xfrm>
            <a:off x="6322286" y="4731155"/>
            <a:ext cx="212507" cy="376548"/>
            <a:chOff x="0" y="0"/>
            <a:chExt cx="74076" cy="131259"/>
          </a:xfrm>
        </p:grpSpPr>
        <p:sp>
          <p:nvSpPr>
            <p:cNvPr id="739" name="Freeform 7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0" name="TextBox 7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1" name="Group 741"/>
          <p:cNvGrpSpPr/>
          <p:nvPr/>
        </p:nvGrpSpPr>
        <p:grpSpPr>
          <a:xfrm>
            <a:off x="6552469" y="4731155"/>
            <a:ext cx="212507" cy="376548"/>
            <a:chOff x="0" y="0"/>
            <a:chExt cx="74076" cy="131259"/>
          </a:xfrm>
        </p:grpSpPr>
        <p:sp>
          <p:nvSpPr>
            <p:cNvPr id="742" name="Freeform 7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3" name="TextBox 7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4" name="Group 744"/>
          <p:cNvGrpSpPr/>
          <p:nvPr/>
        </p:nvGrpSpPr>
        <p:grpSpPr>
          <a:xfrm>
            <a:off x="6322286" y="5194872"/>
            <a:ext cx="212507" cy="376548"/>
            <a:chOff x="0" y="0"/>
            <a:chExt cx="74076" cy="131259"/>
          </a:xfrm>
        </p:grpSpPr>
        <p:sp>
          <p:nvSpPr>
            <p:cNvPr id="745" name="Freeform 7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6" name="TextBox 7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7" name="Group 747"/>
          <p:cNvGrpSpPr/>
          <p:nvPr/>
        </p:nvGrpSpPr>
        <p:grpSpPr>
          <a:xfrm>
            <a:off x="6552469" y="5194872"/>
            <a:ext cx="212507" cy="376548"/>
            <a:chOff x="0" y="0"/>
            <a:chExt cx="74076" cy="131259"/>
          </a:xfrm>
        </p:grpSpPr>
        <p:sp>
          <p:nvSpPr>
            <p:cNvPr id="748" name="Freeform 7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9" name="TextBox 7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0" name="Group 750"/>
          <p:cNvGrpSpPr/>
          <p:nvPr/>
        </p:nvGrpSpPr>
        <p:grpSpPr>
          <a:xfrm>
            <a:off x="6322286" y="5658590"/>
            <a:ext cx="212507" cy="376548"/>
            <a:chOff x="0" y="0"/>
            <a:chExt cx="74076" cy="131259"/>
          </a:xfrm>
        </p:grpSpPr>
        <p:sp>
          <p:nvSpPr>
            <p:cNvPr id="751" name="Freeform 7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2" name="TextBox 7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3" name="Group 753"/>
          <p:cNvGrpSpPr/>
          <p:nvPr/>
        </p:nvGrpSpPr>
        <p:grpSpPr>
          <a:xfrm>
            <a:off x="6552469" y="5658590"/>
            <a:ext cx="212507" cy="376548"/>
            <a:chOff x="0" y="0"/>
            <a:chExt cx="74076" cy="131259"/>
          </a:xfrm>
        </p:grpSpPr>
        <p:sp>
          <p:nvSpPr>
            <p:cNvPr id="754" name="Freeform 7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5" name="TextBox 7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6" name="Group 756"/>
          <p:cNvGrpSpPr/>
          <p:nvPr/>
        </p:nvGrpSpPr>
        <p:grpSpPr>
          <a:xfrm>
            <a:off x="6322286" y="6122307"/>
            <a:ext cx="212507" cy="376548"/>
            <a:chOff x="0" y="0"/>
            <a:chExt cx="74076" cy="131259"/>
          </a:xfrm>
        </p:grpSpPr>
        <p:sp>
          <p:nvSpPr>
            <p:cNvPr id="757" name="Freeform 7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8" name="TextBox 7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9" name="Group 759"/>
          <p:cNvGrpSpPr/>
          <p:nvPr/>
        </p:nvGrpSpPr>
        <p:grpSpPr>
          <a:xfrm>
            <a:off x="6552469" y="6122307"/>
            <a:ext cx="212507" cy="376548"/>
            <a:chOff x="0" y="0"/>
            <a:chExt cx="74076" cy="131259"/>
          </a:xfrm>
        </p:grpSpPr>
        <p:sp>
          <p:nvSpPr>
            <p:cNvPr id="760" name="Freeform 7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1" name="TextBox 7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2" name="Group 762"/>
          <p:cNvGrpSpPr/>
          <p:nvPr/>
        </p:nvGrpSpPr>
        <p:grpSpPr>
          <a:xfrm>
            <a:off x="6322286" y="6586025"/>
            <a:ext cx="212507" cy="376548"/>
            <a:chOff x="0" y="0"/>
            <a:chExt cx="74076" cy="131259"/>
          </a:xfrm>
        </p:grpSpPr>
        <p:sp>
          <p:nvSpPr>
            <p:cNvPr id="763" name="Freeform 7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4" name="TextBox 7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5" name="Group 765"/>
          <p:cNvGrpSpPr/>
          <p:nvPr/>
        </p:nvGrpSpPr>
        <p:grpSpPr>
          <a:xfrm>
            <a:off x="6552469" y="6586025"/>
            <a:ext cx="212507" cy="376548"/>
            <a:chOff x="0" y="0"/>
            <a:chExt cx="74076" cy="131259"/>
          </a:xfrm>
        </p:grpSpPr>
        <p:sp>
          <p:nvSpPr>
            <p:cNvPr id="766" name="Freeform 7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7" name="TextBox 7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8" name="Group 768"/>
          <p:cNvGrpSpPr/>
          <p:nvPr/>
        </p:nvGrpSpPr>
        <p:grpSpPr>
          <a:xfrm>
            <a:off x="6322286" y="7049742"/>
            <a:ext cx="212507" cy="376548"/>
            <a:chOff x="0" y="0"/>
            <a:chExt cx="74076" cy="131259"/>
          </a:xfrm>
        </p:grpSpPr>
        <p:sp>
          <p:nvSpPr>
            <p:cNvPr id="769" name="Freeform 7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0" name="TextBox 7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1" name="Group 771"/>
          <p:cNvGrpSpPr/>
          <p:nvPr/>
        </p:nvGrpSpPr>
        <p:grpSpPr>
          <a:xfrm>
            <a:off x="6552469" y="7049742"/>
            <a:ext cx="212507" cy="376548"/>
            <a:chOff x="0" y="0"/>
            <a:chExt cx="74076" cy="131259"/>
          </a:xfrm>
        </p:grpSpPr>
        <p:sp>
          <p:nvSpPr>
            <p:cNvPr id="772" name="Freeform 7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3" name="TextBox 7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4" name="Group 774"/>
          <p:cNvGrpSpPr/>
          <p:nvPr/>
        </p:nvGrpSpPr>
        <p:grpSpPr>
          <a:xfrm>
            <a:off x="6322286" y="7513460"/>
            <a:ext cx="212507" cy="376548"/>
            <a:chOff x="0" y="0"/>
            <a:chExt cx="74076" cy="131259"/>
          </a:xfrm>
        </p:grpSpPr>
        <p:sp>
          <p:nvSpPr>
            <p:cNvPr id="775" name="Freeform 7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6" name="TextBox 7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7" name="Group 777"/>
          <p:cNvGrpSpPr/>
          <p:nvPr/>
        </p:nvGrpSpPr>
        <p:grpSpPr>
          <a:xfrm>
            <a:off x="6552469" y="7513460"/>
            <a:ext cx="212507" cy="376548"/>
            <a:chOff x="0" y="0"/>
            <a:chExt cx="74076" cy="131259"/>
          </a:xfrm>
        </p:grpSpPr>
        <p:sp>
          <p:nvSpPr>
            <p:cNvPr id="778" name="Freeform 7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9" name="TextBox 7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0" name="Group 780"/>
          <p:cNvGrpSpPr/>
          <p:nvPr/>
        </p:nvGrpSpPr>
        <p:grpSpPr>
          <a:xfrm>
            <a:off x="6782653" y="1948850"/>
            <a:ext cx="212507" cy="376548"/>
            <a:chOff x="0" y="0"/>
            <a:chExt cx="74076" cy="131259"/>
          </a:xfrm>
        </p:grpSpPr>
        <p:sp>
          <p:nvSpPr>
            <p:cNvPr id="781" name="Freeform 7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2" name="TextBox 7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3" name="Group 783"/>
          <p:cNvGrpSpPr/>
          <p:nvPr/>
        </p:nvGrpSpPr>
        <p:grpSpPr>
          <a:xfrm>
            <a:off x="6782653" y="2412567"/>
            <a:ext cx="212507" cy="376548"/>
            <a:chOff x="0" y="0"/>
            <a:chExt cx="74076" cy="131259"/>
          </a:xfrm>
        </p:grpSpPr>
        <p:sp>
          <p:nvSpPr>
            <p:cNvPr id="784" name="Freeform 7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5" name="TextBox 7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6" name="Group 786"/>
          <p:cNvGrpSpPr/>
          <p:nvPr/>
        </p:nvGrpSpPr>
        <p:grpSpPr>
          <a:xfrm>
            <a:off x="6782653" y="2876285"/>
            <a:ext cx="212507" cy="376548"/>
            <a:chOff x="0" y="0"/>
            <a:chExt cx="74076" cy="131259"/>
          </a:xfrm>
        </p:grpSpPr>
        <p:sp>
          <p:nvSpPr>
            <p:cNvPr id="787" name="Freeform 7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8" name="TextBox 7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9" name="Group 789"/>
          <p:cNvGrpSpPr/>
          <p:nvPr/>
        </p:nvGrpSpPr>
        <p:grpSpPr>
          <a:xfrm>
            <a:off x="6782653" y="3340002"/>
            <a:ext cx="212507" cy="376548"/>
            <a:chOff x="0" y="0"/>
            <a:chExt cx="74076" cy="131259"/>
          </a:xfrm>
        </p:grpSpPr>
        <p:sp>
          <p:nvSpPr>
            <p:cNvPr id="790" name="Freeform 7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1" name="TextBox 7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2" name="Group 792"/>
          <p:cNvGrpSpPr/>
          <p:nvPr/>
        </p:nvGrpSpPr>
        <p:grpSpPr>
          <a:xfrm>
            <a:off x="6782653" y="3803720"/>
            <a:ext cx="212507" cy="376548"/>
            <a:chOff x="0" y="0"/>
            <a:chExt cx="74076" cy="131259"/>
          </a:xfrm>
        </p:grpSpPr>
        <p:sp>
          <p:nvSpPr>
            <p:cNvPr id="793" name="Freeform 7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4" name="TextBox 7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5" name="Group 795"/>
          <p:cNvGrpSpPr/>
          <p:nvPr/>
        </p:nvGrpSpPr>
        <p:grpSpPr>
          <a:xfrm>
            <a:off x="6782653" y="4267437"/>
            <a:ext cx="212507" cy="376548"/>
            <a:chOff x="0" y="0"/>
            <a:chExt cx="74076" cy="131259"/>
          </a:xfrm>
        </p:grpSpPr>
        <p:sp>
          <p:nvSpPr>
            <p:cNvPr id="796" name="Freeform 7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7" name="TextBox 7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8" name="Group 798"/>
          <p:cNvGrpSpPr/>
          <p:nvPr/>
        </p:nvGrpSpPr>
        <p:grpSpPr>
          <a:xfrm>
            <a:off x="6782653" y="4731155"/>
            <a:ext cx="212507" cy="376548"/>
            <a:chOff x="0" y="0"/>
            <a:chExt cx="74076" cy="131259"/>
          </a:xfrm>
        </p:grpSpPr>
        <p:sp>
          <p:nvSpPr>
            <p:cNvPr id="799" name="Freeform 7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0" name="TextBox 8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1" name="Group 801"/>
          <p:cNvGrpSpPr/>
          <p:nvPr/>
        </p:nvGrpSpPr>
        <p:grpSpPr>
          <a:xfrm>
            <a:off x="6782653" y="5194872"/>
            <a:ext cx="212507" cy="376548"/>
            <a:chOff x="0" y="0"/>
            <a:chExt cx="74076" cy="131259"/>
          </a:xfrm>
        </p:grpSpPr>
        <p:sp>
          <p:nvSpPr>
            <p:cNvPr id="802" name="Freeform 8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3" name="TextBox 8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4" name="Group 804"/>
          <p:cNvGrpSpPr/>
          <p:nvPr/>
        </p:nvGrpSpPr>
        <p:grpSpPr>
          <a:xfrm>
            <a:off x="6782653" y="5658590"/>
            <a:ext cx="212507" cy="376548"/>
            <a:chOff x="0" y="0"/>
            <a:chExt cx="74076" cy="131259"/>
          </a:xfrm>
        </p:grpSpPr>
        <p:sp>
          <p:nvSpPr>
            <p:cNvPr id="805" name="Freeform 8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6" name="TextBox 8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7" name="Group 807"/>
          <p:cNvGrpSpPr/>
          <p:nvPr/>
        </p:nvGrpSpPr>
        <p:grpSpPr>
          <a:xfrm>
            <a:off x="6782653" y="6122307"/>
            <a:ext cx="212507" cy="376548"/>
            <a:chOff x="0" y="0"/>
            <a:chExt cx="74076" cy="131259"/>
          </a:xfrm>
        </p:grpSpPr>
        <p:sp>
          <p:nvSpPr>
            <p:cNvPr id="808" name="Freeform 8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9" name="TextBox 8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0" name="Group 810"/>
          <p:cNvGrpSpPr/>
          <p:nvPr/>
        </p:nvGrpSpPr>
        <p:grpSpPr>
          <a:xfrm>
            <a:off x="6782653" y="6586025"/>
            <a:ext cx="212507" cy="376548"/>
            <a:chOff x="0" y="0"/>
            <a:chExt cx="74076" cy="131259"/>
          </a:xfrm>
        </p:grpSpPr>
        <p:sp>
          <p:nvSpPr>
            <p:cNvPr id="811" name="Freeform 8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2" name="TextBox 8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3" name="Group 813"/>
          <p:cNvGrpSpPr/>
          <p:nvPr/>
        </p:nvGrpSpPr>
        <p:grpSpPr>
          <a:xfrm>
            <a:off x="6782653" y="7049742"/>
            <a:ext cx="212507" cy="376548"/>
            <a:chOff x="0" y="0"/>
            <a:chExt cx="74076" cy="131259"/>
          </a:xfrm>
        </p:grpSpPr>
        <p:sp>
          <p:nvSpPr>
            <p:cNvPr id="814" name="Freeform 8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5" name="TextBox 8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6" name="Group 816"/>
          <p:cNvGrpSpPr/>
          <p:nvPr/>
        </p:nvGrpSpPr>
        <p:grpSpPr>
          <a:xfrm>
            <a:off x="6782653" y="7513460"/>
            <a:ext cx="212507" cy="376548"/>
            <a:chOff x="0" y="0"/>
            <a:chExt cx="74076" cy="131259"/>
          </a:xfrm>
        </p:grpSpPr>
        <p:sp>
          <p:nvSpPr>
            <p:cNvPr id="817" name="Freeform 8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8" name="TextBox 8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9" name="Group 819"/>
          <p:cNvGrpSpPr/>
          <p:nvPr/>
        </p:nvGrpSpPr>
        <p:grpSpPr>
          <a:xfrm>
            <a:off x="749022" y="1948850"/>
            <a:ext cx="1642467" cy="376548"/>
            <a:chOff x="0" y="0"/>
            <a:chExt cx="572537" cy="131259"/>
          </a:xfrm>
        </p:grpSpPr>
        <p:sp>
          <p:nvSpPr>
            <p:cNvPr id="820" name="Freeform 82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1" name="TextBox 82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2" name="Group 822"/>
          <p:cNvGrpSpPr/>
          <p:nvPr/>
        </p:nvGrpSpPr>
        <p:grpSpPr>
          <a:xfrm>
            <a:off x="2409165" y="7977177"/>
            <a:ext cx="212507" cy="376548"/>
            <a:chOff x="0" y="0"/>
            <a:chExt cx="74076" cy="131259"/>
          </a:xfrm>
        </p:grpSpPr>
        <p:sp>
          <p:nvSpPr>
            <p:cNvPr id="823" name="Freeform 8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4" name="TextBox 8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5" name="Group 825"/>
          <p:cNvGrpSpPr/>
          <p:nvPr/>
        </p:nvGrpSpPr>
        <p:grpSpPr>
          <a:xfrm>
            <a:off x="2639349" y="7977177"/>
            <a:ext cx="212507" cy="376548"/>
            <a:chOff x="0" y="0"/>
            <a:chExt cx="74076" cy="131259"/>
          </a:xfrm>
        </p:grpSpPr>
        <p:sp>
          <p:nvSpPr>
            <p:cNvPr id="826" name="Freeform 8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7" name="TextBox 8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8" name="Group 828"/>
          <p:cNvGrpSpPr/>
          <p:nvPr/>
        </p:nvGrpSpPr>
        <p:grpSpPr>
          <a:xfrm>
            <a:off x="2409165" y="8440895"/>
            <a:ext cx="212507" cy="376548"/>
            <a:chOff x="0" y="0"/>
            <a:chExt cx="74076" cy="131259"/>
          </a:xfrm>
        </p:grpSpPr>
        <p:sp>
          <p:nvSpPr>
            <p:cNvPr id="829" name="Freeform 8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0" name="TextBox 8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1" name="Group 831"/>
          <p:cNvGrpSpPr/>
          <p:nvPr/>
        </p:nvGrpSpPr>
        <p:grpSpPr>
          <a:xfrm>
            <a:off x="2639349" y="8440895"/>
            <a:ext cx="212507" cy="376548"/>
            <a:chOff x="0" y="0"/>
            <a:chExt cx="74076" cy="131259"/>
          </a:xfrm>
        </p:grpSpPr>
        <p:sp>
          <p:nvSpPr>
            <p:cNvPr id="832" name="Freeform 8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3" name="TextBox 8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4" name="Group 834"/>
          <p:cNvGrpSpPr/>
          <p:nvPr/>
        </p:nvGrpSpPr>
        <p:grpSpPr>
          <a:xfrm>
            <a:off x="2409165" y="8904612"/>
            <a:ext cx="212507" cy="376548"/>
            <a:chOff x="0" y="0"/>
            <a:chExt cx="74076" cy="131259"/>
          </a:xfrm>
        </p:grpSpPr>
        <p:sp>
          <p:nvSpPr>
            <p:cNvPr id="835" name="Freeform 8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6" name="TextBox 8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7" name="Group 837"/>
          <p:cNvGrpSpPr/>
          <p:nvPr/>
        </p:nvGrpSpPr>
        <p:grpSpPr>
          <a:xfrm>
            <a:off x="2639349" y="8904612"/>
            <a:ext cx="212507" cy="376548"/>
            <a:chOff x="0" y="0"/>
            <a:chExt cx="74076" cy="131259"/>
          </a:xfrm>
        </p:grpSpPr>
        <p:sp>
          <p:nvSpPr>
            <p:cNvPr id="838" name="Freeform 8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9" name="TextBox 8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0" name="Group 840"/>
          <p:cNvGrpSpPr/>
          <p:nvPr/>
        </p:nvGrpSpPr>
        <p:grpSpPr>
          <a:xfrm>
            <a:off x="2869533" y="7977177"/>
            <a:ext cx="212507" cy="376548"/>
            <a:chOff x="0" y="0"/>
            <a:chExt cx="74076" cy="131259"/>
          </a:xfrm>
        </p:grpSpPr>
        <p:sp>
          <p:nvSpPr>
            <p:cNvPr id="841" name="Freeform 8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2" name="TextBox 8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3" name="Group 843"/>
          <p:cNvGrpSpPr/>
          <p:nvPr/>
        </p:nvGrpSpPr>
        <p:grpSpPr>
          <a:xfrm>
            <a:off x="3099716" y="7977177"/>
            <a:ext cx="212507" cy="376548"/>
            <a:chOff x="0" y="0"/>
            <a:chExt cx="74076" cy="131259"/>
          </a:xfrm>
        </p:grpSpPr>
        <p:sp>
          <p:nvSpPr>
            <p:cNvPr id="844" name="Freeform 8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5" name="TextBox 8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6" name="Group 846"/>
          <p:cNvGrpSpPr/>
          <p:nvPr/>
        </p:nvGrpSpPr>
        <p:grpSpPr>
          <a:xfrm>
            <a:off x="2869533" y="8440895"/>
            <a:ext cx="212507" cy="376548"/>
            <a:chOff x="0" y="0"/>
            <a:chExt cx="74076" cy="131259"/>
          </a:xfrm>
        </p:grpSpPr>
        <p:sp>
          <p:nvSpPr>
            <p:cNvPr id="847" name="Freeform 8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8" name="TextBox 8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9" name="Group 849"/>
          <p:cNvGrpSpPr/>
          <p:nvPr/>
        </p:nvGrpSpPr>
        <p:grpSpPr>
          <a:xfrm>
            <a:off x="3099716" y="8440895"/>
            <a:ext cx="212507" cy="376548"/>
            <a:chOff x="0" y="0"/>
            <a:chExt cx="74076" cy="131259"/>
          </a:xfrm>
        </p:grpSpPr>
        <p:sp>
          <p:nvSpPr>
            <p:cNvPr id="850" name="Freeform 8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1" name="TextBox 8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2" name="Group 852"/>
          <p:cNvGrpSpPr/>
          <p:nvPr/>
        </p:nvGrpSpPr>
        <p:grpSpPr>
          <a:xfrm>
            <a:off x="2869533" y="8904612"/>
            <a:ext cx="212507" cy="376548"/>
            <a:chOff x="0" y="0"/>
            <a:chExt cx="74076" cy="131259"/>
          </a:xfrm>
        </p:grpSpPr>
        <p:sp>
          <p:nvSpPr>
            <p:cNvPr id="853" name="Freeform 8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4" name="TextBox 8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5" name="Group 855"/>
          <p:cNvGrpSpPr/>
          <p:nvPr/>
        </p:nvGrpSpPr>
        <p:grpSpPr>
          <a:xfrm>
            <a:off x="3099716" y="8904612"/>
            <a:ext cx="212507" cy="376548"/>
            <a:chOff x="0" y="0"/>
            <a:chExt cx="74076" cy="131259"/>
          </a:xfrm>
        </p:grpSpPr>
        <p:sp>
          <p:nvSpPr>
            <p:cNvPr id="856" name="Freeform 8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7" name="TextBox 8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8" name="Group 858"/>
          <p:cNvGrpSpPr/>
          <p:nvPr/>
        </p:nvGrpSpPr>
        <p:grpSpPr>
          <a:xfrm>
            <a:off x="3329900" y="7977177"/>
            <a:ext cx="212507" cy="376548"/>
            <a:chOff x="0" y="0"/>
            <a:chExt cx="74076" cy="131259"/>
          </a:xfrm>
        </p:grpSpPr>
        <p:sp>
          <p:nvSpPr>
            <p:cNvPr id="859" name="Freeform 8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0" name="TextBox 8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1" name="Group 861"/>
          <p:cNvGrpSpPr/>
          <p:nvPr/>
        </p:nvGrpSpPr>
        <p:grpSpPr>
          <a:xfrm>
            <a:off x="3329900" y="8440895"/>
            <a:ext cx="212507" cy="376548"/>
            <a:chOff x="0" y="0"/>
            <a:chExt cx="74076" cy="131259"/>
          </a:xfrm>
        </p:grpSpPr>
        <p:sp>
          <p:nvSpPr>
            <p:cNvPr id="862" name="Freeform 8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3" name="TextBox 8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4" name="Group 864"/>
          <p:cNvGrpSpPr/>
          <p:nvPr/>
        </p:nvGrpSpPr>
        <p:grpSpPr>
          <a:xfrm>
            <a:off x="3329900" y="8904612"/>
            <a:ext cx="212507" cy="376548"/>
            <a:chOff x="0" y="0"/>
            <a:chExt cx="74076" cy="131259"/>
          </a:xfrm>
        </p:grpSpPr>
        <p:sp>
          <p:nvSpPr>
            <p:cNvPr id="865" name="Freeform 8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6" name="TextBox 8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7" name="Group 867"/>
          <p:cNvGrpSpPr/>
          <p:nvPr/>
        </p:nvGrpSpPr>
        <p:grpSpPr>
          <a:xfrm>
            <a:off x="3560083" y="7977177"/>
            <a:ext cx="212507" cy="376548"/>
            <a:chOff x="0" y="0"/>
            <a:chExt cx="74076" cy="131259"/>
          </a:xfrm>
        </p:grpSpPr>
        <p:sp>
          <p:nvSpPr>
            <p:cNvPr id="868" name="Freeform 8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9" name="TextBox 8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0" name="Group 870"/>
          <p:cNvGrpSpPr/>
          <p:nvPr/>
        </p:nvGrpSpPr>
        <p:grpSpPr>
          <a:xfrm>
            <a:off x="3790267" y="7977177"/>
            <a:ext cx="212507" cy="376548"/>
            <a:chOff x="0" y="0"/>
            <a:chExt cx="74076" cy="131259"/>
          </a:xfrm>
        </p:grpSpPr>
        <p:sp>
          <p:nvSpPr>
            <p:cNvPr id="871" name="Freeform 8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2" name="TextBox 8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3" name="Group 873"/>
          <p:cNvGrpSpPr/>
          <p:nvPr/>
        </p:nvGrpSpPr>
        <p:grpSpPr>
          <a:xfrm>
            <a:off x="3560083" y="8440895"/>
            <a:ext cx="212507" cy="376548"/>
            <a:chOff x="0" y="0"/>
            <a:chExt cx="74076" cy="131259"/>
          </a:xfrm>
        </p:grpSpPr>
        <p:sp>
          <p:nvSpPr>
            <p:cNvPr id="874" name="Freeform 8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5" name="TextBox 8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6" name="Group 876"/>
          <p:cNvGrpSpPr/>
          <p:nvPr/>
        </p:nvGrpSpPr>
        <p:grpSpPr>
          <a:xfrm>
            <a:off x="3790267" y="8440895"/>
            <a:ext cx="212507" cy="376548"/>
            <a:chOff x="0" y="0"/>
            <a:chExt cx="74076" cy="131259"/>
          </a:xfrm>
        </p:grpSpPr>
        <p:sp>
          <p:nvSpPr>
            <p:cNvPr id="877" name="Freeform 8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8" name="TextBox 8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9" name="Group 879"/>
          <p:cNvGrpSpPr/>
          <p:nvPr/>
        </p:nvGrpSpPr>
        <p:grpSpPr>
          <a:xfrm>
            <a:off x="3560083" y="8904612"/>
            <a:ext cx="212507" cy="376548"/>
            <a:chOff x="0" y="0"/>
            <a:chExt cx="74076" cy="131259"/>
          </a:xfrm>
        </p:grpSpPr>
        <p:sp>
          <p:nvSpPr>
            <p:cNvPr id="880" name="Freeform 8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1" name="TextBox 8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2" name="Group 882"/>
          <p:cNvGrpSpPr/>
          <p:nvPr/>
        </p:nvGrpSpPr>
        <p:grpSpPr>
          <a:xfrm>
            <a:off x="3790267" y="8904612"/>
            <a:ext cx="212507" cy="376548"/>
            <a:chOff x="0" y="0"/>
            <a:chExt cx="74076" cy="131259"/>
          </a:xfrm>
        </p:grpSpPr>
        <p:sp>
          <p:nvSpPr>
            <p:cNvPr id="883" name="Freeform 8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4" name="TextBox 8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5" name="Group 885"/>
          <p:cNvGrpSpPr/>
          <p:nvPr/>
        </p:nvGrpSpPr>
        <p:grpSpPr>
          <a:xfrm>
            <a:off x="4020450" y="7977177"/>
            <a:ext cx="212507" cy="376548"/>
            <a:chOff x="0" y="0"/>
            <a:chExt cx="74076" cy="131259"/>
          </a:xfrm>
        </p:grpSpPr>
        <p:sp>
          <p:nvSpPr>
            <p:cNvPr id="886" name="Freeform 8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7" name="TextBox 8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8" name="Group 888"/>
          <p:cNvGrpSpPr/>
          <p:nvPr/>
        </p:nvGrpSpPr>
        <p:grpSpPr>
          <a:xfrm>
            <a:off x="4250634" y="7977177"/>
            <a:ext cx="212507" cy="376548"/>
            <a:chOff x="0" y="0"/>
            <a:chExt cx="74076" cy="131259"/>
          </a:xfrm>
        </p:grpSpPr>
        <p:sp>
          <p:nvSpPr>
            <p:cNvPr id="889" name="Freeform 8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0" name="TextBox 8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1" name="Group 891"/>
          <p:cNvGrpSpPr/>
          <p:nvPr/>
        </p:nvGrpSpPr>
        <p:grpSpPr>
          <a:xfrm>
            <a:off x="4020450" y="8440895"/>
            <a:ext cx="212507" cy="376548"/>
            <a:chOff x="0" y="0"/>
            <a:chExt cx="74076" cy="131259"/>
          </a:xfrm>
        </p:grpSpPr>
        <p:sp>
          <p:nvSpPr>
            <p:cNvPr id="892" name="Freeform 8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3" name="TextBox 8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4" name="Group 894"/>
          <p:cNvGrpSpPr/>
          <p:nvPr/>
        </p:nvGrpSpPr>
        <p:grpSpPr>
          <a:xfrm>
            <a:off x="4250634" y="8440895"/>
            <a:ext cx="212507" cy="376548"/>
            <a:chOff x="0" y="0"/>
            <a:chExt cx="74076" cy="131259"/>
          </a:xfrm>
        </p:grpSpPr>
        <p:sp>
          <p:nvSpPr>
            <p:cNvPr id="895" name="Freeform 8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6" name="TextBox 8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7" name="Group 897"/>
          <p:cNvGrpSpPr/>
          <p:nvPr/>
        </p:nvGrpSpPr>
        <p:grpSpPr>
          <a:xfrm>
            <a:off x="4020450" y="8904612"/>
            <a:ext cx="212507" cy="376548"/>
            <a:chOff x="0" y="0"/>
            <a:chExt cx="74076" cy="131259"/>
          </a:xfrm>
        </p:grpSpPr>
        <p:sp>
          <p:nvSpPr>
            <p:cNvPr id="898" name="Freeform 8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9" name="TextBox 8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0" name="Group 900"/>
          <p:cNvGrpSpPr/>
          <p:nvPr/>
        </p:nvGrpSpPr>
        <p:grpSpPr>
          <a:xfrm>
            <a:off x="4250634" y="8904612"/>
            <a:ext cx="212507" cy="376548"/>
            <a:chOff x="0" y="0"/>
            <a:chExt cx="74076" cy="131259"/>
          </a:xfrm>
        </p:grpSpPr>
        <p:sp>
          <p:nvSpPr>
            <p:cNvPr id="901" name="Freeform 9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2" name="TextBox 9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3" name="Group 903"/>
          <p:cNvGrpSpPr/>
          <p:nvPr/>
        </p:nvGrpSpPr>
        <p:grpSpPr>
          <a:xfrm>
            <a:off x="4480817" y="7977177"/>
            <a:ext cx="212507" cy="376548"/>
            <a:chOff x="0" y="0"/>
            <a:chExt cx="74076" cy="131259"/>
          </a:xfrm>
        </p:grpSpPr>
        <p:sp>
          <p:nvSpPr>
            <p:cNvPr id="904" name="Freeform 9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5" name="TextBox 9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6" name="Group 906"/>
          <p:cNvGrpSpPr/>
          <p:nvPr/>
        </p:nvGrpSpPr>
        <p:grpSpPr>
          <a:xfrm>
            <a:off x="4480817" y="8440895"/>
            <a:ext cx="212507" cy="376548"/>
            <a:chOff x="0" y="0"/>
            <a:chExt cx="74076" cy="131259"/>
          </a:xfrm>
        </p:grpSpPr>
        <p:sp>
          <p:nvSpPr>
            <p:cNvPr id="907" name="Freeform 9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8" name="TextBox 9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9" name="Group 909"/>
          <p:cNvGrpSpPr/>
          <p:nvPr/>
        </p:nvGrpSpPr>
        <p:grpSpPr>
          <a:xfrm>
            <a:off x="4480817" y="8904612"/>
            <a:ext cx="212507" cy="376548"/>
            <a:chOff x="0" y="0"/>
            <a:chExt cx="74076" cy="131259"/>
          </a:xfrm>
        </p:grpSpPr>
        <p:sp>
          <p:nvSpPr>
            <p:cNvPr id="910" name="Freeform 9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1" name="TextBox 9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2" name="Group 912"/>
          <p:cNvGrpSpPr/>
          <p:nvPr/>
        </p:nvGrpSpPr>
        <p:grpSpPr>
          <a:xfrm>
            <a:off x="4711001" y="7977177"/>
            <a:ext cx="212507" cy="376548"/>
            <a:chOff x="0" y="0"/>
            <a:chExt cx="74076" cy="131259"/>
          </a:xfrm>
        </p:grpSpPr>
        <p:sp>
          <p:nvSpPr>
            <p:cNvPr id="913" name="Freeform 9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4" name="TextBox 9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5" name="Group 915"/>
          <p:cNvGrpSpPr/>
          <p:nvPr/>
        </p:nvGrpSpPr>
        <p:grpSpPr>
          <a:xfrm>
            <a:off x="4941185" y="7977177"/>
            <a:ext cx="212507" cy="376548"/>
            <a:chOff x="0" y="0"/>
            <a:chExt cx="74076" cy="131259"/>
          </a:xfrm>
        </p:grpSpPr>
        <p:sp>
          <p:nvSpPr>
            <p:cNvPr id="916" name="Freeform 9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7" name="TextBox 9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8" name="Group 918"/>
          <p:cNvGrpSpPr/>
          <p:nvPr/>
        </p:nvGrpSpPr>
        <p:grpSpPr>
          <a:xfrm>
            <a:off x="4711001" y="8440895"/>
            <a:ext cx="212507" cy="376548"/>
            <a:chOff x="0" y="0"/>
            <a:chExt cx="74076" cy="131259"/>
          </a:xfrm>
        </p:grpSpPr>
        <p:sp>
          <p:nvSpPr>
            <p:cNvPr id="919" name="Freeform 9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0" name="TextBox 9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1" name="Group 921"/>
          <p:cNvGrpSpPr/>
          <p:nvPr/>
        </p:nvGrpSpPr>
        <p:grpSpPr>
          <a:xfrm>
            <a:off x="4941185" y="8440895"/>
            <a:ext cx="212507" cy="376548"/>
            <a:chOff x="0" y="0"/>
            <a:chExt cx="74076" cy="131259"/>
          </a:xfrm>
        </p:grpSpPr>
        <p:sp>
          <p:nvSpPr>
            <p:cNvPr id="922" name="Freeform 9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3" name="TextBox 9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4" name="Group 924"/>
          <p:cNvGrpSpPr/>
          <p:nvPr/>
        </p:nvGrpSpPr>
        <p:grpSpPr>
          <a:xfrm>
            <a:off x="4711001" y="8904612"/>
            <a:ext cx="212507" cy="376548"/>
            <a:chOff x="0" y="0"/>
            <a:chExt cx="74076" cy="131259"/>
          </a:xfrm>
        </p:grpSpPr>
        <p:sp>
          <p:nvSpPr>
            <p:cNvPr id="925" name="Freeform 9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6" name="TextBox 9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7" name="Group 927"/>
          <p:cNvGrpSpPr/>
          <p:nvPr/>
        </p:nvGrpSpPr>
        <p:grpSpPr>
          <a:xfrm>
            <a:off x="4941185" y="8904612"/>
            <a:ext cx="212507" cy="376548"/>
            <a:chOff x="0" y="0"/>
            <a:chExt cx="74076" cy="131259"/>
          </a:xfrm>
        </p:grpSpPr>
        <p:sp>
          <p:nvSpPr>
            <p:cNvPr id="928" name="Freeform 9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9" name="TextBox 9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0" name="Group 930"/>
          <p:cNvGrpSpPr/>
          <p:nvPr/>
        </p:nvGrpSpPr>
        <p:grpSpPr>
          <a:xfrm>
            <a:off x="5171368" y="7977177"/>
            <a:ext cx="212507" cy="376548"/>
            <a:chOff x="0" y="0"/>
            <a:chExt cx="74076" cy="131259"/>
          </a:xfrm>
        </p:grpSpPr>
        <p:sp>
          <p:nvSpPr>
            <p:cNvPr id="931" name="Freeform 9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2" name="TextBox 9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3" name="Group 933"/>
          <p:cNvGrpSpPr/>
          <p:nvPr/>
        </p:nvGrpSpPr>
        <p:grpSpPr>
          <a:xfrm>
            <a:off x="5401552" y="7977177"/>
            <a:ext cx="212507" cy="376548"/>
            <a:chOff x="0" y="0"/>
            <a:chExt cx="74076" cy="131259"/>
          </a:xfrm>
        </p:grpSpPr>
        <p:sp>
          <p:nvSpPr>
            <p:cNvPr id="934" name="Freeform 9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5" name="TextBox 9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6" name="Group 936"/>
          <p:cNvGrpSpPr/>
          <p:nvPr/>
        </p:nvGrpSpPr>
        <p:grpSpPr>
          <a:xfrm>
            <a:off x="5171368" y="8440895"/>
            <a:ext cx="212507" cy="376548"/>
            <a:chOff x="0" y="0"/>
            <a:chExt cx="74076" cy="131259"/>
          </a:xfrm>
        </p:grpSpPr>
        <p:sp>
          <p:nvSpPr>
            <p:cNvPr id="937" name="Freeform 9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8" name="TextBox 9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9" name="Group 939"/>
          <p:cNvGrpSpPr/>
          <p:nvPr/>
        </p:nvGrpSpPr>
        <p:grpSpPr>
          <a:xfrm>
            <a:off x="5401552" y="8440895"/>
            <a:ext cx="212507" cy="376548"/>
            <a:chOff x="0" y="0"/>
            <a:chExt cx="74076" cy="131259"/>
          </a:xfrm>
        </p:grpSpPr>
        <p:sp>
          <p:nvSpPr>
            <p:cNvPr id="940" name="Freeform 9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1" name="TextBox 9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2" name="Group 942"/>
          <p:cNvGrpSpPr/>
          <p:nvPr/>
        </p:nvGrpSpPr>
        <p:grpSpPr>
          <a:xfrm>
            <a:off x="5171368" y="8904612"/>
            <a:ext cx="212507" cy="376548"/>
            <a:chOff x="0" y="0"/>
            <a:chExt cx="74076" cy="131259"/>
          </a:xfrm>
        </p:grpSpPr>
        <p:sp>
          <p:nvSpPr>
            <p:cNvPr id="943" name="Freeform 9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4" name="TextBox 9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5" name="Group 945"/>
          <p:cNvGrpSpPr/>
          <p:nvPr/>
        </p:nvGrpSpPr>
        <p:grpSpPr>
          <a:xfrm>
            <a:off x="5401552" y="8904612"/>
            <a:ext cx="212507" cy="376548"/>
            <a:chOff x="0" y="0"/>
            <a:chExt cx="74076" cy="131259"/>
          </a:xfrm>
        </p:grpSpPr>
        <p:sp>
          <p:nvSpPr>
            <p:cNvPr id="946" name="Freeform 9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7" name="TextBox 9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8" name="Group 948"/>
          <p:cNvGrpSpPr/>
          <p:nvPr/>
        </p:nvGrpSpPr>
        <p:grpSpPr>
          <a:xfrm>
            <a:off x="5631735" y="7977177"/>
            <a:ext cx="212507" cy="376548"/>
            <a:chOff x="0" y="0"/>
            <a:chExt cx="74076" cy="131259"/>
          </a:xfrm>
        </p:grpSpPr>
        <p:sp>
          <p:nvSpPr>
            <p:cNvPr id="949" name="Freeform 9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0" name="TextBox 9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1" name="Group 951"/>
          <p:cNvGrpSpPr/>
          <p:nvPr/>
        </p:nvGrpSpPr>
        <p:grpSpPr>
          <a:xfrm>
            <a:off x="5631735" y="8440895"/>
            <a:ext cx="212507" cy="376548"/>
            <a:chOff x="0" y="0"/>
            <a:chExt cx="74076" cy="131259"/>
          </a:xfrm>
        </p:grpSpPr>
        <p:sp>
          <p:nvSpPr>
            <p:cNvPr id="952" name="Freeform 9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3" name="TextBox 9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4" name="Group 954"/>
          <p:cNvGrpSpPr/>
          <p:nvPr/>
        </p:nvGrpSpPr>
        <p:grpSpPr>
          <a:xfrm>
            <a:off x="5631735" y="8904612"/>
            <a:ext cx="212507" cy="376548"/>
            <a:chOff x="0" y="0"/>
            <a:chExt cx="74076" cy="131259"/>
          </a:xfrm>
        </p:grpSpPr>
        <p:sp>
          <p:nvSpPr>
            <p:cNvPr id="955" name="Freeform 9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6" name="TextBox 9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7" name="Group 957"/>
          <p:cNvGrpSpPr/>
          <p:nvPr/>
        </p:nvGrpSpPr>
        <p:grpSpPr>
          <a:xfrm>
            <a:off x="5861919" y="7977177"/>
            <a:ext cx="212507" cy="376548"/>
            <a:chOff x="0" y="0"/>
            <a:chExt cx="74076" cy="131259"/>
          </a:xfrm>
        </p:grpSpPr>
        <p:sp>
          <p:nvSpPr>
            <p:cNvPr id="958" name="Freeform 9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9" name="TextBox 9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0" name="Group 960"/>
          <p:cNvGrpSpPr/>
          <p:nvPr/>
        </p:nvGrpSpPr>
        <p:grpSpPr>
          <a:xfrm>
            <a:off x="6092102" y="7977177"/>
            <a:ext cx="212507" cy="376548"/>
            <a:chOff x="0" y="0"/>
            <a:chExt cx="74076" cy="131259"/>
          </a:xfrm>
        </p:grpSpPr>
        <p:sp>
          <p:nvSpPr>
            <p:cNvPr id="961" name="Freeform 9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2" name="TextBox 9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3" name="Group 963"/>
          <p:cNvGrpSpPr/>
          <p:nvPr/>
        </p:nvGrpSpPr>
        <p:grpSpPr>
          <a:xfrm>
            <a:off x="5861919" y="8440895"/>
            <a:ext cx="212507" cy="376548"/>
            <a:chOff x="0" y="0"/>
            <a:chExt cx="74076" cy="131259"/>
          </a:xfrm>
        </p:grpSpPr>
        <p:sp>
          <p:nvSpPr>
            <p:cNvPr id="964" name="Freeform 9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5" name="TextBox 9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6" name="Group 966"/>
          <p:cNvGrpSpPr/>
          <p:nvPr/>
        </p:nvGrpSpPr>
        <p:grpSpPr>
          <a:xfrm>
            <a:off x="6092102" y="8440895"/>
            <a:ext cx="212507" cy="376548"/>
            <a:chOff x="0" y="0"/>
            <a:chExt cx="74076" cy="131259"/>
          </a:xfrm>
        </p:grpSpPr>
        <p:sp>
          <p:nvSpPr>
            <p:cNvPr id="967" name="Freeform 9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8" name="TextBox 9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9" name="Group 969"/>
          <p:cNvGrpSpPr/>
          <p:nvPr/>
        </p:nvGrpSpPr>
        <p:grpSpPr>
          <a:xfrm>
            <a:off x="5861919" y="8904612"/>
            <a:ext cx="212507" cy="376548"/>
            <a:chOff x="0" y="0"/>
            <a:chExt cx="74076" cy="131259"/>
          </a:xfrm>
        </p:grpSpPr>
        <p:sp>
          <p:nvSpPr>
            <p:cNvPr id="970" name="Freeform 9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1" name="TextBox 9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2" name="Group 972"/>
          <p:cNvGrpSpPr/>
          <p:nvPr/>
        </p:nvGrpSpPr>
        <p:grpSpPr>
          <a:xfrm>
            <a:off x="6092102" y="8904612"/>
            <a:ext cx="212507" cy="376548"/>
            <a:chOff x="0" y="0"/>
            <a:chExt cx="74076" cy="131259"/>
          </a:xfrm>
        </p:grpSpPr>
        <p:sp>
          <p:nvSpPr>
            <p:cNvPr id="973" name="Freeform 9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4" name="TextBox 9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5" name="Group 975"/>
          <p:cNvGrpSpPr/>
          <p:nvPr/>
        </p:nvGrpSpPr>
        <p:grpSpPr>
          <a:xfrm>
            <a:off x="6322286" y="7977177"/>
            <a:ext cx="212507" cy="376548"/>
            <a:chOff x="0" y="0"/>
            <a:chExt cx="74076" cy="131259"/>
          </a:xfrm>
        </p:grpSpPr>
        <p:sp>
          <p:nvSpPr>
            <p:cNvPr id="976" name="Freeform 9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7" name="TextBox 9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8" name="Group 978"/>
          <p:cNvGrpSpPr/>
          <p:nvPr/>
        </p:nvGrpSpPr>
        <p:grpSpPr>
          <a:xfrm>
            <a:off x="6552469" y="7977177"/>
            <a:ext cx="212507" cy="376548"/>
            <a:chOff x="0" y="0"/>
            <a:chExt cx="74076" cy="131259"/>
          </a:xfrm>
        </p:grpSpPr>
        <p:sp>
          <p:nvSpPr>
            <p:cNvPr id="979" name="Freeform 9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0" name="TextBox 9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1" name="Group 981"/>
          <p:cNvGrpSpPr/>
          <p:nvPr/>
        </p:nvGrpSpPr>
        <p:grpSpPr>
          <a:xfrm>
            <a:off x="6322286" y="8440895"/>
            <a:ext cx="212507" cy="376548"/>
            <a:chOff x="0" y="0"/>
            <a:chExt cx="74076" cy="131259"/>
          </a:xfrm>
        </p:grpSpPr>
        <p:sp>
          <p:nvSpPr>
            <p:cNvPr id="982" name="Freeform 9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3" name="TextBox 9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4" name="Group 984"/>
          <p:cNvGrpSpPr/>
          <p:nvPr/>
        </p:nvGrpSpPr>
        <p:grpSpPr>
          <a:xfrm>
            <a:off x="6552469" y="8440895"/>
            <a:ext cx="212507" cy="376548"/>
            <a:chOff x="0" y="0"/>
            <a:chExt cx="74076" cy="131259"/>
          </a:xfrm>
        </p:grpSpPr>
        <p:sp>
          <p:nvSpPr>
            <p:cNvPr id="985" name="Freeform 9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6" name="TextBox 9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7" name="Group 987"/>
          <p:cNvGrpSpPr/>
          <p:nvPr/>
        </p:nvGrpSpPr>
        <p:grpSpPr>
          <a:xfrm>
            <a:off x="6322286" y="8904612"/>
            <a:ext cx="212507" cy="376548"/>
            <a:chOff x="0" y="0"/>
            <a:chExt cx="74076" cy="131259"/>
          </a:xfrm>
        </p:grpSpPr>
        <p:sp>
          <p:nvSpPr>
            <p:cNvPr id="988" name="Freeform 9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9" name="TextBox 9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0" name="Group 990"/>
          <p:cNvGrpSpPr/>
          <p:nvPr/>
        </p:nvGrpSpPr>
        <p:grpSpPr>
          <a:xfrm>
            <a:off x="6552469" y="8904612"/>
            <a:ext cx="212507" cy="376548"/>
            <a:chOff x="0" y="0"/>
            <a:chExt cx="74076" cy="131259"/>
          </a:xfrm>
        </p:grpSpPr>
        <p:sp>
          <p:nvSpPr>
            <p:cNvPr id="991" name="Freeform 9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2" name="TextBox 9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3" name="Group 993"/>
          <p:cNvGrpSpPr/>
          <p:nvPr/>
        </p:nvGrpSpPr>
        <p:grpSpPr>
          <a:xfrm>
            <a:off x="6782653" y="7977177"/>
            <a:ext cx="212507" cy="376548"/>
            <a:chOff x="0" y="0"/>
            <a:chExt cx="74076" cy="131259"/>
          </a:xfrm>
        </p:grpSpPr>
        <p:sp>
          <p:nvSpPr>
            <p:cNvPr id="994" name="Freeform 9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5" name="TextBox 9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6" name="Group 996"/>
          <p:cNvGrpSpPr/>
          <p:nvPr/>
        </p:nvGrpSpPr>
        <p:grpSpPr>
          <a:xfrm>
            <a:off x="6782653" y="8440895"/>
            <a:ext cx="212507" cy="376548"/>
            <a:chOff x="0" y="0"/>
            <a:chExt cx="74076" cy="131259"/>
          </a:xfrm>
        </p:grpSpPr>
        <p:sp>
          <p:nvSpPr>
            <p:cNvPr id="997" name="Freeform 9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8" name="TextBox 9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9" name="Group 999"/>
          <p:cNvGrpSpPr/>
          <p:nvPr/>
        </p:nvGrpSpPr>
        <p:grpSpPr>
          <a:xfrm>
            <a:off x="6782653" y="8904612"/>
            <a:ext cx="212507" cy="376548"/>
            <a:chOff x="0" y="0"/>
            <a:chExt cx="74076" cy="131259"/>
          </a:xfrm>
        </p:grpSpPr>
        <p:sp>
          <p:nvSpPr>
            <p:cNvPr id="1000" name="Freeform 10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1" name="TextBox 10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2" name="Group 1002"/>
          <p:cNvGrpSpPr/>
          <p:nvPr/>
        </p:nvGrpSpPr>
        <p:grpSpPr>
          <a:xfrm>
            <a:off x="749022" y="7977177"/>
            <a:ext cx="1642467" cy="376548"/>
            <a:chOff x="0" y="0"/>
            <a:chExt cx="572537" cy="131259"/>
          </a:xfrm>
        </p:grpSpPr>
        <p:sp>
          <p:nvSpPr>
            <p:cNvPr id="1003" name="Freeform 100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4" name="TextBox 100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5" name="Group 1005"/>
          <p:cNvGrpSpPr/>
          <p:nvPr/>
        </p:nvGrpSpPr>
        <p:grpSpPr>
          <a:xfrm>
            <a:off x="749022" y="8440895"/>
            <a:ext cx="1642467" cy="376548"/>
            <a:chOff x="0" y="0"/>
            <a:chExt cx="572537" cy="131259"/>
          </a:xfrm>
        </p:grpSpPr>
        <p:sp>
          <p:nvSpPr>
            <p:cNvPr id="1006" name="Freeform 100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7" name="TextBox 100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8" name="Group 1008"/>
          <p:cNvGrpSpPr/>
          <p:nvPr/>
        </p:nvGrpSpPr>
        <p:grpSpPr>
          <a:xfrm>
            <a:off x="749022" y="8904612"/>
            <a:ext cx="1642467" cy="376548"/>
            <a:chOff x="0" y="0"/>
            <a:chExt cx="572537" cy="131259"/>
          </a:xfrm>
        </p:grpSpPr>
        <p:sp>
          <p:nvSpPr>
            <p:cNvPr id="1009" name="Freeform 10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0" name="TextBox 10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1" name="Group 1011"/>
          <p:cNvGrpSpPr/>
          <p:nvPr/>
        </p:nvGrpSpPr>
        <p:grpSpPr>
          <a:xfrm>
            <a:off x="2409165" y="1485132"/>
            <a:ext cx="212507" cy="376548"/>
            <a:chOff x="0" y="0"/>
            <a:chExt cx="74076" cy="131259"/>
          </a:xfrm>
        </p:grpSpPr>
        <p:sp>
          <p:nvSpPr>
            <p:cNvPr id="1012" name="Freeform 10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3" name="TextBox 10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4" name="Group 1014"/>
          <p:cNvGrpSpPr/>
          <p:nvPr/>
        </p:nvGrpSpPr>
        <p:grpSpPr>
          <a:xfrm>
            <a:off x="2639349" y="1485132"/>
            <a:ext cx="212507" cy="376548"/>
            <a:chOff x="0" y="0"/>
            <a:chExt cx="74076" cy="131259"/>
          </a:xfrm>
        </p:grpSpPr>
        <p:sp>
          <p:nvSpPr>
            <p:cNvPr id="1015" name="Freeform 10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6" name="TextBox 10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7" name="Group 1017"/>
          <p:cNvGrpSpPr/>
          <p:nvPr/>
        </p:nvGrpSpPr>
        <p:grpSpPr>
          <a:xfrm>
            <a:off x="2869533" y="1485132"/>
            <a:ext cx="212507" cy="376548"/>
            <a:chOff x="0" y="0"/>
            <a:chExt cx="74076" cy="131259"/>
          </a:xfrm>
        </p:grpSpPr>
        <p:sp>
          <p:nvSpPr>
            <p:cNvPr id="1018" name="Freeform 10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9" name="TextBox 10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0" name="Group 1020"/>
          <p:cNvGrpSpPr/>
          <p:nvPr/>
        </p:nvGrpSpPr>
        <p:grpSpPr>
          <a:xfrm>
            <a:off x="3099716" y="1485132"/>
            <a:ext cx="212507" cy="376548"/>
            <a:chOff x="0" y="0"/>
            <a:chExt cx="74076" cy="131259"/>
          </a:xfrm>
        </p:grpSpPr>
        <p:sp>
          <p:nvSpPr>
            <p:cNvPr id="1021" name="Freeform 10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2" name="TextBox 10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3" name="Group 1023"/>
          <p:cNvGrpSpPr/>
          <p:nvPr/>
        </p:nvGrpSpPr>
        <p:grpSpPr>
          <a:xfrm>
            <a:off x="3329900" y="1485132"/>
            <a:ext cx="212507" cy="376548"/>
            <a:chOff x="0" y="0"/>
            <a:chExt cx="74076" cy="131259"/>
          </a:xfrm>
        </p:grpSpPr>
        <p:sp>
          <p:nvSpPr>
            <p:cNvPr id="1024" name="Freeform 10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5" name="TextBox 10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6" name="Group 1026"/>
          <p:cNvGrpSpPr/>
          <p:nvPr/>
        </p:nvGrpSpPr>
        <p:grpSpPr>
          <a:xfrm>
            <a:off x="3560083" y="1485132"/>
            <a:ext cx="212507" cy="376548"/>
            <a:chOff x="0" y="0"/>
            <a:chExt cx="74076" cy="131259"/>
          </a:xfrm>
        </p:grpSpPr>
        <p:sp>
          <p:nvSpPr>
            <p:cNvPr id="1027" name="Freeform 10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8" name="TextBox 10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9" name="Group 1029"/>
          <p:cNvGrpSpPr/>
          <p:nvPr/>
        </p:nvGrpSpPr>
        <p:grpSpPr>
          <a:xfrm>
            <a:off x="3790267" y="1485132"/>
            <a:ext cx="212507" cy="376548"/>
            <a:chOff x="0" y="0"/>
            <a:chExt cx="74076" cy="131259"/>
          </a:xfrm>
        </p:grpSpPr>
        <p:sp>
          <p:nvSpPr>
            <p:cNvPr id="1030" name="Freeform 10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1" name="TextBox 10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2" name="Group 1032"/>
          <p:cNvGrpSpPr/>
          <p:nvPr/>
        </p:nvGrpSpPr>
        <p:grpSpPr>
          <a:xfrm>
            <a:off x="4020450" y="1485132"/>
            <a:ext cx="212507" cy="376548"/>
            <a:chOff x="0" y="0"/>
            <a:chExt cx="74076" cy="131259"/>
          </a:xfrm>
        </p:grpSpPr>
        <p:sp>
          <p:nvSpPr>
            <p:cNvPr id="1033" name="Freeform 10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4" name="TextBox 10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5" name="Group 1035"/>
          <p:cNvGrpSpPr/>
          <p:nvPr/>
        </p:nvGrpSpPr>
        <p:grpSpPr>
          <a:xfrm>
            <a:off x="4250634" y="1485132"/>
            <a:ext cx="212507" cy="376548"/>
            <a:chOff x="0" y="0"/>
            <a:chExt cx="74076" cy="131259"/>
          </a:xfrm>
        </p:grpSpPr>
        <p:sp>
          <p:nvSpPr>
            <p:cNvPr id="1036" name="Freeform 10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7" name="TextBox 10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8" name="Group 1038"/>
          <p:cNvGrpSpPr/>
          <p:nvPr/>
        </p:nvGrpSpPr>
        <p:grpSpPr>
          <a:xfrm>
            <a:off x="4480817" y="1485132"/>
            <a:ext cx="212507" cy="376548"/>
            <a:chOff x="0" y="0"/>
            <a:chExt cx="74076" cy="131259"/>
          </a:xfrm>
        </p:grpSpPr>
        <p:sp>
          <p:nvSpPr>
            <p:cNvPr id="1039" name="Freeform 10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0" name="TextBox 10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1" name="Group 1041"/>
          <p:cNvGrpSpPr/>
          <p:nvPr/>
        </p:nvGrpSpPr>
        <p:grpSpPr>
          <a:xfrm>
            <a:off x="4711001" y="1485132"/>
            <a:ext cx="212507" cy="376548"/>
            <a:chOff x="0" y="0"/>
            <a:chExt cx="74076" cy="131259"/>
          </a:xfrm>
        </p:grpSpPr>
        <p:sp>
          <p:nvSpPr>
            <p:cNvPr id="1042" name="Freeform 10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3" name="TextBox 10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4" name="Group 1044"/>
          <p:cNvGrpSpPr/>
          <p:nvPr/>
        </p:nvGrpSpPr>
        <p:grpSpPr>
          <a:xfrm>
            <a:off x="4941185" y="1485132"/>
            <a:ext cx="212507" cy="376548"/>
            <a:chOff x="0" y="0"/>
            <a:chExt cx="74076" cy="131259"/>
          </a:xfrm>
        </p:grpSpPr>
        <p:sp>
          <p:nvSpPr>
            <p:cNvPr id="1045" name="Freeform 10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6" name="TextBox 10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7" name="Group 1047"/>
          <p:cNvGrpSpPr/>
          <p:nvPr/>
        </p:nvGrpSpPr>
        <p:grpSpPr>
          <a:xfrm>
            <a:off x="5171368" y="1485132"/>
            <a:ext cx="212507" cy="376548"/>
            <a:chOff x="0" y="0"/>
            <a:chExt cx="74076" cy="131259"/>
          </a:xfrm>
        </p:grpSpPr>
        <p:sp>
          <p:nvSpPr>
            <p:cNvPr id="1048" name="Freeform 10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9" name="TextBox 10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0" name="Group 1050"/>
          <p:cNvGrpSpPr/>
          <p:nvPr/>
        </p:nvGrpSpPr>
        <p:grpSpPr>
          <a:xfrm>
            <a:off x="5401552" y="1485132"/>
            <a:ext cx="212507" cy="376548"/>
            <a:chOff x="0" y="0"/>
            <a:chExt cx="74076" cy="131259"/>
          </a:xfrm>
        </p:grpSpPr>
        <p:sp>
          <p:nvSpPr>
            <p:cNvPr id="1051" name="Freeform 10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2" name="TextBox 10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3" name="Group 1053"/>
          <p:cNvGrpSpPr/>
          <p:nvPr/>
        </p:nvGrpSpPr>
        <p:grpSpPr>
          <a:xfrm>
            <a:off x="5631735" y="1485132"/>
            <a:ext cx="212507" cy="376548"/>
            <a:chOff x="0" y="0"/>
            <a:chExt cx="74076" cy="131259"/>
          </a:xfrm>
        </p:grpSpPr>
        <p:sp>
          <p:nvSpPr>
            <p:cNvPr id="1054" name="Freeform 10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5" name="TextBox 10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6" name="Group 1056"/>
          <p:cNvGrpSpPr/>
          <p:nvPr/>
        </p:nvGrpSpPr>
        <p:grpSpPr>
          <a:xfrm>
            <a:off x="5861919" y="1485132"/>
            <a:ext cx="212507" cy="376548"/>
            <a:chOff x="0" y="0"/>
            <a:chExt cx="74076" cy="131259"/>
          </a:xfrm>
        </p:grpSpPr>
        <p:sp>
          <p:nvSpPr>
            <p:cNvPr id="1057" name="Freeform 10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8" name="TextBox 10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9" name="Group 1059"/>
          <p:cNvGrpSpPr/>
          <p:nvPr/>
        </p:nvGrpSpPr>
        <p:grpSpPr>
          <a:xfrm>
            <a:off x="6092102" y="1485132"/>
            <a:ext cx="212507" cy="376548"/>
            <a:chOff x="0" y="0"/>
            <a:chExt cx="74076" cy="131259"/>
          </a:xfrm>
        </p:grpSpPr>
        <p:sp>
          <p:nvSpPr>
            <p:cNvPr id="1060" name="Freeform 10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1" name="TextBox 10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2" name="Group 1062"/>
          <p:cNvGrpSpPr/>
          <p:nvPr/>
        </p:nvGrpSpPr>
        <p:grpSpPr>
          <a:xfrm>
            <a:off x="6322286" y="1485132"/>
            <a:ext cx="212507" cy="376548"/>
            <a:chOff x="0" y="0"/>
            <a:chExt cx="74076" cy="131259"/>
          </a:xfrm>
        </p:grpSpPr>
        <p:sp>
          <p:nvSpPr>
            <p:cNvPr id="1063" name="Freeform 10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4" name="TextBox 10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5" name="Group 1065"/>
          <p:cNvGrpSpPr/>
          <p:nvPr/>
        </p:nvGrpSpPr>
        <p:grpSpPr>
          <a:xfrm>
            <a:off x="6552469" y="1485132"/>
            <a:ext cx="212507" cy="376548"/>
            <a:chOff x="0" y="0"/>
            <a:chExt cx="74076" cy="131259"/>
          </a:xfrm>
        </p:grpSpPr>
        <p:sp>
          <p:nvSpPr>
            <p:cNvPr id="1066" name="Freeform 10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7" name="TextBox 10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8" name="Group 1068"/>
          <p:cNvGrpSpPr/>
          <p:nvPr/>
        </p:nvGrpSpPr>
        <p:grpSpPr>
          <a:xfrm>
            <a:off x="6782653" y="1485132"/>
            <a:ext cx="212507" cy="376548"/>
            <a:chOff x="0" y="0"/>
            <a:chExt cx="74076" cy="131259"/>
          </a:xfrm>
        </p:grpSpPr>
        <p:sp>
          <p:nvSpPr>
            <p:cNvPr id="1069" name="Freeform 10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0" name="TextBox 10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71" name="Group 1071"/>
          <p:cNvGrpSpPr/>
          <p:nvPr/>
        </p:nvGrpSpPr>
        <p:grpSpPr>
          <a:xfrm>
            <a:off x="749022" y="1485132"/>
            <a:ext cx="1642467" cy="376548"/>
            <a:chOff x="0" y="0"/>
            <a:chExt cx="572537" cy="131259"/>
          </a:xfrm>
        </p:grpSpPr>
        <p:sp>
          <p:nvSpPr>
            <p:cNvPr id="1072" name="Freeform 107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3" name="TextBox 107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1074" name="Freeform 1074"/>
          <p:cNvSpPr/>
          <p:nvPr/>
        </p:nvSpPr>
        <p:spPr>
          <a:xfrm flipH="1">
            <a:off x="6389817" y="545161"/>
            <a:ext cx="998180" cy="684585"/>
          </a:xfrm>
          <a:custGeom>
            <a:avLst/>
            <a:gdLst/>
            <a:ahLst/>
            <a:cxnLst/>
            <a:rect l="l" t="t" r="r" b="b"/>
            <a:pathLst>
              <a:path w="998180" h="684585">
                <a:moveTo>
                  <a:pt x="998179" y="0"/>
                </a:moveTo>
                <a:lnTo>
                  <a:pt x="0" y="0"/>
                </a:lnTo>
                <a:lnTo>
                  <a:pt x="0" y="684585"/>
                </a:lnTo>
                <a:lnTo>
                  <a:pt x="998179" y="684585"/>
                </a:lnTo>
                <a:lnTo>
                  <a:pt x="998179" y="0"/>
                </a:lnTo>
                <a:close/>
              </a:path>
            </a:pathLst>
          </a:custGeom>
          <a:blipFill>
            <a:blip r:embed="rId3">
              <a:alphaModFix amt="8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5" name="Freeform 1075"/>
          <p:cNvSpPr/>
          <p:nvPr/>
        </p:nvSpPr>
        <p:spPr>
          <a:xfrm rot="8522723">
            <a:off x="676659" y="-410050"/>
            <a:ext cx="373212" cy="1820547"/>
          </a:xfrm>
          <a:custGeom>
            <a:avLst/>
            <a:gdLst/>
            <a:ahLst/>
            <a:cxnLst/>
            <a:rect l="l" t="t" r="r" b="b"/>
            <a:pathLst>
              <a:path w="373212" h="1820547">
                <a:moveTo>
                  <a:pt x="0" y="0"/>
                </a:moveTo>
                <a:lnTo>
                  <a:pt x="373212" y="0"/>
                </a:lnTo>
                <a:lnTo>
                  <a:pt x="373212" y="1820546"/>
                </a:lnTo>
                <a:lnTo>
                  <a:pt x="0" y="1820546"/>
                </a:lnTo>
                <a:lnTo>
                  <a:pt x="0" y="0"/>
                </a:lnTo>
                <a:close/>
              </a:path>
            </a:pathLst>
          </a:custGeom>
          <a:blipFill>
            <a:blip r:embed="rId5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6" name="TextBox 1076"/>
          <p:cNvSpPr txBox="1"/>
          <p:nvPr/>
        </p:nvSpPr>
        <p:spPr>
          <a:xfrm>
            <a:off x="812823" y="1474985"/>
            <a:ext cx="390167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Mes:</a:t>
            </a:r>
          </a:p>
        </p:txBody>
      </p:sp>
      <p:sp>
        <p:nvSpPr>
          <p:cNvPr id="1077" name="TextBox 1077"/>
          <p:cNvSpPr txBox="1"/>
          <p:nvPr/>
        </p:nvSpPr>
        <p:spPr>
          <a:xfrm>
            <a:off x="2172794" y="830303"/>
            <a:ext cx="51680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78" name="TextBox 1078"/>
          <p:cNvSpPr txBox="1"/>
          <p:nvPr/>
        </p:nvSpPr>
        <p:spPr>
          <a:xfrm>
            <a:off x="2592014" y="830303"/>
            <a:ext cx="433014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79" name="TextBox 1079"/>
          <p:cNvSpPr txBox="1"/>
          <p:nvPr/>
        </p:nvSpPr>
        <p:spPr>
          <a:xfrm>
            <a:off x="2911641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0" name="TextBox 1080"/>
          <p:cNvSpPr txBox="1"/>
          <p:nvPr/>
        </p:nvSpPr>
        <p:spPr>
          <a:xfrm>
            <a:off x="3102864" y="830303"/>
            <a:ext cx="56381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81" name="TextBox 1081"/>
          <p:cNvSpPr txBox="1"/>
          <p:nvPr/>
        </p:nvSpPr>
        <p:spPr>
          <a:xfrm>
            <a:off x="3468298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1082" name="TextBox 1082"/>
          <p:cNvSpPr txBox="1"/>
          <p:nvPr/>
        </p:nvSpPr>
        <p:spPr>
          <a:xfrm>
            <a:off x="3778303" y="830303"/>
            <a:ext cx="391355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1083" name="TextBox 1083"/>
          <p:cNvSpPr txBox="1"/>
          <p:nvPr/>
        </p:nvSpPr>
        <p:spPr>
          <a:xfrm>
            <a:off x="4144286" y="830303"/>
            <a:ext cx="492023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1084" name="TextBox 1084"/>
          <p:cNvSpPr txBox="1"/>
          <p:nvPr/>
        </p:nvSpPr>
        <p:spPr>
          <a:xfrm>
            <a:off x="4602797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1085" name="TextBox 1085"/>
          <p:cNvSpPr txBox="1"/>
          <p:nvPr/>
        </p:nvSpPr>
        <p:spPr>
          <a:xfrm>
            <a:off x="4909435" y="830303"/>
            <a:ext cx="370210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6" name="TextBox 1086"/>
          <p:cNvSpPr txBox="1"/>
          <p:nvPr/>
        </p:nvSpPr>
        <p:spPr>
          <a:xfrm>
            <a:off x="5184082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87" name="TextBox 1087"/>
          <p:cNvSpPr txBox="1"/>
          <p:nvPr/>
        </p:nvSpPr>
        <p:spPr>
          <a:xfrm>
            <a:off x="1715095" y="478066"/>
            <a:ext cx="1402594" cy="53334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25"/>
              </a:lnSpc>
            </a:pPr>
            <a:r>
              <a:rPr lang="en-US" sz="3089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lista de</a:t>
            </a:r>
          </a:p>
        </p:txBody>
      </p:sp>
      <p:sp>
        <p:nvSpPr>
          <p:cNvPr id="1088" name="TextBox 1088"/>
          <p:cNvSpPr txBox="1"/>
          <p:nvPr/>
        </p:nvSpPr>
        <p:spPr>
          <a:xfrm>
            <a:off x="2455355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89" name="TextBox 1089"/>
          <p:cNvSpPr txBox="1"/>
          <p:nvPr/>
        </p:nvSpPr>
        <p:spPr>
          <a:xfrm>
            <a:off x="265514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0" name="TextBox 1090"/>
          <p:cNvSpPr txBox="1"/>
          <p:nvPr/>
        </p:nvSpPr>
        <p:spPr>
          <a:xfrm>
            <a:off x="288532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1" name="TextBox 1091"/>
          <p:cNvSpPr txBox="1"/>
          <p:nvPr/>
        </p:nvSpPr>
        <p:spPr>
          <a:xfrm>
            <a:off x="311550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2" name="TextBox 1092"/>
          <p:cNvSpPr txBox="1"/>
          <p:nvPr/>
        </p:nvSpPr>
        <p:spPr>
          <a:xfrm>
            <a:off x="334569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3" name="TextBox 1093"/>
          <p:cNvSpPr txBox="1"/>
          <p:nvPr/>
        </p:nvSpPr>
        <p:spPr>
          <a:xfrm>
            <a:off x="3609082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4" name="TextBox 1094"/>
          <p:cNvSpPr txBox="1"/>
          <p:nvPr/>
        </p:nvSpPr>
        <p:spPr>
          <a:xfrm>
            <a:off x="379573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5" name="TextBox 1095"/>
          <p:cNvSpPr txBox="1"/>
          <p:nvPr/>
        </p:nvSpPr>
        <p:spPr>
          <a:xfrm>
            <a:off x="4036243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6" name="TextBox 1096"/>
          <p:cNvSpPr txBox="1"/>
          <p:nvPr/>
        </p:nvSpPr>
        <p:spPr>
          <a:xfrm>
            <a:off x="426642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7" name="TextBox 1097"/>
          <p:cNvSpPr txBox="1"/>
          <p:nvPr/>
        </p:nvSpPr>
        <p:spPr>
          <a:xfrm>
            <a:off x="4496610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8" name="TextBox 1098"/>
          <p:cNvSpPr txBox="1"/>
          <p:nvPr/>
        </p:nvSpPr>
        <p:spPr>
          <a:xfrm>
            <a:off x="4757190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9" name="TextBox 1099"/>
          <p:cNvSpPr txBox="1"/>
          <p:nvPr/>
        </p:nvSpPr>
        <p:spPr>
          <a:xfrm>
            <a:off x="495697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0" name="TextBox 1100"/>
          <p:cNvSpPr txBox="1"/>
          <p:nvPr/>
        </p:nvSpPr>
        <p:spPr>
          <a:xfrm>
            <a:off x="5187161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1" name="TextBox 1101"/>
          <p:cNvSpPr txBox="1"/>
          <p:nvPr/>
        </p:nvSpPr>
        <p:spPr>
          <a:xfrm>
            <a:off x="5417344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2" name="TextBox 1102"/>
          <p:cNvSpPr txBox="1"/>
          <p:nvPr/>
        </p:nvSpPr>
        <p:spPr>
          <a:xfrm>
            <a:off x="5647528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103" name="TextBox 1103"/>
          <p:cNvSpPr txBox="1"/>
          <p:nvPr/>
        </p:nvSpPr>
        <p:spPr>
          <a:xfrm>
            <a:off x="5908108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104" name="TextBox 1104"/>
          <p:cNvSpPr txBox="1"/>
          <p:nvPr/>
        </p:nvSpPr>
        <p:spPr>
          <a:xfrm>
            <a:off x="610789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5" name="TextBox 1105"/>
          <p:cNvSpPr txBox="1"/>
          <p:nvPr/>
        </p:nvSpPr>
        <p:spPr>
          <a:xfrm>
            <a:off x="633807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6" name="TextBox 1106"/>
          <p:cNvSpPr txBox="1"/>
          <p:nvPr/>
        </p:nvSpPr>
        <p:spPr>
          <a:xfrm>
            <a:off x="656826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7" name="TextBox 1107"/>
          <p:cNvSpPr txBox="1"/>
          <p:nvPr/>
        </p:nvSpPr>
        <p:spPr>
          <a:xfrm>
            <a:off x="6798446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2409165" y="1948850"/>
            <a:ext cx="212507" cy="376548"/>
            <a:chOff x="0" y="0"/>
            <a:chExt cx="74076" cy="131259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2639349" y="1948850"/>
            <a:ext cx="212507" cy="376548"/>
            <a:chOff x="0" y="0"/>
            <a:chExt cx="74076" cy="131259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749022" y="2412567"/>
            <a:ext cx="1642467" cy="376548"/>
            <a:chOff x="0" y="0"/>
            <a:chExt cx="572537" cy="13125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2409165" y="2412567"/>
            <a:ext cx="212507" cy="376548"/>
            <a:chOff x="0" y="0"/>
            <a:chExt cx="74076" cy="131259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2639349" y="2412567"/>
            <a:ext cx="212507" cy="376548"/>
            <a:chOff x="0" y="0"/>
            <a:chExt cx="74076" cy="131259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749022" y="2876285"/>
            <a:ext cx="1642467" cy="376548"/>
            <a:chOff x="0" y="0"/>
            <a:chExt cx="572537" cy="13125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2409165" y="2876285"/>
            <a:ext cx="212507" cy="376548"/>
            <a:chOff x="0" y="0"/>
            <a:chExt cx="74076" cy="131259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2639349" y="2876285"/>
            <a:ext cx="212507" cy="376548"/>
            <a:chOff x="0" y="0"/>
            <a:chExt cx="74076" cy="131259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749022" y="3340002"/>
            <a:ext cx="1642467" cy="376548"/>
            <a:chOff x="0" y="0"/>
            <a:chExt cx="572537" cy="131259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2409165" y="3340002"/>
            <a:ext cx="212507" cy="376548"/>
            <a:chOff x="0" y="0"/>
            <a:chExt cx="74076" cy="131259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2639349" y="3340002"/>
            <a:ext cx="212507" cy="376548"/>
            <a:chOff x="0" y="0"/>
            <a:chExt cx="74076" cy="131259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749022" y="3803720"/>
            <a:ext cx="1642467" cy="376548"/>
            <a:chOff x="0" y="0"/>
            <a:chExt cx="572537" cy="131259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2409165" y="3803720"/>
            <a:ext cx="212507" cy="376548"/>
            <a:chOff x="0" y="0"/>
            <a:chExt cx="74076" cy="131259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2639349" y="3803720"/>
            <a:ext cx="212507" cy="376548"/>
            <a:chOff x="0" y="0"/>
            <a:chExt cx="74076" cy="131259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749022" y="4267437"/>
            <a:ext cx="1642467" cy="376548"/>
            <a:chOff x="0" y="0"/>
            <a:chExt cx="572537" cy="131259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2409165" y="4267437"/>
            <a:ext cx="212507" cy="376548"/>
            <a:chOff x="0" y="0"/>
            <a:chExt cx="74076" cy="131259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2639349" y="4267437"/>
            <a:ext cx="212507" cy="376548"/>
            <a:chOff x="0" y="0"/>
            <a:chExt cx="74076" cy="131259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749022" y="4731155"/>
            <a:ext cx="1642467" cy="376548"/>
            <a:chOff x="0" y="0"/>
            <a:chExt cx="572537" cy="131259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2409165" y="4731155"/>
            <a:ext cx="212507" cy="376548"/>
            <a:chOff x="0" y="0"/>
            <a:chExt cx="74076" cy="131259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2639349" y="4731155"/>
            <a:ext cx="212507" cy="376548"/>
            <a:chOff x="0" y="0"/>
            <a:chExt cx="74076" cy="131259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749022" y="5194872"/>
            <a:ext cx="1642467" cy="376548"/>
            <a:chOff x="0" y="0"/>
            <a:chExt cx="572537" cy="131259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2409165" y="5194872"/>
            <a:ext cx="212507" cy="376548"/>
            <a:chOff x="0" y="0"/>
            <a:chExt cx="74076" cy="131259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2639349" y="5194872"/>
            <a:ext cx="212507" cy="376548"/>
            <a:chOff x="0" y="0"/>
            <a:chExt cx="74076" cy="131259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749022" y="5658590"/>
            <a:ext cx="1642467" cy="376548"/>
            <a:chOff x="0" y="0"/>
            <a:chExt cx="572537" cy="131259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2409165" y="5658590"/>
            <a:ext cx="212507" cy="376548"/>
            <a:chOff x="0" y="0"/>
            <a:chExt cx="74076" cy="131259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2639349" y="5658590"/>
            <a:ext cx="212507" cy="376548"/>
            <a:chOff x="0" y="0"/>
            <a:chExt cx="74076" cy="131259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749022" y="6122307"/>
            <a:ext cx="1642467" cy="376548"/>
            <a:chOff x="0" y="0"/>
            <a:chExt cx="572537" cy="131259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" name="Group 84"/>
          <p:cNvGrpSpPr/>
          <p:nvPr/>
        </p:nvGrpSpPr>
        <p:grpSpPr>
          <a:xfrm>
            <a:off x="2409165" y="6122307"/>
            <a:ext cx="212507" cy="376548"/>
            <a:chOff x="0" y="0"/>
            <a:chExt cx="74076" cy="131259"/>
          </a:xfrm>
        </p:grpSpPr>
        <p:sp>
          <p:nvSpPr>
            <p:cNvPr id="85" name="Freeform 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" name="TextBox 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" name="Group 87"/>
          <p:cNvGrpSpPr/>
          <p:nvPr/>
        </p:nvGrpSpPr>
        <p:grpSpPr>
          <a:xfrm>
            <a:off x="2639349" y="6122307"/>
            <a:ext cx="212507" cy="376548"/>
            <a:chOff x="0" y="0"/>
            <a:chExt cx="74076" cy="131259"/>
          </a:xfrm>
        </p:grpSpPr>
        <p:sp>
          <p:nvSpPr>
            <p:cNvPr id="88" name="Freeform 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" name="Group 90"/>
          <p:cNvGrpSpPr/>
          <p:nvPr/>
        </p:nvGrpSpPr>
        <p:grpSpPr>
          <a:xfrm>
            <a:off x="749022" y="6586025"/>
            <a:ext cx="1642467" cy="376548"/>
            <a:chOff x="0" y="0"/>
            <a:chExt cx="572537" cy="131259"/>
          </a:xfrm>
        </p:grpSpPr>
        <p:sp>
          <p:nvSpPr>
            <p:cNvPr id="91" name="Freeform 91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" name="TextBox 92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" name="Group 93"/>
          <p:cNvGrpSpPr/>
          <p:nvPr/>
        </p:nvGrpSpPr>
        <p:grpSpPr>
          <a:xfrm>
            <a:off x="2409165" y="6586025"/>
            <a:ext cx="212507" cy="376548"/>
            <a:chOff x="0" y="0"/>
            <a:chExt cx="74076" cy="131259"/>
          </a:xfrm>
        </p:grpSpPr>
        <p:sp>
          <p:nvSpPr>
            <p:cNvPr id="94" name="Freeform 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" name="TextBox 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" name="Group 96"/>
          <p:cNvGrpSpPr/>
          <p:nvPr/>
        </p:nvGrpSpPr>
        <p:grpSpPr>
          <a:xfrm>
            <a:off x="2639349" y="6586025"/>
            <a:ext cx="212507" cy="376548"/>
            <a:chOff x="0" y="0"/>
            <a:chExt cx="74076" cy="131259"/>
          </a:xfrm>
        </p:grpSpPr>
        <p:sp>
          <p:nvSpPr>
            <p:cNvPr id="97" name="Freeform 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" name="TextBox 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" name="Group 99"/>
          <p:cNvGrpSpPr/>
          <p:nvPr/>
        </p:nvGrpSpPr>
        <p:grpSpPr>
          <a:xfrm>
            <a:off x="749022" y="7049742"/>
            <a:ext cx="1642467" cy="376548"/>
            <a:chOff x="0" y="0"/>
            <a:chExt cx="572537" cy="131259"/>
          </a:xfrm>
        </p:grpSpPr>
        <p:sp>
          <p:nvSpPr>
            <p:cNvPr id="100" name="Freeform 10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" name="TextBox 10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" name="Group 102"/>
          <p:cNvGrpSpPr/>
          <p:nvPr/>
        </p:nvGrpSpPr>
        <p:grpSpPr>
          <a:xfrm>
            <a:off x="2409165" y="7049742"/>
            <a:ext cx="212507" cy="376548"/>
            <a:chOff x="0" y="0"/>
            <a:chExt cx="74076" cy="131259"/>
          </a:xfrm>
        </p:grpSpPr>
        <p:sp>
          <p:nvSpPr>
            <p:cNvPr id="103" name="Freeform 1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" name="TextBox 1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" name="Group 105"/>
          <p:cNvGrpSpPr/>
          <p:nvPr/>
        </p:nvGrpSpPr>
        <p:grpSpPr>
          <a:xfrm>
            <a:off x="2639349" y="7049742"/>
            <a:ext cx="212507" cy="376548"/>
            <a:chOff x="0" y="0"/>
            <a:chExt cx="74076" cy="131259"/>
          </a:xfrm>
        </p:grpSpPr>
        <p:sp>
          <p:nvSpPr>
            <p:cNvPr id="106" name="Freeform 1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" name="TextBox 1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8" name="Group 108"/>
          <p:cNvGrpSpPr/>
          <p:nvPr/>
        </p:nvGrpSpPr>
        <p:grpSpPr>
          <a:xfrm>
            <a:off x="749022" y="7513460"/>
            <a:ext cx="1642467" cy="376548"/>
            <a:chOff x="0" y="0"/>
            <a:chExt cx="572537" cy="131259"/>
          </a:xfrm>
        </p:grpSpPr>
        <p:sp>
          <p:nvSpPr>
            <p:cNvPr id="109" name="Freeform 1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0" name="TextBox 1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1" name="Group 111"/>
          <p:cNvGrpSpPr/>
          <p:nvPr/>
        </p:nvGrpSpPr>
        <p:grpSpPr>
          <a:xfrm>
            <a:off x="2409165" y="7513460"/>
            <a:ext cx="212507" cy="376548"/>
            <a:chOff x="0" y="0"/>
            <a:chExt cx="74076" cy="131259"/>
          </a:xfrm>
        </p:grpSpPr>
        <p:sp>
          <p:nvSpPr>
            <p:cNvPr id="112" name="Freeform 1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3" name="TextBox 1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4" name="Group 114"/>
          <p:cNvGrpSpPr/>
          <p:nvPr/>
        </p:nvGrpSpPr>
        <p:grpSpPr>
          <a:xfrm>
            <a:off x="2639349" y="7513460"/>
            <a:ext cx="212507" cy="376548"/>
            <a:chOff x="0" y="0"/>
            <a:chExt cx="74076" cy="131259"/>
          </a:xfrm>
        </p:grpSpPr>
        <p:sp>
          <p:nvSpPr>
            <p:cNvPr id="115" name="Freeform 1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6" name="TextBox 1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17" name="Group 117"/>
          <p:cNvGrpSpPr/>
          <p:nvPr/>
        </p:nvGrpSpPr>
        <p:grpSpPr>
          <a:xfrm>
            <a:off x="2869533" y="1948850"/>
            <a:ext cx="212507" cy="376548"/>
            <a:chOff x="0" y="0"/>
            <a:chExt cx="74076" cy="131259"/>
          </a:xfrm>
        </p:grpSpPr>
        <p:sp>
          <p:nvSpPr>
            <p:cNvPr id="118" name="Freeform 1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19" name="TextBox 1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0" name="Group 120"/>
          <p:cNvGrpSpPr/>
          <p:nvPr/>
        </p:nvGrpSpPr>
        <p:grpSpPr>
          <a:xfrm>
            <a:off x="3099716" y="1948850"/>
            <a:ext cx="212507" cy="376548"/>
            <a:chOff x="0" y="0"/>
            <a:chExt cx="74076" cy="131259"/>
          </a:xfrm>
        </p:grpSpPr>
        <p:sp>
          <p:nvSpPr>
            <p:cNvPr id="121" name="Freeform 1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2" name="TextBox 1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3" name="Group 123"/>
          <p:cNvGrpSpPr/>
          <p:nvPr/>
        </p:nvGrpSpPr>
        <p:grpSpPr>
          <a:xfrm>
            <a:off x="2869533" y="2412567"/>
            <a:ext cx="212507" cy="376548"/>
            <a:chOff x="0" y="0"/>
            <a:chExt cx="74076" cy="131259"/>
          </a:xfrm>
        </p:grpSpPr>
        <p:sp>
          <p:nvSpPr>
            <p:cNvPr id="124" name="Freeform 1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5" name="TextBox 1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6" name="Group 126"/>
          <p:cNvGrpSpPr/>
          <p:nvPr/>
        </p:nvGrpSpPr>
        <p:grpSpPr>
          <a:xfrm>
            <a:off x="3099716" y="2412567"/>
            <a:ext cx="212507" cy="376548"/>
            <a:chOff x="0" y="0"/>
            <a:chExt cx="74076" cy="131259"/>
          </a:xfrm>
        </p:grpSpPr>
        <p:sp>
          <p:nvSpPr>
            <p:cNvPr id="127" name="Freeform 1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28" name="TextBox 1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9" name="Group 129"/>
          <p:cNvGrpSpPr/>
          <p:nvPr/>
        </p:nvGrpSpPr>
        <p:grpSpPr>
          <a:xfrm>
            <a:off x="2869533" y="2876285"/>
            <a:ext cx="212507" cy="376548"/>
            <a:chOff x="0" y="0"/>
            <a:chExt cx="74076" cy="131259"/>
          </a:xfrm>
        </p:grpSpPr>
        <p:sp>
          <p:nvSpPr>
            <p:cNvPr id="130" name="Freeform 1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1" name="TextBox 1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2" name="Group 132"/>
          <p:cNvGrpSpPr/>
          <p:nvPr/>
        </p:nvGrpSpPr>
        <p:grpSpPr>
          <a:xfrm>
            <a:off x="3099716" y="2876285"/>
            <a:ext cx="212507" cy="376548"/>
            <a:chOff x="0" y="0"/>
            <a:chExt cx="74076" cy="131259"/>
          </a:xfrm>
        </p:grpSpPr>
        <p:sp>
          <p:nvSpPr>
            <p:cNvPr id="133" name="Freeform 1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4" name="TextBox 1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5" name="Group 135"/>
          <p:cNvGrpSpPr/>
          <p:nvPr/>
        </p:nvGrpSpPr>
        <p:grpSpPr>
          <a:xfrm>
            <a:off x="2869533" y="3340002"/>
            <a:ext cx="212507" cy="376548"/>
            <a:chOff x="0" y="0"/>
            <a:chExt cx="74076" cy="131259"/>
          </a:xfrm>
        </p:grpSpPr>
        <p:sp>
          <p:nvSpPr>
            <p:cNvPr id="136" name="Freeform 1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37" name="TextBox 1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38" name="Group 138"/>
          <p:cNvGrpSpPr/>
          <p:nvPr/>
        </p:nvGrpSpPr>
        <p:grpSpPr>
          <a:xfrm>
            <a:off x="3099716" y="3340002"/>
            <a:ext cx="212507" cy="376548"/>
            <a:chOff x="0" y="0"/>
            <a:chExt cx="74076" cy="131259"/>
          </a:xfrm>
        </p:grpSpPr>
        <p:sp>
          <p:nvSpPr>
            <p:cNvPr id="139" name="Freeform 1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0" name="TextBox 1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1" name="Group 141"/>
          <p:cNvGrpSpPr/>
          <p:nvPr/>
        </p:nvGrpSpPr>
        <p:grpSpPr>
          <a:xfrm>
            <a:off x="2869533" y="3803720"/>
            <a:ext cx="212507" cy="376548"/>
            <a:chOff x="0" y="0"/>
            <a:chExt cx="74076" cy="131259"/>
          </a:xfrm>
        </p:grpSpPr>
        <p:sp>
          <p:nvSpPr>
            <p:cNvPr id="142" name="Freeform 1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3" name="TextBox 1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4" name="Group 144"/>
          <p:cNvGrpSpPr/>
          <p:nvPr/>
        </p:nvGrpSpPr>
        <p:grpSpPr>
          <a:xfrm>
            <a:off x="3099716" y="3803720"/>
            <a:ext cx="212507" cy="376548"/>
            <a:chOff x="0" y="0"/>
            <a:chExt cx="74076" cy="131259"/>
          </a:xfrm>
        </p:grpSpPr>
        <p:sp>
          <p:nvSpPr>
            <p:cNvPr id="145" name="Freeform 1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6" name="TextBox 1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47" name="Group 147"/>
          <p:cNvGrpSpPr/>
          <p:nvPr/>
        </p:nvGrpSpPr>
        <p:grpSpPr>
          <a:xfrm>
            <a:off x="2869533" y="4267437"/>
            <a:ext cx="212507" cy="376548"/>
            <a:chOff x="0" y="0"/>
            <a:chExt cx="74076" cy="131259"/>
          </a:xfrm>
        </p:grpSpPr>
        <p:sp>
          <p:nvSpPr>
            <p:cNvPr id="148" name="Freeform 1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9" name="TextBox 1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0" name="Group 150"/>
          <p:cNvGrpSpPr/>
          <p:nvPr/>
        </p:nvGrpSpPr>
        <p:grpSpPr>
          <a:xfrm>
            <a:off x="3099716" y="4267437"/>
            <a:ext cx="212507" cy="376548"/>
            <a:chOff x="0" y="0"/>
            <a:chExt cx="74076" cy="131259"/>
          </a:xfrm>
        </p:grpSpPr>
        <p:sp>
          <p:nvSpPr>
            <p:cNvPr id="151" name="Freeform 1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2" name="TextBox 1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3" name="Group 153"/>
          <p:cNvGrpSpPr/>
          <p:nvPr/>
        </p:nvGrpSpPr>
        <p:grpSpPr>
          <a:xfrm>
            <a:off x="2869533" y="4731155"/>
            <a:ext cx="212507" cy="376548"/>
            <a:chOff x="0" y="0"/>
            <a:chExt cx="74076" cy="131259"/>
          </a:xfrm>
        </p:grpSpPr>
        <p:sp>
          <p:nvSpPr>
            <p:cNvPr id="154" name="Freeform 1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5" name="TextBox 1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6" name="Group 156"/>
          <p:cNvGrpSpPr/>
          <p:nvPr/>
        </p:nvGrpSpPr>
        <p:grpSpPr>
          <a:xfrm>
            <a:off x="3099716" y="4731155"/>
            <a:ext cx="212507" cy="376548"/>
            <a:chOff x="0" y="0"/>
            <a:chExt cx="74076" cy="131259"/>
          </a:xfrm>
        </p:grpSpPr>
        <p:sp>
          <p:nvSpPr>
            <p:cNvPr id="157" name="Freeform 1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58" name="TextBox 1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59" name="Group 159"/>
          <p:cNvGrpSpPr/>
          <p:nvPr/>
        </p:nvGrpSpPr>
        <p:grpSpPr>
          <a:xfrm>
            <a:off x="2869533" y="5194872"/>
            <a:ext cx="212507" cy="376548"/>
            <a:chOff x="0" y="0"/>
            <a:chExt cx="74076" cy="131259"/>
          </a:xfrm>
        </p:grpSpPr>
        <p:sp>
          <p:nvSpPr>
            <p:cNvPr id="160" name="Freeform 1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1" name="TextBox 1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2" name="Group 162"/>
          <p:cNvGrpSpPr/>
          <p:nvPr/>
        </p:nvGrpSpPr>
        <p:grpSpPr>
          <a:xfrm>
            <a:off x="3099716" y="5194872"/>
            <a:ext cx="212507" cy="376548"/>
            <a:chOff x="0" y="0"/>
            <a:chExt cx="74076" cy="131259"/>
          </a:xfrm>
        </p:grpSpPr>
        <p:sp>
          <p:nvSpPr>
            <p:cNvPr id="163" name="Freeform 1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4" name="TextBox 1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5" name="Group 165"/>
          <p:cNvGrpSpPr/>
          <p:nvPr/>
        </p:nvGrpSpPr>
        <p:grpSpPr>
          <a:xfrm>
            <a:off x="2869533" y="5658590"/>
            <a:ext cx="212507" cy="376548"/>
            <a:chOff x="0" y="0"/>
            <a:chExt cx="74076" cy="131259"/>
          </a:xfrm>
        </p:grpSpPr>
        <p:sp>
          <p:nvSpPr>
            <p:cNvPr id="166" name="Freeform 1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67" name="TextBox 1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68" name="Group 168"/>
          <p:cNvGrpSpPr/>
          <p:nvPr/>
        </p:nvGrpSpPr>
        <p:grpSpPr>
          <a:xfrm>
            <a:off x="3099716" y="5658590"/>
            <a:ext cx="212507" cy="376548"/>
            <a:chOff x="0" y="0"/>
            <a:chExt cx="74076" cy="131259"/>
          </a:xfrm>
        </p:grpSpPr>
        <p:sp>
          <p:nvSpPr>
            <p:cNvPr id="169" name="Freeform 1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0" name="TextBox 1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1" name="Group 171"/>
          <p:cNvGrpSpPr/>
          <p:nvPr/>
        </p:nvGrpSpPr>
        <p:grpSpPr>
          <a:xfrm>
            <a:off x="2869533" y="6122307"/>
            <a:ext cx="212507" cy="376548"/>
            <a:chOff x="0" y="0"/>
            <a:chExt cx="74076" cy="131259"/>
          </a:xfrm>
        </p:grpSpPr>
        <p:sp>
          <p:nvSpPr>
            <p:cNvPr id="172" name="Freeform 1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3" name="TextBox 1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4" name="Group 174"/>
          <p:cNvGrpSpPr/>
          <p:nvPr/>
        </p:nvGrpSpPr>
        <p:grpSpPr>
          <a:xfrm>
            <a:off x="3099716" y="6122307"/>
            <a:ext cx="212507" cy="376548"/>
            <a:chOff x="0" y="0"/>
            <a:chExt cx="74076" cy="131259"/>
          </a:xfrm>
        </p:grpSpPr>
        <p:sp>
          <p:nvSpPr>
            <p:cNvPr id="175" name="Freeform 1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6" name="TextBox 1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77" name="Group 177"/>
          <p:cNvGrpSpPr/>
          <p:nvPr/>
        </p:nvGrpSpPr>
        <p:grpSpPr>
          <a:xfrm>
            <a:off x="2869533" y="6586025"/>
            <a:ext cx="212507" cy="376548"/>
            <a:chOff x="0" y="0"/>
            <a:chExt cx="74076" cy="131259"/>
          </a:xfrm>
        </p:grpSpPr>
        <p:sp>
          <p:nvSpPr>
            <p:cNvPr id="178" name="Freeform 1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9" name="TextBox 1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0" name="Group 180"/>
          <p:cNvGrpSpPr/>
          <p:nvPr/>
        </p:nvGrpSpPr>
        <p:grpSpPr>
          <a:xfrm>
            <a:off x="3099716" y="6586025"/>
            <a:ext cx="212507" cy="376548"/>
            <a:chOff x="0" y="0"/>
            <a:chExt cx="74076" cy="131259"/>
          </a:xfrm>
        </p:grpSpPr>
        <p:sp>
          <p:nvSpPr>
            <p:cNvPr id="181" name="Freeform 1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2" name="TextBox 1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3" name="Group 183"/>
          <p:cNvGrpSpPr/>
          <p:nvPr/>
        </p:nvGrpSpPr>
        <p:grpSpPr>
          <a:xfrm>
            <a:off x="2869533" y="7049742"/>
            <a:ext cx="212507" cy="376548"/>
            <a:chOff x="0" y="0"/>
            <a:chExt cx="74076" cy="131259"/>
          </a:xfrm>
        </p:grpSpPr>
        <p:sp>
          <p:nvSpPr>
            <p:cNvPr id="184" name="Freeform 1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5" name="TextBox 1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6" name="Group 186"/>
          <p:cNvGrpSpPr/>
          <p:nvPr/>
        </p:nvGrpSpPr>
        <p:grpSpPr>
          <a:xfrm>
            <a:off x="3099716" y="7049742"/>
            <a:ext cx="212507" cy="376548"/>
            <a:chOff x="0" y="0"/>
            <a:chExt cx="74076" cy="131259"/>
          </a:xfrm>
        </p:grpSpPr>
        <p:sp>
          <p:nvSpPr>
            <p:cNvPr id="187" name="Freeform 1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88" name="TextBox 1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89" name="Group 189"/>
          <p:cNvGrpSpPr/>
          <p:nvPr/>
        </p:nvGrpSpPr>
        <p:grpSpPr>
          <a:xfrm>
            <a:off x="2869533" y="7513460"/>
            <a:ext cx="212507" cy="376548"/>
            <a:chOff x="0" y="0"/>
            <a:chExt cx="74076" cy="131259"/>
          </a:xfrm>
        </p:grpSpPr>
        <p:sp>
          <p:nvSpPr>
            <p:cNvPr id="190" name="Freeform 1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1" name="TextBox 1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2" name="Group 192"/>
          <p:cNvGrpSpPr/>
          <p:nvPr/>
        </p:nvGrpSpPr>
        <p:grpSpPr>
          <a:xfrm>
            <a:off x="3099716" y="7513460"/>
            <a:ext cx="212507" cy="376548"/>
            <a:chOff x="0" y="0"/>
            <a:chExt cx="74076" cy="131259"/>
          </a:xfrm>
        </p:grpSpPr>
        <p:sp>
          <p:nvSpPr>
            <p:cNvPr id="193" name="Freeform 1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4" name="TextBox 1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5" name="Group 195"/>
          <p:cNvGrpSpPr/>
          <p:nvPr/>
        </p:nvGrpSpPr>
        <p:grpSpPr>
          <a:xfrm>
            <a:off x="3329900" y="1948850"/>
            <a:ext cx="212507" cy="376548"/>
            <a:chOff x="0" y="0"/>
            <a:chExt cx="74076" cy="131259"/>
          </a:xfrm>
        </p:grpSpPr>
        <p:sp>
          <p:nvSpPr>
            <p:cNvPr id="196" name="Freeform 1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97" name="TextBox 1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98" name="Group 198"/>
          <p:cNvGrpSpPr/>
          <p:nvPr/>
        </p:nvGrpSpPr>
        <p:grpSpPr>
          <a:xfrm>
            <a:off x="3329900" y="2412567"/>
            <a:ext cx="212507" cy="376548"/>
            <a:chOff x="0" y="0"/>
            <a:chExt cx="74076" cy="131259"/>
          </a:xfrm>
        </p:grpSpPr>
        <p:sp>
          <p:nvSpPr>
            <p:cNvPr id="199" name="Freeform 1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0" name="TextBox 2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1" name="Group 201"/>
          <p:cNvGrpSpPr/>
          <p:nvPr/>
        </p:nvGrpSpPr>
        <p:grpSpPr>
          <a:xfrm>
            <a:off x="3329900" y="2876285"/>
            <a:ext cx="212507" cy="376548"/>
            <a:chOff x="0" y="0"/>
            <a:chExt cx="74076" cy="131259"/>
          </a:xfrm>
        </p:grpSpPr>
        <p:sp>
          <p:nvSpPr>
            <p:cNvPr id="202" name="Freeform 2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3" name="TextBox 2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4" name="Group 204"/>
          <p:cNvGrpSpPr/>
          <p:nvPr/>
        </p:nvGrpSpPr>
        <p:grpSpPr>
          <a:xfrm>
            <a:off x="3329900" y="3340002"/>
            <a:ext cx="212507" cy="376548"/>
            <a:chOff x="0" y="0"/>
            <a:chExt cx="74076" cy="131259"/>
          </a:xfrm>
        </p:grpSpPr>
        <p:sp>
          <p:nvSpPr>
            <p:cNvPr id="205" name="Freeform 2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6" name="TextBox 2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07" name="Group 207"/>
          <p:cNvGrpSpPr/>
          <p:nvPr/>
        </p:nvGrpSpPr>
        <p:grpSpPr>
          <a:xfrm>
            <a:off x="3329900" y="3803720"/>
            <a:ext cx="212507" cy="376548"/>
            <a:chOff x="0" y="0"/>
            <a:chExt cx="74076" cy="131259"/>
          </a:xfrm>
        </p:grpSpPr>
        <p:sp>
          <p:nvSpPr>
            <p:cNvPr id="208" name="Freeform 2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9" name="TextBox 2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0" name="Group 210"/>
          <p:cNvGrpSpPr/>
          <p:nvPr/>
        </p:nvGrpSpPr>
        <p:grpSpPr>
          <a:xfrm>
            <a:off x="3329900" y="4267437"/>
            <a:ext cx="212507" cy="376548"/>
            <a:chOff x="0" y="0"/>
            <a:chExt cx="74076" cy="131259"/>
          </a:xfrm>
        </p:grpSpPr>
        <p:sp>
          <p:nvSpPr>
            <p:cNvPr id="211" name="Freeform 2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2" name="TextBox 2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3" name="Group 213"/>
          <p:cNvGrpSpPr/>
          <p:nvPr/>
        </p:nvGrpSpPr>
        <p:grpSpPr>
          <a:xfrm>
            <a:off x="3329900" y="4731155"/>
            <a:ext cx="212507" cy="376548"/>
            <a:chOff x="0" y="0"/>
            <a:chExt cx="74076" cy="131259"/>
          </a:xfrm>
        </p:grpSpPr>
        <p:sp>
          <p:nvSpPr>
            <p:cNvPr id="214" name="Freeform 2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5" name="TextBox 2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6" name="Group 216"/>
          <p:cNvGrpSpPr/>
          <p:nvPr/>
        </p:nvGrpSpPr>
        <p:grpSpPr>
          <a:xfrm>
            <a:off x="3329900" y="5194872"/>
            <a:ext cx="212507" cy="376548"/>
            <a:chOff x="0" y="0"/>
            <a:chExt cx="74076" cy="131259"/>
          </a:xfrm>
        </p:grpSpPr>
        <p:sp>
          <p:nvSpPr>
            <p:cNvPr id="217" name="Freeform 2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18" name="TextBox 2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19" name="Group 219"/>
          <p:cNvGrpSpPr/>
          <p:nvPr/>
        </p:nvGrpSpPr>
        <p:grpSpPr>
          <a:xfrm>
            <a:off x="3329900" y="5658590"/>
            <a:ext cx="212507" cy="376548"/>
            <a:chOff x="0" y="0"/>
            <a:chExt cx="74076" cy="131259"/>
          </a:xfrm>
        </p:grpSpPr>
        <p:sp>
          <p:nvSpPr>
            <p:cNvPr id="220" name="Freeform 2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1" name="TextBox 2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2" name="Group 222"/>
          <p:cNvGrpSpPr/>
          <p:nvPr/>
        </p:nvGrpSpPr>
        <p:grpSpPr>
          <a:xfrm>
            <a:off x="3329900" y="6122307"/>
            <a:ext cx="212507" cy="376548"/>
            <a:chOff x="0" y="0"/>
            <a:chExt cx="74076" cy="131259"/>
          </a:xfrm>
        </p:grpSpPr>
        <p:sp>
          <p:nvSpPr>
            <p:cNvPr id="223" name="Freeform 2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4" name="TextBox 2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5" name="Group 225"/>
          <p:cNvGrpSpPr/>
          <p:nvPr/>
        </p:nvGrpSpPr>
        <p:grpSpPr>
          <a:xfrm>
            <a:off x="3329900" y="6586025"/>
            <a:ext cx="212507" cy="376548"/>
            <a:chOff x="0" y="0"/>
            <a:chExt cx="74076" cy="131259"/>
          </a:xfrm>
        </p:grpSpPr>
        <p:sp>
          <p:nvSpPr>
            <p:cNvPr id="226" name="Freeform 2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27" name="TextBox 2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28" name="Group 228"/>
          <p:cNvGrpSpPr/>
          <p:nvPr/>
        </p:nvGrpSpPr>
        <p:grpSpPr>
          <a:xfrm>
            <a:off x="3329900" y="7049742"/>
            <a:ext cx="212507" cy="376548"/>
            <a:chOff x="0" y="0"/>
            <a:chExt cx="74076" cy="131259"/>
          </a:xfrm>
        </p:grpSpPr>
        <p:sp>
          <p:nvSpPr>
            <p:cNvPr id="229" name="Freeform 2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0" name="TextBox 2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1" name="Group 231"/>
          <p:cNvGrpSpPr/>
          <p:nvPr/>
        </p:nvGrpSpPr>
        <p:grpSpPr>
          <a:xfrm>
            <a:off x="3329900" y="7513460"/>
            <a:ext cx="212507" cy="376548"/>
            <a:chOff x="0" y="0"/>
            <a:chExt cx="74076" cy="131259"/>
          </a:xfrm>
        </p:grpSpPr>
        <p:sp>
          <p:nvSpPr>
            <p:cNvPr id="232" name="Freeform 2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3" name="TextBox 2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4" name="Group 234"/>
          <p:cNvGrpSpPr/>
          <p:nvPr/>
        </p:nvGrpSpPr>
        <p:grpSpPr>
          <a:xfrm>
            <a:off x="3560083" y="1948850"/>
            <a:ext cx="212507" cy="376548"/>
            <a:chOff x="0" y="0"/>
            <a:chExt cx="74076" cy="131259"/>
          </a:xfrm>
        </p:grpSpPr>
        <p:sp>
          <p:nvSpPr>
            <p:cNvPr id="235" name="Freeform 2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6" name="TextBox 2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37" name="Group 237"/>
          <p:cNvGrpSpPr/>
          <p:nvPr/>
        </p:nvGrpSpPr>
        <p:grpSpPr>
          <a:xfrm>
            <a:off x="3790267" y="1948850"/>
            <a:ext cx="212507" cy="376548"/>
            <a:chOff x="0" y="0"/>
            <a:chExt cx="74076" cy="131259"/>
          </a:xfrm>
        </p:grpSpPr>
        <p:sp>
          <p:nvSpPr>
            <p:cNvPr id="238" name="Freeform 2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9" name="TextBox 2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0" name="Group 240"/>
          <p:cNvGrpSpPr/>
          <p:nvPr/>
        </p:nvGrpSpPr>
        <p:grpSpPr>
          <a:xfrm>
            <a:off x="3560083" y="2412567"/>
            <a:ext cx="212507" cy="376548"/>
            <a:chOff x="0" y="0"/>
            <a:chExt cx="74076" cy="131259"/>
          </a:xfrm>
        </p:grpSpPr>
        <p:sp>
          <p:nvSpPr>
            <p:cNvPr id="241" name="Freeform 2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2" name="TextBox 2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3" name="Group 243"/>
          <p:cNvGrpSpPr/>
          <p:nvPr/>
        </p:nvGrpSpPr>
        <p:grpSpPr>
          <a:xfrm>
            <a:off x="3790267" y="2412567"/>
            <a:ext cx="212507" cy="376548"/>
            <a:chOff x="0" y="0"/>
            <a:chExt cx="74076" cy="131259"/>
          </a:xfrm>
        </p:grpSpPr>
        <p:sp>
          <p:nvSpPr>
            <p:cNvPr id="244" name="Freeform 2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5" name="TextBox 2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6" name="Group 246"/>
          <p:cNvGrpSpPr/>
          <p:nvPr/>
        </p:nvGrpSpPr>
        <p:grpSpPr>
          <a:xfrm>
            <a:off x="3560083" y="2876285"/>
            <a:ext cx="212507" cy="376548"/>
            <a:chOff x="0" y="0"/>
            <a:chExt cx="74076" cy="131259"/>
          </a:xfrm>
        </p:grpSpPr>
        <p:sp>
          <p:nvSpPr>
            <p:cNvPr id="247" name="Freeform 2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48" name="TextBox 2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49" name="Group 249"/>
          <p:cNvGrpSpPr/>
          <p:nvPr/>
        </p:nvGrpSpPr>
        <p:grpSpPr>
          <a:xfrm>
            <a:off x="3790267" y="2876285"/>
            <a:ext cx="212507" cy="376548"/>
            <a:chOff x="0" y="0"/>
            <a:chExt cx="74076" cy="131259"/>
          </a:xfrm>
        </p:grpSpPr>
        <p:sp>
          <p:nvSpPr>
            <p:cNvPr id="250" name="Freeform 2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1" name="TextBox 2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2" name="Group 252"/>
          <p:cNvGrpSpPr/>
          <p:nvPr/>
        </p:nvGrpSpPr>
        <p:grpSpPr>
          <a:xfrm>
            <a:off x="3560083" y="3340002"/>
            <a:ext cx="212507" cy="376548"/>
            <a:chOff x="0" y="0"/>
            <a:chExt cx="74076" cy="131259"/>
          </a:xfrm>
        </p:grpSpPr>
        <p:sp>
          <p:nvSpPr>
            <p:cNvPr id="253" name="Freeform 2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4" name="TextBox 2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5" name="Group 255"/>
          <p:cNvGrpSpPr/>
          <p:nvPr/>
        </p:nvGrpSpPr>
        <p:grpSpPr>
          <a:xfrm>
            <a:off x="3790267" y="3340002"/>
            <a:ext cx="212507" cy="376548"/>
            <a:chOff x="0" y="0"/>
            <a:chExt cx="74076" cy="131259"/>
          </a:xfrm>
        </p:grpSpPr>
        <p:sp>
          <p:nvSpPr>
            <p:cNvPr id="256" name="Freeform 2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57" name="TextBox 2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58" name="Group 258"/>
          <p:cNvGrpSpPr/>
          <p:nvPr/>
        </p:nvGrpSpPr>
        <p:grpSpPr>
          <a:xfrm>
            <a:off x="3560083" y="3803720"/>
            <a:ext cx="212507" cy="376548"/>
            <a:chOff x="0" y="0"/>
            <a:chExt cx="74076" cy="131259"/>
          </a:xfrm>
        </p:grpSpPr>
        <p:sp>
          <p:nvSpPr>
            <p:cNvPr id="259" name="Freeform 2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0" name="TextBox 2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1" name="Group 261"/>
          <p:cNvGrpSpPr/>
          <p:nvPr/>
        </p:nvGrpSpPr>
        <p:grpSpPr>
          <a:xfrm>
            <a:off x="3790267" y="3803720"/>
            <a:ext cx="212507" cy="376548"/>
            <a:chOff x="0" y="0"/>
            <a:chExt cx="74076" cy="131259"/>
          </a:xfrm>
        </p:grpSpPr>
        <p:sp>
          <p:nvSpPr>
            <p:cNvPr id="262" name="Freeform 2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3" name="TextBox 2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4" name="Group 264"/>
          <p:cNvGrpSpPr/>
          <p:nvPr/>
        </p:nvGrpSpPr>
        <p:grpSpPr>
          <a:xfrm>
            <a:off x="3560083" y="4267437"/>
            <a:ext cx="212507" cy="376548"/>
            <a:chOff x="0" y="0"/>
            <a:chExt cx="74076" cy="131259"/>
          </a:xfrm>
        </p:grpSpPr>
        <p:sp>
          <p:nvSpPr>
            <p:cNvPr id="265" name="Freeform 2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6" name="TextBox 2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67" name="Group 267"/>
          <p:cNvGrpSpPr/>
          <p:nvPr/>
        </p:nvGrpSpPr>
        <p:grpSpPr>
          <a:xfrm>
            <a:off x="3790267" y="4267437"/>
            <a:ext cx="212507" cy="376548"/>
            <a:chOff x="0" y="0"/>
            <a:chExt cx="74076" cy="131259"/>
          </a:xfrm>
        </p:grpSpPr>
        <p:sp>
          <p:nvSpPr>
            <p:cNvPr id="268" name="Freeform 2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9" name="TextBox 2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0" name="Group 270"/>
          <p:cNvGrpSpPr/>
          <p:nvPr/>
        </p:nvGrpSpPr>
        <p:grpSpPr>
          <a:xfrm>
            <a:off x="3560083" y="4731155"/>
            <a:ext cx="212507" cy="376548"/>
            <a:chOff x="0" y="0"/>
            <a:chExt cx="74076" cy="131259"/>
          </a:xfrm>
        </p:grpSpPr>
        <p:sp>
          <p:nvSpPr>
            <p:cNvPr id="271" name="Freeform 2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2" name="TextBox 2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3" name="Group 273"/>
          <p:cNvGrpSpPr/>
          <p:nvPr/>
        </p:nvGrpSpPr>
        <p:grpSpPr>
          <a:xfrm>
            <a:off x="3790267" y="4731155"/>
            <a:ext cx="212507" cy="376548"/>
            <a:chOff x="0" y="0"/>
            <a:chExt cx="74076" cy="131259"/>
          </a:xfrm>
        </p:grpSpPr>
        <p:sp>
          <p:nvSpPr>
            <p:cNvPr id="274" name="Freeform 2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5" name="TextBox 2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6" name="Group 276"/>
          <p:cNvGrpSpPr/>
          <p:nvPr/>
        </p:nvGrpSpPr>
        <p:grpSpPr>
          <a:xfrm>
            <a:off x="3560083" y="5194872"/>
            <a:ext cx="212507" cy="376548"/>
            <a:chOff x="0" y="0"/>
            <a:chExt cx="74076" cy="131259"/>
          </a:xfrm>
        </p:grpSpPr>
        <p:sp>
          <p:nvSpPr>
            <p:cNvPr id="277" name="Freeform 2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78" name="TextBox 2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79" name="Group 279"/>
          <p:cNvGrpSpPr/>
          <p:nvPr/>
        </p:nvGrpSpPr>
        <p:grpSpPr>
          <a:xfrm>
            <a:off x="3790267" y="5194872"/>
            <a:ext cx="212507" cy="376548"/>
            <a:chOff x="0" y="0"/>
            <a:chExt cx="74076" cy="131259"/>
          </a:xfrm>
        </p:grpSpPr>
        <p:sp>
          <p:nvSpPr>
            <p:cNvPr id="280" name="Freeform 2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1" name="TextBox 2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2" name="Group 282"/>
          <p:cNvGrpSpPr/>
          <p:nvPr/>
        </p:nvGrpSpPr>
        <p:grpSpPr>
          <a:xfrm>
            <a:off x="3560083" y="5658590"/>
            <a:ext cx="212507" cy="376548"/>
            <a:chOff x="0" y="0"/>
            <a:chExt cx="74076" cy="131259"/>
          </a:xfrm>
        </p:grpSpPr>
        <p:sp>
          <p:nvSpPr>
            <p:cNvPr id="283" name="Freeform 2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4" name="TextBox 2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5" name="Group 285"/>
          <p:cNvGrpSpPr/>
          <p:nvPr/>
        </p:nvGrpSpPr>
        <p:grpSpPr>
          <a:xfrm>
            <a:off x="3790267" y="5658590"/>
            <a:ext cx="212507" cy="376548"/>
            <a:chOff x="0" y="0"/>
            <a:chExt cx="74076" cy="131259"/>
          </a:xfrm>
        </p:grpSpPr>
        <p:sp>
          <p:nvSpPr>
            <p:cNvPr id="286" name="Freeform 2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87" name="TextBox 2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88" name="Group 288"/>
          <p:cNvGrpSpPr/>
          <p:nvPr/>
        </p:nvGrpSpPr>
        <p:grpSpPr>
          <a:xfrm>
            <a:off x="3560083" y="6122307"/>
            <a:ext cx="212507" cy="376548"/>
            <a:chOff x="0" y="0"/>
            <a:chExt cx="74076" cy="131259"/>
          </a:xfrm>
        </p:grpSpPr>
        <p:sp>
          <p:nvSpPr>
            <p:cNvPr id="289" name="Freeform 2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0" name="TextBox 2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1" name="Group 291"/>
          <p:cNvGrpSpPr/>
          <p:nvPr/>
        </p:nvGrpSpPr>
        <p:grpSpPr>
          <a:xfrm>
            <a:off x="3790267" y="6122307"/>
            <a:ext cx="212507" cy="376548"/>
            <a:chOff x="0" y="0"/>
            <a:chExt cx="74076" cy="131259"/>
          </a:xfrm>
        </p:grpSpPr>
        <p:sp>
          <p:nvSpPr>
            <p:cNvPr id="292" name="Freeform 2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3" name="TextBox 2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4" name="Group 294"/>
          <p:cNvGrpSpPr/>
          <p:nvPr/>
        </p:nvGrpSpPr>
        <p:grpSpPr>
          <a:xfrm>
            <a:off x="3560083" y="6586025"/>
            <a:ext cx="212507" cy="376548"/>
            <a:chOff x="0" y="0"/>
            <a:chExt cx="74076" cy="131259"/>
          </a:xfrm>
        </p:grpSpPr>
        <p:sp>
          <p:nvSpPr>
            <p:cNvPr id="295" name="Freeform 2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6" name="TextBox 2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297" name="Group 297"/>
          <p:cNvGrpSpPr/>
          <p:nvPr/>
        </p:nvGrpSpPr>
        <p:grpSpPr>
          <a:xfrm>
            <a:off x="3790267" y="6586025"/>
            <a:ext cx="212507" cy="376548"/>
            <a:chOff x="0" y="0"/>
            <a:chExt cx="74076" cy="131259"/>
          </a:xfrm>
        </p:grpSpPr>
        <p:sp>
          <p:nvSpPr>
            <p:cNvPr id="298" name="Freeform 2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9" name="TextBox 2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0" name="Group 300"/>
          <p:cNvGrpSpPr/>
          <p:nvPr/>
        </p:nvGrpSpPr>
        <p:grpSpPr>
          <a:xfrm>
            <a:off x="3560083" y="7049742"/>
            <a:ext cx="212507" cy="376548"/>
            <a:chOff x="0" y="0"/>
            <a:chExt cx="74076" cy="131259"/>
          </a:xfrm>
        </p:grpSpPr>
        <p:sp>
          <p:nvSpPr>
            <p:cNvPr id="301" name="Freeform 3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2" name="TextBox 3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3" name="Group 303"/>
          <p:cNvGrpSpPr/>
          <p:nvPr/>
        </p:nvGrpSpPr>
        <p:grpSpPr>
          <a:xfrm>
            <a:off x="3790267" y="7049742"/>
            <a:ext cx="212507" cy="376548"/>
            <a:chOff x="0" y="0"/>
            <a:chExt cx="74076" cy="131259"/>
          </a:xfrm>
        </p:grpSpPr>
        <p:sp>
          <p:nvSpPr>
            <p:cNvPr id="304" name="Freeform 3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5" name="TextBox 3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6" name="Group 306"/>
          <p:cNvGrpSpPr/>
          <p:nvPr/>
        </p:nvGrpSpPr>
        <p:grpSpPr>
          <a:xfrm>
            <a:off x="3560083" y="7513460"/>
            <a:ext cx="212507" cy="376548"/>
            <a:chOff x="0" y="0"/>
            <a:chExt cx="74076" cy="131259"/>
          </a:xfrm>
        </p:grpSpPr>
        <p:sp>
          <p:nvSpPr>
            <p:cNvPr id="307" name="Freeform 3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08" name="TextBox 3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09" name="Group 309"/>
          <p:cNvGrpSpPr/>
          <p:nvPr/>
        </p:nvGrpSpPr>
        <p:grpSpPr>
          <a:xfrm>
            <a:off x="3790267" y="7513460"/>
            <a:ext cx="212507" cy="376548"/>
            <a:chOff x="0" y="0"/>
            <a:chExt cx="74076" cy="131259"/>
          </a:xfrm>
        </p:grpSpPr>
        <p:sp>
          <p:nvSpPr>
            <p:cNvPr id="310" name="Freeform 3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1" name="TextBox 3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2" name="Group 312"/>
          <p:cNvGrpSpPr/>
          <p:nvPr/>
        </p:nvGrpSpPr>
        <p:grpSpPr>
          <a:xfrm>
            <a:off x="4020450" y="1948850"/>
            <a:ext cx="212507" cy="376548"/>
            <a:chOff x="0" y="0"/>
            <a:chExt cx="74076" cy="131259"/>
          </a:xfrm>
        </p:grpSpPr>
        <p:sp>
          <p:nvSpPr>
            <p:cNvPr id="313" name="Freeform 3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4" name="TextBox 3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5" name="Group 315"/>
          <p:cNvGrpSpPr/>
          <p:nvPr/>
        </p:nvGrpSpPr>
        <p:grpSpPr>
          <a:xfrm>
            <a:off x="4250634" y="1948850"/>
            <a:ext cx="212507" cy="376548"/>
            <a:chOff x="0" y="0"/>
            <a:chExt cx="74076" cy="131259"/>
          </a:xfrm>
        </p:grpSpPr>
        <p:sp>
          <p:nvSpPr>
            <p:cNvPr id="316" name="Freeform 3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17" name="TextBox 3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18" name="Group 318"/>
          <p:cNvGrpSpPr/>
          <p:nvPr/>
        </p:nvGrpSpPr>
        <p:grpSpPr>
          <a:xfrm>
            <a:off x="4020450" y="2412567"/>
            <a:ext cx="212507" cy="376548"/>
            <a:chOff x="0" y="0"/>
            <a:chExt cx="74076" cy="131259"/>
          </a:xfrm>
        </p:grpSpPr>
        <p:sp>
          <p:nvSpPr>
            <p:cNvPr id="319" name="Freeform 3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0" name="TextBox 3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1" name="Group 321"/>
          <p:cNvGrpSpPr/>
          <p:nvPr/>
        </p:nvGrpSpPr>
        <p:grpSpPr>
          <a:xfrm>
            <a:off x="4250634" y="2412567"/>
            <a:ext cx="212507" cy="376548"/>
            <a:chOff x="0" y="0"/>
            <a:chExt cx="74076" cy="131259"/>
          </a:xfrm>
        </p:grpSpPr>
        <p:sp>
          <p:nvSpPr>
            <p:cNvPr id="322" name="Freeform 3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3" name="TextBox 3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4" name="Group 324"/>
          <p:cNvGrpSpPr/>
          <p:nvPr/>
        </p:nvGrpSpPr>
        <p:grpSpPr>
          <a:xfrm>
            <a:off x="4020450" y="2876285"/>
            <a:ext cx="212507" cy="376548"/>
            <a:chOff x="0" y="0"/>
            <a:chExt cx="74076" cy="131259"/>
          </a:xfrm>
        </p:grpSpPr>
        <p:sp>
          <p:nvSpPr>
            <p:cNvPr id="325" name="Freeform 3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6" name="TextBox 3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27" name="Group 327"/>
          <p:cNvGrpSpPr/>
          <p:nvPr/>
        </p:nvGrpSpPr>
        <p:grpSpPr>
          <a:xfrm>
            <a:off x="4250634" y="2876285"/>
            <a:ext cx="212507" cy="376548"/>
            <a:chOff x="0" y="0"/>
            <a:chExt cx="74076" cy="131259"/>
          </a:xfrm>
        </p:grpSpPr>
        <p:sp>
          <p:nvSpPr>
            <p:cNvPr id="328" name="Freeform 3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9" name="TextBox 3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0" name="Group 330"/>
          <p:cNvGrpSpPr/>
          <p:nvPr/>
        </p:nvGrpSpPr>
        <p:grpSpPr>
          <a:xfrm>
            <a:off x="4020450" y="3340002"/>
            <a:ext cx="212507" cy="376548"/>
            <a:chOff x="0" y="0"/>
            <a:chExt cx="74076" cy="131259"/>
          </a:xfrm>
        </p:grpSpPr>
        <p:sp>
          <p:nvSpPr>
            <p:cNvPr id="331" name="Freeform 3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2" name="TextBox 3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3" name="Group 333"/>
          <p:cNvGrpSpPr/>
          <p:nvPr/>
        </p:nvGrpSpPr>
        <p:grpSpPr>
          <a:xfrm>
            <a:off x="4250634" y="3340002"/>
            <a:ext cx="212507" cy="376548"/>
            <a:chOff x="0" y="0"/>
            <a:chExt cx="74076" cy="131259"/>
          </a:xfrm>
        </p:grpSpPr>
        <p:sp>
          <p:nvSpPr>
            <p:cNvPr id="334" name="Freeform 3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5" name="TextBox 3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6" name="Group 336"/>
          <p:cNvGrpSpPr/>
          <p:nvPr/>
        </p:nvGrpSpPr>
        <p:grpSpPr>
          <a:xfrm>
            <a:off x="4020450" y="3803720"/>
            <a:ext cx="212507" cy="376548"/>
            <a:chOff x="0" y="0"/>
            <a:chExt cx="74076" cy="131259"/>
          </a:xfrm>
        </p:grpSpPr>
        <p:sp>
          <p:nvSpPr>
            <p:cNvPr id="337" name="Freeform 3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38" name="TextBox 3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39" name="Group 339"/>
          <p:cNvGrpSpPr/>
          <p:nvPr/>
        </p:nvGrpSpPr>
        <p:grpSpPr>
          <a:xfrm>
            <a:off x="4250634" y="3803720"/>
            <a:ext cx="212507" cy="376548"/>
            <a:chOff x="0" y="0"/>
            <a:chExt cx="74076" cy="131259"/>
          </a:xfrm>
        </p:grpSpPr>
        <p:sp>
          <p:nvSpPr>
            <p:cNvPr id="340" name="Freeform 3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1" name="TextBox 3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2" name="Group 342"/>
          <p:cNvGrpSpPr/>
          <p:nvPr/>
        </p:nvGrpSpPr>
        <p:grpSpPr>
          <a:xfrm>
            <a:off x="4020450" y="4267437"/>
            <a:ext cx="212507" cy="376548"/>
            <a:chOff x="0" y="0"/>
            <a:chExt cx="74076" cy="131259"/>
          </a:xfrm>
        </p:grpSpPr>
        <p:sp>
          <p:nvSpPr>
            <p:cNvPr id="343" name="Freeform 3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4" name="TextBox 3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5" name="Group 345"/>
          <p:cNvGrpSpPr/>
          <p:nvPr/>
        </p:nvGrpSpPr>
        <p:grpSpPr>
          <a:xfrm>
            <a:off x="4250634" y="4267437"/>
            <a:ext cx="212507" cy="376548"/>
            <a:chOff x="0" y="0"/>
            <a:chExt cx="74076" cy="131259"/>
          </a:xfrm>
        </p:grpSpPr>
        <p:sp>
          <p:nvSpPr>
            <p:cNvPr id="346" name="Freeform 3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47" name="TextBox 3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48" name="Group 348"/>
          <p:cNvGrpSpPr/>
          <p:nvPr/>
        </p:nvGrpSpPr>
        <p:grpSpPr>
          <a:xfrm>
            <a:off x="4020450" y="4731155"/>
            <a:ext cx="212507" cy="376548"/>
            <a:chOff x="0" y="0"/>
            <a:chExt cx="74076" cy="131259"/>
          </a:xfrm>
        </p:grpSpPr>
        <p:sp>
          <p:nvSpPr>
            <p:cNvPr id="349" name="Freeform 3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0" name="TextBox 3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1" name="Group 351"/>
          <p:cNvGrpSpPr/>
          <p:nvPr/>
        </p:nvGrpSpPr>
        <p:grpSpPr>
          <a:xfrm>
            <a:off x="4250634" y="4731155"/>
            <a:ext cx="212507" cy="376548"/>
            <a:chOff x="0" y="0"/>
            <a:chExt cx="74076" cy="131259"/>
          </a:xfrm>
        </p:grpSpPr>
        <p:sp>
          <p:nvSpPr>
            <p:cNvPr id="352" name="Freeform 3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3" name="TextBox 3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4" name="Group 354"/>
          <p:cNvGrpSpPr/>
          <p:nvPr/>
        </p:nvGrpSpPr>
        <p:grpSpPr>
          <a:xfrm>
            <a:off x="4020450" y="5194872"/>
            <a:ext cx="212507" cy="376548"/>
            <a:chOff x="0" y="0"/>
            <a:chExt cx="74076" cy="131259"/>
          </a:xfrm>
        </p:grpSpPr>
        <p:sp>
          <p:nvSpPr>
            <p:cNvPr id="355" name="Freeform 3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6" name="TextBox 3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57" name="Group 357"/>
          <p:cNvGrpSpPr/>
          <p:nvPr/>
        </p:nvGrpSpPr>
        <p:grpSpPr>
          <a:xfrm>
            <a:off x="4250634" y="5194872"/>
            <a:ext cx="212507" cy="376548"/>
            <a:chOff x="0" y="0"/>
            <a:chExt cx="74076" cy="131259"/>
          </a:xfrm>
        </p:grpSpPr>
        <p:sp>
          <p:nvSpPr>
            <p:cNvPr id="358" name="Freeform 3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9" name="TextBox 3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0" name="Group 360"/>
          <p:cNvGrpSpPr/>
          <p:nvPr/>
        </p:nvGrpSpPr>
        <p:grpSpPr>
          <a:xfrm>
            <a:off x="4020450" y="5658590"/>
            <a:ext cx="212507" cy="376548"/>
            <a:chOff x="0" y="0"/>
            <a:chExt cx="74076" cy="131259"/>
          </a:xfrm>
        </p:grpSpPr>
        <p:sp>
          <p:nvSpPr>
            <p:cNvPr id="361" name="Freeform 3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2" name="TextBox 3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3" name="Group 363"/>
          <p:cNvGrpSpPr/>
          <p:nvPr/>
        </p:nvGrpSpPr>
        <p:grpSpPr>
          <a:xfrm>
            <a:off x="4250634" y="5658590"/>
            <a:ext cx="212507" cy="376548"/>
            <a:chOff x="0" y="0"/>
            <a:chExt cx="74076" cy="131259"/>
          </a:xfrm>
        </p:grpSpPr>
        <p:sp>
          <p:nvSpPr>
            <p:cNvPr id="364" name="Freeform 3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5" name="TextBox 3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6" name="Group 366"/>
          <p:cNvGrpSpPr/>
          <p:nvPr/>
        </p:nvGrpSpPr>
        <p:grpSpPr>
          <a:xfrm>
            <a:off x="4020450" y="6122307"/>
            <a:ext cx="212507" cy="376548"/>
            <a:chOff x="0" y="0"/>
            <a:chExt cx="74076" cy="131259"/>
          </a:xfrm>
        </p:grpSpPr>
        <p:sp>
          <p:nvSpPr>
            <p:cNvPr id="367" name="Freeform 3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68" name="TextBox 3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69" name="Group 369"/>
          <p:cNvGrpSpPr/>
          <p:nvPr/>
        </p:nvGrpSpPr>
        <p:grpSpPr>
          <a:xfrm>
            <a:off x="4250634" y="6122307"/>
            <a:ext cx="212507" cy="376548"/>
            <a:chOff x="0" y="0"/>
            <a:chExt cx="74076" cy="131259"/>
          </a:xfrm>
        </p:grpSpPr>
        <p:sp>
          <p:nvSpPr>
            <p:cNvPr id="370" name="Freeform 3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1" name="TextBox 3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2" name="Group 372"/>
          <p:cNvGrpSpPr/>
          <p:nvPr/>
        </p:nvGrpSpPr>
        <p:grpSpPr>
          <a:xfrm>
            <a:off x="4020450" y="6586025"/>
            <a:ext cx="212507" cy="376548"/>
            <a:chOff x="0" y="0"/>
            <a:chExt cx="74076" cy="131259"/>
          </a:xfrm>
        </p:grpSpPr>
        <p:sp>
          <p:nvSpPr>
            <p:cNvPr id="373" name="Freeform 3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4" name="TextBox 3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5" name="Group 375"/>
          <p:cNvGrpSpPr/>
          <p:nvPr/>
        </p:nvGrpSpPr>
        <p:grpSpPr>
          <a:xfrm>
            <a:off x="4250634" y="6586025"/>
            <a:ext cx="212507" cy="376548"/>
            <a:chOff x="0" y="0"/>
            <a:chExt cx="74076" cy="131259"/>
          </a:xfrm>
        </p:grpSpPr>
        <p:sp>
          <p:nvSpPr>
            <p:cNvPr id="376" name="Freeform 3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77" name="TextBox 3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78" name="Group 378"/>
          <p:cNvGrpSpPr/>
          <p:nvPr/>
        </p:nvGrpSpPr>
        <p:grpSpPr>
          <a:xfrm>
            <a:off x="4020450" y="7049742"/>
            <a:ext cx="212507" cy="376548"/>
            <a:chOff x="0" y="0"/>
            <a:chExt cx="74076" cy="131259"/>
          </a:xfrm>
        </p:grpSpPr>
        <p:sp>
          <p:nvSpPr>
            <p:cNvPr id="379" name="Freeform 3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0" name="TextBox 3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1" name="Group 381"/>
          <p:cNvGrpSpPr/>
          <p:nvPr/>
        </p:nvGrpSpPr>
        <p:grpSpPr>
          <a:xfrm>
            <a:off x="4250634" y="7049742"/>
            <a:ext cx="212507" cy="376548"/>
            <a:chOff x="0" y="0"/>
            <a:chExt cx="74076" cy="131259"/>
          </a:xfrm>
        </p:grpSpPr>
        <p:sp>
          <p:nvSpPr>
            <p:cNvPr id="382" name="Freeform 3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3" name="TextBox 3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4" name="Group 384"/>
          <p:cNvGrpSpPr/>
          <p:nvPr/>
        </p:nvGrpSpPr>
        <p:grpSpPr>
          <a:xfrm>
            <a:off x="4020450" y="7513460"/>
            <a:ext cx="212507" cy="376548"/>
            <a:chOff x="0" y="0"/>
            <a:chExt cx="74076" cy="131259"/>
          </a:xfrm>
        </p:grpSpPr>
        <p:sp>
          <p:nvSpPr>
            <p:cNvPr id="385" name="Freeform 3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6" name="TextBox 3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87" name="Group 387"/>
          <p:cNvGrpSpPr/>
          <p:nvPr/>
        </p:nvGrpSpPr>
        <p:grpSpPr>
          <a:xfrm>
            <a:off x="4250634" y="7513460"/>
            <a:ext cx="212507" cy="376548"/>
            <a:chOff x="0" y="0"/>
            <a:chExt cx="74076" cy="131259"/>
          </a:xfrm>
        </p:grpSpPr>
        <p:sp>
          <p:nvSpPr>
            <p:cNvPr id="388" name="Freeform 3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9" name="TextBox 3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0" name="Group 390"/>
          <p:cNvGrpSpPr/>
          <p:nvPr/>
        </p:nvGrpSpPr>
        <p:grpSpPr>
          <a:xfrm>
            <a:off x="4480817" y="1948850"/>
            <a:ext cx="212507" cy="376548"/>
            <a:chOff x="0" y="0"/>
            <a:chExt cx="74076" cy="131259"/>
          </a:xfrm>
        </p:grpSpPr>
        <p:sp>
          <p:nvSpPr>
            <p:cNvPr id="391" name="Freeform 3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2" name="TextBox 3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3" name="Group 393"/>
          <p:cNvGrpSpPr/>
          <p:nvPr/>
        </p:nvGrpSpPr>
        <p:grpSpPr>
          <a:xfrm>
            <a:off x="4480817" y="2412567"/>
            <a:ext cx="212507" cy="376548"/>
            <a:chOff x="0" y="0"/>
            <a:chExt cx="74076" cy="131259"/>
          </a:xfrm>
        </p:grpSpPr>
        <p:sp>
          <p:nvSpPr>
            <p:cNvPr id="394" name="Freeform 3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5" name="TextBox 3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6" name="Group 396"/>
          <p:cNvGrpSpPr/>
          <p:nvPr/>
        </p:nvGrpSpPr>
        <p:grpSpPr>
          <a:xfrm>
            <a:off x="4480817" y="2876285"/>
            <a:ext cx="212507" cy="376548"/>
            <a:chOff x="0" y="0"/>
            <a:chExt cx="74076" cy="131259"/>
          </a:xfrm>
        </p:grpSpPr>
        <p:sp>
          <p:nvSpPr>
            <p:cNvPr id="397" name="Freeform 3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98" name="TextBox 3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399" name="Group 399"/>
          <p:cNvGrpSpPr/>
          <p:nvPr/>
        </p:nvGrpSpPr>
        <p:grpSpPr>
          <a:xfrm>
            <a:off x="4480817" y="3340002"/>
            <a:ext cx="212507" cy="376548"/>
            <a:chOff x="0" y="0"/>
            <a:chExt cx="74076" cy="131259"/>
          </a:xfrm>
        </p:grpSpPr>
        <p:sp>
          <p:nvSpPr>
            <p:cNvPr id="400" name="Freeform 4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1" name="TextBox 4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2" name="Group 402"/>
          <p:cNvGrpSpPr/>
          <p:nvPr/>
        </p:nvGrpSpPr>
        <p:grpSpPr>
          <a:xfrm>
            <a:off x="4480817" y="3803720"/>
            <a:ext cx="212507" cy="376548"/>
            <a:chOff x="0" y="0"/>
            <a:chExt cx="74076" cy="131259"/>
          </a:xfrm>
        </p:grpSpPr>
        <p:sp>
          <p:nvSpPr>
            <p:cNvPr id="403" name="Freeform 4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4" name="TextBox 4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5" name="Group 405"/>
          <p:cNvGrpSpPr/>
          <p:nvPr/>
        </p:nvGrpSpPr>
        <p:grpSpPr>
          <a:xfrm>
            <a:off x="4480817" y="4267437"/>
            <a:ext cx="212507" cy="376548"/>
            <a:chOff x="0" y="0"/>
            <a:chExt cx="74076" cy="131259"/>
          </a:xfrm>
        </p:grpSpPr>
        <p:sp>
          <p:nvSpPr>
            <p:cNvPr id="406" name="Freeform 4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07" name="TextBox 4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08" name="Group 408"/>
          <p:cNvGrpSpPr/>
          <p:nvPr/>
        </p:nvGrpSpPr>
        <p:grpSpPr>
          <a:xfrm>
            <a:off x="4480817" y="4731155"/>
            <a:ext cx="212507" cy="376548"/>
            <a:chOff x="0" y="0"/>
            <a:chExt cx="74076" cy="131259"/>
          </a:xfrm>
        </p:grpSpPr>
        <p:sp>
          <p:nvSpPr>
            <p:cNvPr id="409" name="Freeform 4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0" name="TextBox 4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1" name="Group 411"/>
          <p:cNvGrpSpPr/>
          <p:nvPr/>
        </p:nvGrpSpPr>
        <p:grpSpPr>
          <a:xfrm>
            <a:off x="4480817" y="5194872"/>
            <a:ext cx="212507" cy="376548"/>
            <a:chOff x="0" y="0"/>
            <a:chExt cx="74076" cy="131259"/>
          </a:xfrm>
        </p:grpSpPr>
        <p:sp>
          <p:nvSpPr>
            <p:cNvPr id="412" name="Freeform 4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3" name="TextBox 4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4" name="Group 414"/>
          <p:cNvGrpSpPr/>
          <p:nvPr/>
        </p:nvGrpSpPr>
        <p:grpSpPr>
          <a:xfrm>
            <a:off x="4480817" y="5658590"/>
            <a:ext cx="212507" cy="376548"/>
            <a:chOff x="0" y="0"/>
            <a:chExt cx="74076" cy="131259"/>
          </a:xfrm>
        </p:grpSpPr>
        <p:sp>
          <p:nvSpPr>
            <p:cNvPr id="415" name="Freeform 4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6" name="TextBox 4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17" name="Group 417"/>
          <p:cNvGrpSpPr/>
          <p:nvPr/>
        </p:nvGrpSpPr>
        <p:grpSpPr>
          <a:xfrm>
            <a:off x="4480817" y="6122307"/>
            <a:ext cx="212507" cy="376548"/>
            <a:chOff x="0" y="0"/>
            <a:chExt cx="74076" cy="131259"/>
          </a:xfrm>
        </p:grpSpPr>
        <p:sp>
          <p:nvSpPr>
            <p:cNvPr id="418" name="Freeform 4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9" name="TextBox 4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0" name="Group 420"/>
          <p:cNvGrpSpPr/>
          <p:nvPr/>
        </p:nvGrpSpPr>
        <p:grpSpPr>
          <a:xfrm>
            <a:off x="4480817" y="6586025"/>
            <a:ext cx="212507" cy="376548"/>
            <a:chOff x="0" y="0"/>
            <a:chExt cx="74076" cy="131259"/>
          </a:xfrm>
        </p:grpSpPr>
        <p:sp>
          <p:nvSpPr>
            <p:cNvPr id="421" name="Freeform 4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2" name="TextBox 4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3" name="Group 423"/>
          <p:cNvGrpSpPr/>
          <p:nvPr/>
        </p:nvGrpSpPr>
        <p:grpSpPr>
          <a:xfrm>
            <a:off x="4480817" y="7049742"/>
            <a:ext cx="212507" cy="376548"/>
            <a:chOff x="0" y="0"/>
            <a:chExt cx="74076" cy="131259"/>
          </a:xfrm>
        </p:grpSpPr>
        <p:sp>
          <p:nvSpPr>
            <p:cNvPr id="424" name="Freeform 4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5" name="TextBox 4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6" name="Group 426"/>
          <p:cNvGrpSpPr/>
          <p:nvPr/>
        </p:nvGrpSpPr>
        <p:grpSpPr>
          <a:xfrm>
            <a:off x="4480817" y="7513460"/>
            <a:ext cx="212507" cy="376548"/>
            <a:chOff x="0" y="0"/>
            <a:chExt cx="74076" cy="131259"/>
          </a:xfrm>
        </p:grpSpPr>
        <p:sp>
          <p:nvSpPr>
            <p:cNvPr id="427" name="Freeform 4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28" name="TextBox 4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29" name="Group 429"/>
          <p:cNvGrpSpPr/>
          <p:nvPr/>
        </p:nvGrpSpPr>
        <p:grpSpPr>
          <a:xfrm>
            <a:off x="4711001" y="1948850"/>
            <a:ext cx="212507" cy="376548"/>
            <a:chOff x="0" y="0"/>
            <a:chExt cx="74076" cy="131259"/>
          </a:xfrm>
        </p:grpSpPr>
        <p:sp>
          <p:nvSpPr>
            <p:cNvPr id="430" name="Freeform 4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1" name="TextBox 4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2" name="Group 432"/>
          <p:cNvGrpSpPr/>
          <p:nvPr/>
        </p:nvGrpSpPr>
        <p:grpSpPr>
          <a:xfrm>
            <a:off x="4941185" y="1948850"/>
            <a:ext cx="212507" cy="376548"/>
            <a:chOff x="0" y="0"/>
            <a:chExt cx="74076" cy="131259"/>
          </a:xfrm>
        </p:grpSpPr>
        <p:sp>
          <p:nvSpPr>
            <p:cNvPr id="433" name="Freeform 4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4" name="TextBox 4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5" name="Group 435"/>
          <p:cNvGrpSpPr/>
          <p:nvPr/>
        </p:nvGrpSpPr>
        <p:grpSpPr>
          <a:xfrm>
            <a:off x="4711001" y="2412567"/>
            <a:ext cx="212507" cy="376548"/>
            <a:chOff x="0" y="0"/>
            <a:chExt cx="74076" cy="131259"/>
          </a:xfrm>
        </p:grpSpPr>
        <p:sp>
          <p:nvSpPr>
            <p:cNvPr id="436" name="Freeform 4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37" name="TextBox 4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38" name="Group 438"/>
          <p:cNvGrpSpPr/>
          <p:nvPr/>
        </p:nvGrpSpPr>
        <p:grpSpPr>
          <a:xfrm>
            <a:off x="4941185" y="2412567"/>
            <a:ext cx="212507" cy="376548"/>
            <a:chOff x="0" y="0"/>
            <a:chExt cx="74076" cy="131259"/>
          </a:xfrm>
        </p:grpSpPr>
        <p:sp>
          <p:nvSpPr>
            <p:cNvPr id="439" name="Freeform 4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0" name="TextBox 4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1" name="Group 441"/>
          <p:cNvGrpSpPr/>
          <p:nvPr/>
        </p:nvGrpSpPr>
        <p:grpSpPr>
          <a:xfrm>
            <a:off x="4711001" y="2876285"/>
            <a:ext cx="212507" cy="376548"/>
            <a:chOff x="0" y="0"/>
            <a:chExt cx="74076" cy="131259"/>
          </a:xfrm>
        </p:grpSpPr>
        <p:sp>
          <p:nvSpPr>
            <p:cNvPr id="442" name="Freeform 4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3" name="TextBox 4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4" name="Group 444"/>
          <p:cNvGrpSpPr/>
          <p:nvPr/>
        </p:nvGrpSpPr>
        <p:grpSpPr>
          <a:xfrm>
            <a:off x="4941185" y="2876285"/>
            <a:ext cx="212507" cy="376548"/>
            <a:chOff x="0" y="0"/>
            <a:chExt cx="74076" cy="131259"/>
          </a:xfrm>
        </p:grpSpPr>
        <p:sp>
          <p:nvSpPr>
            <p:cNvPr id="445" name="Freeform 4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6" name="TextBox 4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47" name="Group 447"/>
          <p:cNvGrpSpPr/>
          <p:nvPr/>
        </p:nvGrpSpPr>
        <p:grpSpPr>
          <a:xfrm>
            <a:off x="4711001" y="3340002"/>
            <a:ext cx="212507" cy="376548"/>
            <a:chOff x="0" y="0"/>
            <a:chExt cx="74076" cy="131259"/>
          </a:xfrm>
        </p:grpSpPr>
        <p:sp>
          <p:nvSpPr>
            <p:cNvPr id="448" name="Freeform 4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9" name="TextBox 4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0" name="Group 450"/>
          <p:cNvGrpSpPr/>
          <p:nvPr/>
        </p:nvGrpSpPr>
        <p:grpSpPr>
          <a:xfrm>
            <a:off x="4941185" y="3340002"/>
            <a:ext cx="212507" cy="376548"/>
            <a:chOff x="0" y="0"/>
            <a:chExt cx="74076" cy="131259"/>
          </a:xfrm>
        </p:grpSpPr>
        <p:sp>
          <p:nvSpPr>
            <p:cNvPr id="451" name="Freeform 4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2" name="TextBox 4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3" name="Group 453"/>
          <p:cNvGrpSpPr/>
          <p:nvPr/>
        </p:nvGrpSpPr>
        <p:grpSpPr>
          <a:xfrm>
            <a:off x="4711001" y="3803720"/>
            <a:ext cx="212507" cy="376548"/>
            <a:chOff x="0" y="0"/>
            <a:chExt cx="74076" cy="131259"/>
          </a:xfrm>
        </p:grpSpPr>
        <p:sp>
          <p:nvSpPr>
            <p:cNvPr id="454" name="Freeform 4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5" name="TextBox 4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6" name="Group 456"/>
          <p:cNvGrpSpPr/>
          <p:nvPr/>
        </p:nvGrpSpPr>
        <p:grpSpPr>
          <a:xfrm>
            <a:off x="4941185" y="3803720"/>
            <a:ext cx="212507" cy="376548"/>
            <a:chOff x="0" y="0"/>
            <a:chExt cx="74076" cy="131259"/>
          </a:xfrm>
        </p:grpSpPr>
        <p:sp>
          <p:nvSpPr>
            <p:cNvPr id="457" name="Freeform 4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58" name="TextBox 4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59" name="Group 459"/>
          <p:cNvGrpSpPr/>
          <p:nvPr/>
        </p:nvGrpSpPr>
        <p:grpSpPr>
          <a:xfrm>
            <a:off x="4711001" y="4267437"/>
            <a:ext cx="212507" cy="376548"/>
            <a:chOff x="0" y="0"/>
            <a:chExt cx="74076" cy="131259"/>
          </a:xfrm>
        </p:grpSpPr>
        <p:sp>
          <p:nvSpPr>
            <p:cNvPr id="460" name="Freeform 4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1" name="TextBox 4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2" name="Group 462"/>
          <p:cNvGrpSpPr/>
          <p:nvPr/>
        </p:nvGrpSpPr>
        <p:grpSpPr>
          <a:xfrm>
            <a:off x="4941185" y="4267437"/>
            <a:ext cx="212507" cy="376548"/>
            <a:chOff x="0" y="0"/>
            <a:chExt cx="74076" cy="131259"/>
          </a:xfrm>
        </p:grpSpPr>
        <p:sp>
          <p:nvSpPr>
            <p:cNvPr id="463" name="Freeform 4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4" name="TextBox 4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5" name="Group 465"/>
          <p:cNvGrpSpPr/>
          <p:nvPr/>
        </p:nvGrpSpPr>
        <p:grpSpPr>
          <a:xfrm>
            <a:off x="4711001" y="4731155"/>
            <a:ext cx="212507" cy="376548"/>
            <a:chOff x="0" y="0"/>
            <a:chExt cx="74076" cy="131259"/>
          </a:xfrm>
        </p:grpSpPr>
        <p:sp>
          <p:nvSpPr>
            <p:cNvPr id="466" name="Freeform 4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67" name="TextBox 4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68" name="Group 468"/>
          <p:cNvGrpSpPr/>
          <p:nvPr/>
        </p:nvGrpSpPr>
        <p:grpSpPr>
          <a:xfrm>
            <a:off x="4941185" y="4731155"/>
            <a:ext cx="212507" cy="376548"/>
            <a:chOff x="0" y="0"/>
            <a:chExt cx="74076" cy="131259"/>
          </a:xfrm>
        </p:grpSpPr>
        <p:sp>
          <p:nvSpPr>
            <p:cNvPr id="469" name="Freeform 4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0" name="TextBox 4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1" name="Group 471"/>
          <p:cNvGrpSpPr/>
          <p:nvPr/>
        </p:nvGrpSpPr>
        <p:grpSpPr>
          <a:xfrm>
            <a:off x="4711001" y="5194872"/>
            <a:ext cx="212507" cy="376548"/>
            <a:chOff x="0" y="0"/>
            <a:chExt cx="74076" cy="131259"/>
          </a:xfrm>
        </p:grpSpPr>
        <p:sp>
          <p:nvSpPr>
            <p:cNvPr id="472" name="Freeform 4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3" name="TextBox 4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4" name="Group 474"/>
          <p:cNvGrpSpPr/>
          <p:nvPr/>
        </p:nvGrpSpPr>
        <p:grpSpPr>
          <a:xfrm>
            <a:off x="4941185" y="5194872"/>
            <a:ext cx="212507" cy="376548"/>
            <a:chOff x="0" y="0"/>
            <a:chExt cx="74076" cy="131259"/>
          </a:xfrm>
        </p:grpSpPr>
        <p:sp>
          <p:nvSpPr>
            <p:cNvPr id="475" name="Freeform 4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6" name="TextBox 4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77" name="Group 477"/>
          <p:cNvGrpSpPr/>
          <p:nvPr/>
        </p:nvGrpSpPr>
        <p:grpSpPr>
          <a:xfrm>
            <a:off x="4711001" y="5658590"/>
            <a:ext cx="212507" cy="376548"/>
            <a:chOff x="0" y="0"/>
            <a:chExt cx="74076" cy="131259"/>
          </a:xfrm>
        </p:grpSpPr>
        <p:sp>
          <p:nvSpPr>
            <p:cNvPr id="478" name="Freeform 4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9" name="TextBox 4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0" name="Group 480"/>
          <p:cNvGrpSpPr/>
          <p:nvPr/>
        </p:nvGrpSpPr>
        <p:grpSpPr>
          <a:xfrm>
            <a:off x="4941185" y="5658590"/>
            <a:ext cx="212507" cy="376548"/>
            <a:chOff x="0" y="0"/>
            <a:chExt cx="74076" cy="131259"/>
          </a:xfrm>
        </p:grpSpPr>
        <p:sp>
          <p:nvSpPr>
            <p:cNvPr id="481" name="Freeform 4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2" name="TextBox 4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3" name="Group 483"/>
          <p:cNvGrpSpPr/>
          <p:nvPr/>
        </p:nvGrpSpPr>
        <p:grpSpPr>
          <a:xfrm>
            <a:off x="4711001" y="6122307"/>
            <a:ext cx="212507" cy="376548"/>
            <a:chOff x="0" y="0"/>
            <a:chExt cx="74076" cy="131259"/>
          </a:xfrm>
        </p:grpSpPr>
        <p:sp>
          <p:nvSpPr>
            <p:cNvPr id="484" name="Freeform 4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5" name="TextBox 4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6" name="Group 486"/>
          <p:cNvGrpSpPr/>
          <p:nvPr/>
        </p:nvGrpSpPr>
        <p:grpSpPr>
          <a:xfrm>
            <a:off x="4941185" y="6122307"/>
            <a:ext cx="212507" cy="376548"/>
            <a:chOff x="0" y="0"/>
            <a:chExt cx="74076" cy="131259"/>
          </a:xfrm>
        </p:grpSpPr>
        <p:sp>
          <p:nvSpPr>
            <p:cNvPr id="487" name="Freeform 4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88" name="TextBox 4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89" name="Group 489"/>
          <p:cNvGrpSpPr/>
          <p:nvPr/>
        </p:nvGrpSpPr>
        <p:grpSpPr>
          <a:xfrm>
            <a:off x="4711001" y="6586025"/>
            <a:ext cx="212507" cy="376548"/>
            <a:chOff x="0" y="0"/>
            <a:chExt cx="74076" cy="131259"/>
          </a:xfrm>
        </p:grpSpPr>
        <p:sp>
          <p:nvSpPr>
            <p:cNvPr id="490" name="Freeform 4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1" name="TextBox 4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2" name="Group 492"/>
          <p:cNvGrpSpPr/>
          <p:nvPr/>
        </p:nvGrpSpPr>
        <p:grpSpPr>
          <a:xfrm>
            <a:off x="4941185" y="6586025"/>
            <a:ext cx="212507" cy="376548"/>
            <a:chOff x="0" y="0"/>
            <a:chExt cx="74076" cy="131259"/>
          </a:xfrm>
        </p:grpSpPr>
        <p:sp>
          <p:nvSpPr>
            <p:cNvPr id="493" name="Freeform 4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4" name="TextBox 4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5" name="Group 495"/>
          <p:cNvGrpSpPr/>
          <p:nvPr/>
        </p:nvGrpSpPr>
        <p:grpSpPr>
          <a:xfrm>
            <a:off x="4711001" y="7049742"/>
            <a:ext cx="212507" cy="376548"/>
            <a:chOff x="0" y="0"/>
            <a:chExt cx="74076" cy="131259"/>
          </a:xfrm>
        </p:grpSpPr>
        <p:sp>
          <p:nvSpPr>
            <p:cNvPr id="496" name="Freeform 4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97" name="TextBox 4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498" name="Group 498"/>
          <p:cNvGrpSpPr/>
          <p:nvPr/>
        </p:nvGrpSpPr>
        <p:grpSpPr>
          <a:xfrm>
            <a:off x="4941185" y="7049742"/>
            <a:ext cx="212507" cy="376548"/>
            <a:chOff x="0" y="0"/>
            <a:chExt cx="74076" cy="131259"/>
          </a:xfrm>
        </p:grpSpPr>
        <p:sp>
          <p:nvSpPr>
            <p:cNvPr id="499" name="Freeform 4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0" name="TextBox 5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1" name="Group 501"/>
          <p:cNvGrpSpPr/>
          <p:nvPr/>
        </p:nvGrpSpPr>
        <p:grpSpPr>
          <a:xfrm>
            <a:off x="4711001" y="7513460"/>
            <a:ext cx="212507" cy="376548"/>
            <a:chOff x="0" y="0"/>
            <a:chExt cx="74076" cy="131259"/>
          </a:xfrm>
        </p:grpSpPr>
        <p:sp>
          <p:nvSpPr>
            <p:cNvPr id="502" name="Freeform 5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3" name="TextBox 5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4" name="Group 504"/>
          <p:cNvGrpSpPr/>
          <p:nvPr/>
        </p:nvGrpSpPr>
        <p:grpSpPr>
          <a:xfrm>
            <a:off x="4941185" y="7513460"/>
            <a:ext cx="212507" cy="376548"/>
            <a:chOff x="0" y="0"/>
            <a:chExt cx="74076" cy="131259"/>
          </a:xfrm>
        </p:grpSpPr>
        <p:sp>
          <p:nvSpPr>
            <p:cNvPr id="505" name="Freeform 5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6" name="TextBox 5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07" name="Group 507"/>
          <p:cNvGrpSpPr/>
          <p:nvPr/>
        </p:nvGrpSpPr>
        <p:grpSpPr>
          <a:xfrm>
            <a:off x="5171368" y="1948850"/>
            <a:ext cx="212507" cy="376548"/>
            <a:chOff x="0" y="0"/>
            <a:chExt cx="74076" cy="131259"/>
          </a:xfrm>
        </p:grpSpPr>
        <p:sp>
          <p:nvSpPr>
            <p:cNvPr id="508" name="Freeform 5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9" name="TextBox 5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0" name="Group 510"/>
          <p:cNvGrpSpPr/>
          <p:nvPr/>
        </p:nvGrpSpPr>
        <p:grpSpPr>
          <a:xfrm>
            <a:off x="5401552" y="1948850"/>
            <a:ext cx="212507" cy="376548"/>
            <a:chOff x="0" y="0"/>
            <a:chExt cx="74076" cy="131259"/>
          </a:xfrm>
        </p:grpSpPr>
        <p:sp>
          <p:nvSpPr>
            <p:cNvPr id="511" name="Freeform 5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2" name="TextBox 5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3" name="Group 513"/>
          <p:cNvGrpSpPr/>
          <p:nvPr/>
        </p:nvGrpSpPr>
        <p:grpSpPr>
          <a:xfrm>
            <a:off x="5171368" y="2412567"/>
            <a:ext cx="212507" cy="376548"/>
            <a:chOff x="0" y="0"/>
            <a:chExt cx="74076" cy="131259"/>
          </a:xfrm>
        </p:grpSpPr>
        <p:sp>
          <p:nvSpPr>
            <p:cNvPr id="514" name="Freeform 5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5" name="TextBox 5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6" name="Group 516"/>
          <p:cNvGrpSpPr/>
          <p:nvPr/>
        </p:nvGrpSpPr>
        <p:grpSpPr>
          <a:xfrm>
            <a:off x="5401552" y="2412567"/>
            <a:ext cx="212507" cy="376548"/>
            <a:chOff x="0" y="0"/>
            <a:chExt cx="74076" cy="131259"/>
          </a:xfrm>
        </p:grpSpPr>
        <p:sp>
          <p:nvSpPr>
            <p:cNvPr id="517" name="Freeform 5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18" name="TextBox 5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19" name="Group 519"/>
          <p:cNvGrpSpPr/>
          <p:nvPr/>
        </p:nvGrpSpPr>
        <p:grpSpPr>
          <a:xfrm>
            <a:off x="5171368" y="2876285"/>
            <a:ext cx="212507" cy="376548"/>
            <a:chOff x="0" y="0"/>
            <a:chExt cx="74076" cy="131259"/>
          </a:xfrm>
        </p:grpSpPr>
        <p:sp>
          <p:nvSpPr>
            <p:cNvPr id="520" name="Freeform 52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1" name="TextBox 52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2" name="Group 522"/>
          <p:cNvGrpSpPr/>
          <p:nvPr/>
        </p:nvGrpSpPr>
        <p:grpSpPr>
          <a:xfrm>
            <a:off x="5401552" y="2876285"/>
            <a:ext cx="212507" cy="376548"/>
            <a:chOff x="0" y="0"/>
            <a:chExt cx="74076" cy="131259"/>
          </a:xfrm>
        </p:grpSpPr>
        <p:sp>
          <p:nvSpPr>
            <p:cNvPr id="523" name="Freeform 5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4" name="TextBox 5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5" name="Group 525"/>
          <p:cNvGrpSpPr/>
          <p:nvPr/>
        </p:nvGrpSpPr>
        <p:grpSpPr>
          <a:xfrm>
            <a:off x="5171368" y="3340002"/>
            <a:ext cx="212507" cy="376548"/>
            <a:chOff x="0" y="0"/>
            <a:chExt cx="74076" cy="131259"/>
          </a:xfrm>
        </p:grpSpPr>
        <p:sp>
          <p:nvSpPr>
            <p:cNvPr id="526" name="Freeform 5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27" name="TextBox 5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28" name="Group 528"/>
          <p:cNvGrpSpPr/>
          <p:nvPr/>
        </p:nvGrpSpPr>
        <p:grpSpPr>
          <a:xfrm>
            <a:off x="5401552" y="3340002"/>
            <a:ext cx="212507" cy="376548"/>
            <a:chOff x="0" y="0"/>
            <a:chExt cx="74076" cy="131259"/>
          </a:xfrm>
        </p:grpSpPr>
        <p:sp>
          <p:nvSpPr>
            <p:cNvPr id="529" name="Freeform 5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0" name="TextBox 5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1" name="Group 531"/>
          <p:cNvGrpSpPr/>
          <p:nvPr/>
        </p:nvGrpSpPr>
        <p:grpSpPr>
          <a:xfrm>
            <a:off x="5171368" y="3803720"/>
            <a:ext cx="212507" cy="376548"/>
            <a:chOff x="0" y="0"/>
            <a:chExt cx="74076" cy="131259"/>
          </a:xfrm>
        </p:grpSpPr>
        <p:sp>
          <p:nvSpPr>
            <p:cNvPr id="532" name="Freeform 5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3" name="TextBox 5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4" name="Group 534"/>
          <p:cNvGrpSpPr/>
          <p:nvPr/>
        </p:nvGrpSpPr>
        <p:grpSpPr>
          <a:xfrm>
            <a:off x="5401552" y="3803720"/>
            <a:ext cx="212507" cy="376548"/>
            <a:chOff x="0" y="0"/>
            <a:chExt cx="74076" cy="131259"/>
          </a:xfrm>
        </p:grpSpPr>
        <p:sp>
          <p:nvSpPr>
            <p:cNvPr id="535" name="Freeform 5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6" name="TextBox 5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37" name="Group 537"/>
          <p:cNvGrpSpPr/>
          <p:nvPr/>
        </p:nvGrpSpPr>
        <p:grpSpPr>
          <a:xfrm>
            <a:off x="5171368" y="4267437"/>
            <a:ext cx="212507" cy="376548"/>
            <a:chOff x="0" y="0"/>
            <a:chExt cx="74076" cy="131259"/>
          </a:xfrm>
        </p:grpSpPr>
        <p:sp>
          <p:nvSpPr>
            <p:cNvPr id="538" name="Freeform 5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9" name="TextBox 5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0" name="Group 540"/>
          <p:cNvGrpSpPr/>
          <p:nvPr/>
        </p:nvGrpSpPr>
        <p:grpSpPr>
          <a:xfrm>
            <a:off x="5401552" y="4267437"/>
            <a:ext cx="212507" cy="376548"/>
            <a:chOff x="0" y="0"/>
            <a:chExt cx="74076" cy="131259"/>
          </a:xfrm>
        </p:grpSpPr>
        <p:sp>
          <p:nvSpPr>
            <p:cNvPr id="541" name="Freeform 5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2" name="TextBox 5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3" name="Group 543"/>
          <p:cNvGrpSpPr/>
          <p:nvPr/>
        </p:nvGrpSpPr>
        <p:grpSpPr>
          <a:xfrm>
            <a:off x="5171368" y="4731155"/>
            <a:ext cx="212507" cy="376548"/>
            <a:chOff x="0" y="0"/>
            <a:chExt cx="74076" cy="131259"/>
          </a:xfrm>
        </p:grpSpPr>
        <p:sp>
          <p:nvSpPr>
            <p:cNvPr id="544" name="Freeform 5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5" name="TextBox 5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6" name="Group 546"/>
          <p:cNvGrpSpPr/>
          <p:nvPr/>
        </p:nvGrpSpPr>
        <p:grpSpPr>
          <a:xfrm>
            <a:off x="5401552" y="4731155"/>
            <a:ext cx="212507" cy="376548"/>
            <a:chOff x="0" y="0"/>
            <a:chExt cx="74076" cy="131259"/>
          </a:xfrm>
        </p:grpSpPr>
        <p:sp>
          <p:nvSpPr>
            <p:cNvPr id="547" name="Freeform 5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48" name="TextBox 5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49" name="Group 549"/>
          <p:cNvGrpSpPr/>
          <p:nvPr/>
        </p:nvGrpSpPr>
        <p:grpSpPr>
          <a:xfrm>
            <a:off x="5171368" y="5194872"/>
            <a:ext cx="212507" cy="376548"/>
            <a:chOff x="0" y="0"/>
            <a:chExt cx="74076" cy="131259"/>
          </a:xfrm>
        </p:grpSpPr>
        <p:sp>
          <p:nvSpPr>
            <p:cNvPr id="550" name="Freeform 5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1" name="TextBox 5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2" name="Group 552"/>
          <p:cNvGrpSpPr/>
          <p:nvPr/>
        </p:nvGrpSpPr>
        <p:grpSpPr>
          <a:xfrm>
            <a:off x="5401552" y="5194872"/>
            <a:ext cx="212507" cy="376548"/>
            <a:chOff x="0" y="0"/>
            <a:chExt cx="74076" cy="131259"/>
          </a:xfrm>
        </p:grpSpPr>
        <p:sp>
          <p:nvSpPr>
            <p:cNvPr id="553" name="Freeform 5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4" name="TextBox 5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5" name="Group 555"/>
          <p:cNvGrpSpPr/>
          <p:nvPr/>
        </p:nvGrpSpPr>
        <p:grpSpPr>
          <a:xfrm>
            <a:off x="5171368" y="5658590"/>
            <a:ext cx="212507" cy="376548"/>
            <a:chOff x="0" y="0"/>
            <a:chExt cx="74076" cy="131259"/>
          </a:xfrm>
        </p:grpSpPr>
        <p:sp>
          <p:nvSpPr>
            <p:cNvPr id="556" name="Freeform 5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57" name="TextBox 5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58" name="Group 558"/>
          <p:cNvGrpSpPr/>
          <p:nvPr/>
        </p:nvGrpSpPr>
        <p:grpSpPr>
          <a:xfrm>
            <a:off x="5401552" y="5658590"/>
            <a:ext cx="212507" cy="376548"/>
            <a:chOff x="0" y="0"/>
            <a:chExt cx="74076" cy="131259"/>
          </a:xfrm>
        </p:grpSpPr>
        <p:sp>
          <p:nvSpPr>
            <p:cNvPr id="559" name="Freeform 5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0" name="TextBox 5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1" name="Group 561"/>
          <p:cNvGrpSpPr/>
          <p:nvPr/>
        </p:nvGrpSpPr>
        <p:grpSpPr>
          <a:xfrm>
            <a:off x="5171368" y="6122307"/>
            <a:ext cx="212507" cy="376548"/>
            <a:chOff x="0" y="0"/>
            <a:chExt cx="74076" cy="131259"/>
          </a:xfrm>
        </p:grpSpPr>
        <p:sp>
          <p:nvSpPr>
            <p:cNvPr id="562" name="Freeform 5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3" name="TextBox 5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4" name="Group 564"/>
          <p:cNvGrpSpPr/>
          <p:nvPr/>
        </p:nvGrpSpPr>
        <p:grpSpPr>
          <a:xfrm>
            <a:off x="5401552" y="6122307"/>
            <a:ext cx="212507" cy="376548"/>
            <a:chOff x="0" y="0"/>
            <a:chExt cx="74076" cy="131259"/>
          </a:xfrm>
        </p:grpSpPr>
        <p:sp>
          <p:nvSpPr>
            <p:cNvPr id="565" name="Freeform 5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6" name="TextBox 5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67" name="Group 567"/>
          <p:cNvGrpSpPr/>
          <p:nvPr/>
        </p:nvGrpSpPr>
        <p:grpSpPr>
          <a:xfrm>
            <a:off x="5171368" y="6586025"/>
            <a:ext cx="212507" cy="376548"/>
            <a:chOff x="0" y="0"/>
            <a:chExt cx="74076" cy="131259"/>
          </a:xfrm>
        </p:grpSpPr>
        <p:sp>
          <p:nvSpPr>
            <p:cNvPr id="568" name="Freeform 5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9" name="TextBox 5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0" name="Group 570"/>
          <p:cNvGrpSpPr/>
          <p:nvPr/>
        </p:nvGrpSpPr>
        <p:grpSpPr>
          <a:xfrm>
            <a:off x="5401552" y="6586025"/>
            <a:ext cx="212507" cy="376548"/>
            <a:chOff x="0" y="0"/>
            <a:chExt cx="74076" cy="131259"/>
          </a:xfrm>
        </p:grpSpPr>
        <p:sp>
          <p:nvSpPr>
            <p:cNvPr id="571" name="Freeform 5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2" name="TextBox 5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3" name="Group 573"/>
          <p:cNvGrpSpPr/>
          <p:nvPr/>
        </p:nvGrpSpPr>
        <p:grpSpPr>
          <a:xfrm>
            <a:off x="5171368" y="7049742"/>
            <a:ext cx="212507" cy="376548"/>
            <a:chOff x="0" y="0"/>
            <a:chExt cx="74076" cy="131259"/>
          </a:xfrm>
        </p:grpSpPr>
        <p:sp>
          <p:nvSpPr>
            <p:cNvPr id="574" name="Freeform 5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5" name="TextBox 5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6" name="Group 576"/>
          <p:cNvGrpSpPr/>
          <p:nvPr/>
        </p:nvGrpSpPr>
        <p:grpSpPr>
          <a:xfrm>
            <a:off x="5401552" y="7049742"/>
            <a:ext cx="212507" cy="376548"/>
            <a:chOff x="0" y="0"/>
            <a:chExt cx="74076" cy="131259"/>
          </a:xfrm>
        </p:grpSpPr>
        <p:sp>
          <p:nvSpPr>
            <p:cNvPr id="577" name="Freeform 5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78" name="TextBox 5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79" name="Group 579"/>
          <p:cNvGrpSpPr/>
          <p:nvPr/>
        </p:nvGrpSpPr>
        <p:grpSpPr>
          <a:xfrm>
            <a:off x="5171368" y="7513460"/>
            <a:ext cx="212507" cy="376548"/>
            <a:chOff x="0" y="0"/>
            <a:chExt cx="74076" cy="131259"/>
          </a:xfrm>
        </p:grpSpPr>
        <p:sp>
          <p:nvSpPr>
            <p:cNvPr id="580" name="Freeform 5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1" name="TextBox 5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2" name="Group 582"/>
          <p:cNvGrpSpPr/>
          <p:nvPr/>
        </p:nvGrpSpPr>
        <p:grpSpPr>
          <a:xfrm>
            <a:off x="5401552" y="7513460"/>
            <a:ext cx="212507" cy="376548"/>
            <a:chOff x="0" y="0"/>
            <a:chExt cx="74076" cy="131259"/>
          </a:xfrm>
        </p:grpSpPr>
        <p:sp>
          <p:nvSpPr>
            <p:cNvPr id="583" name="Freeform 5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4" name="TextBox 5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5" name="Group 585"/>
          <p:cNvGrpSpPr/>
          <p:nvPr/>
        </p:nvGrpSpPr>
        <p:grpSpPr>
          <a:xfrm>
            <a:off x="5631735" y="1948850"/>
            <a:ext cx="212507" cy="376548"/>
            <a:chOff x="0" y="0"/>
            <a:chExt cx="74076" cy="131259"/>
          </a:xfrm>
        </p:grpSpPr>
        <p:sp>
          <p:nvSpPr>
            <p:cNvPr id="586" name="Freeform 5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87" name="TextBox 5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88" name="Group 588"/>
          <p:cNvGrpSpPr/>
          <p:nvPr/>
        </p:nvGrpSpPr>
        <p:grpSpPr>
          <a:xfrm>
            <a:off x="5631735" y="2412567"/>
            <a:ext cx="212507" cy="376548"/>
            <a:chOff x="0" y="0"/>
            <a:chExt cx="74076" cy="131259"/>
          </a:xfrm>
        </p:grpSpPr>
        <p:sp>
          <p:nvSpPr>
            <p:cNvPr id="589" name="Freeform 5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0" name="TextBox 5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1" name="Group 591"/>
          <p:cNvGrpSpPr/>
          <p:nvPr/>
        </p:nvGrpSpPr>
        <p:grpSpPr>
          <a:xfrm>
            <a:off x="5631735" y="2876285"/>
            <a:ext cx="212507" cy="376548"/>
            <a:chOff x="0" y="0"/>
            <a:chExt cx="74076" cy="131259"/>
          </a:xfrm>
        </p:grpSpPr>
        <p:sp>
          <p:nvSpPr>
            <p:cNvPr id="592" name="Freeform 5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3" name="TextBox 5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4" name="Group 594"/>
          <p:cNvGrpSpPr/>
          <p:nvPr/>
        </p:nvGrpSpPr>
        <p:grpSpPr>
          <a:xfrm>
            <a:off x="5631735" y="3340002"/>
            <a:ext cx="212507" cy="376548"/>
            <a:chOff x="0" y="0"/>
            <a:chExt cx="74076" cy="131259"/>
          </a:xfrm>
        </p:grpSpPr>
        <p:sp>
          <p:nvSpPr>
            <p:cNvPr id="595" name="Freeform 5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6" name="TextBox 5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597" name="Group 597"/>
          <p:cNvGrpSpPr/>
          <p:nvPr/>
        </p:nvGrpSpPr>
        <p:grpSpPr>
          <a:xfrm>
            <a:off x="5631735" y="3803720"/>
            <a:ext cx="212507" cy="376548"/>
            <a:chOff x="0" y="0"/>
            <a:chExt cx="74076" cy="131259"/>
          </a:xfrm>
        </p:grpSpPr>
        <p:sp>
          <p:nvSpPr>
            <p:cNvPr id="598" name="Freeform 5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9" name="TextBox 5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0" name="Group 600"/>
          <p:cNvGrpSpPr/>
          <p:nvPr/>
        </p:nvGrpSpPr>
        <p:grpSpPr>
          <a:xfrm>
            <a:off x="5631735" y="4267437"/>
            <a:ext cx="212507" cy="376548"/>
            <a:chOff x="0" y="0"/>
            <a:chExt cx="74076" cy="131259"/>
          </a:xfrm>
        </p:grpSpPr>
        <p:sp>
          <p:nvSpPr>
            <p:cNvPr id="601" name="Freeform 6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2" name="TextBox 6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3" name="Group 603"/>
          <p:cNvGrpSpPr/>
          <p:nvPr/>
        </p:nvGrpSpPr>
        <p:grpSpPr>
          <a:xfrm>
            <a:off x="5631735" y="4731155"/>
            <a:ext cx="212507" cy="376548"/>
            <a:chOff x="0" y="0"/>
            <a:chExt cx="74076" cy="131259"/>
          </a:xfrm>
        </p:grpSpPr>
        <p:sp>
          <p:nvSpPr>
            <p:cNvPr id="604" name="Freeform 6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5" name="TextBox 6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6" name="Group 606"/>
          <p:cNvGrpSpPr/>
          <p:nvPr/>
        </p:nvGrpSpPr>
        <p:grpSpPr>
          <a:xfrm>
            <a:off x="5631735" y="5194872"/>
            <a:ext cx="212507" cy="376548"/>
            <a:chOff x="0" y="0"/>
            <a:chExt cx="74076" cy="131259"/>
          </a:xfrm>
        </p:grpSpPr>
        <p:sp>
          <p:nvSpPr>
            <p:cNvPr id="607" name="Freeform 6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08" name="TextBox 6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09" name="Group 609"/>
          <p:cNvGrpSpPr/>
          <p:nvPr/>
        </p:nvGrpSpPr>
        <p:grpSpPr>
          <a:xfrm>
            <a:off x="5631735" y="5658590"/>
            <a:ext cx="212507" cy="376548"/>
            <a:chOff x="0" y="0"/>
            <a:chExt cx="74076" cy="131259"/>
          </a:xfrm>
        </p:grpSpPr>
        <p:sp>
          <p:nvSpPr>
            <p:cNvPr id="610" name="Freeform 6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1" name="TextBox 6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2" name="Group 612"/>
          <p:cNvGrpSpPr/>
          <p:nvPr/>
        </p:nvGrpSpPr>
        <p:grpSpPr>
          <a:xfrm>
            <a:off x="5631735" y="6122307"/>
            <a:ext cx="212507" cy="376548"/>
            <a:chOff x="0" y="0"/>
            <a:chExt cx="74076" cy="131259"/>
          </a:xfrm>
        </p:grpSpPr>
        <p:sp>
          <p:nvSpPr>
            <p:cNvPr id="613" name="Freeform 6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4" name="TextBox 6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5" name="Group 615"/>
          <p:cNvGrpSpPr/>
          <p:nvPr/>
        </p:nvGrpSpPr>
        <p:grpSpPr>
          <a:xfrm>
            <a:off x="5631735" y="6586025"/>
            <a:ext cx="212507" cy="376548"/>
            <a:chOff x="0" y="0"/>
            <a:chExt cx="74076" cy="131259"/>
          </a:xfrm>
        </p:grpSpPr>
        <p:sp>
          <p:nvSpPr>
            <p:cNvPr id="616" name="Freeform 6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17" name="TextBox 6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18" name="Group 618"/>
          <p:cNvGrpSpPr/>
          <p:nvPr/>
        </p:nvGrpSpPr>
        <p:grpSpPr>
          <a:xfrm>
            <a:off x="5631735" y="7049742"/>
            <a:ext cx="212507" cy="376548"/>
            <a:chOff x="0" y="0"/>
            <a:chExt cx="74076" cy="131259"/>
          </a:xfrm>
        </p:grpSpPr>
        <p:sp>
          <p:nvSpPr>
            <p:cNvPr id="619" name="Freeform 6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0" name="TextBox 6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1" name="Group 621"/>
          <p:cNvGrpSpPr/>
          <p:nvPr/>
        </p:nvGrpSpPr>
        <p:grpSpPr>
          <a:xfrm>
            <a:off x="5631735" y="7513460"/>
            <a:ext cx="212507" cy="376548"/>
            <a:chOff x="0" y="0"/>
            <a:chExt cx="74076" cy="131259"/>
          </a:xfrm>
        </p:grpSpPr>
        <p:sp>
          <p:nvSpPr>
            <p:cNvPr id="622" name="Freeform 6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3" name="TextBox 6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4" name="Group 624"/>
          <p:cNvGrpSpPr/>
          <p:nvPr/>
        </p:nvGrpSpPr>
        <p:grpSpPr>
          <a:xfrm>
            <a:off x="5861919" y="1948850"/>
            <a:ext cx="212507" cy="376548"/>
            <a:chOff x="0" y="0"/>
            <a:chExt cx="74076" cy="131259"/>
          </a:xfrm>
        </p:grpSpPr>
        <p:sp>
          <p:nvSpPr>
            <p:cNvPr id="625" name="Freeform 6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6" name="TextBox 6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27" name="Group 627"/>
          <p:cNvGrpSpPr/>
          <p:nvPr/>
        </p:nvGrpSpPr>
        <p:grpSpPr>
          <a:xfrm>
            <a:off x="6092102" y="1948850"/>
            <a:ext cx="212507" cy="376548"/>
            <a:chOff x="0" y="0"/>
            <a:chExt cx="74076" cy="131259"/>
          </a:xfrm>
        </p:grpSpPr>
        <p:sp>
          <p:nvSpPr>
            <p:cNvPr id="628" name="Freeform 6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9" name="TextBox 6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0" name="Group 630"/>
          <p:cNvGrpSpPr/>
          <p:nvPr/>
        </p:nvGrpSpPr>
        <p:grpSpPr>
          <a:xfrm>
            <a:off x="5861919" y="2412567"/>
            <a:ext cx="212507" cy="376548"/>
            <a:chOff x="0" y="0"/>
            <a:chExt cx="74076" cy="131259"/>
          </a:xfrm>
        </p:grpSpPr>
        <p:sp>
          <p:nvSpPr>
            <p:cNvPr id="631" name="Freeform 6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2" name="TextBox 6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3" name="Group 633"/>
          <p:cNvGrpSpPr/>
          <p:nvPr/>
        </p:nvGrpSpPr>
        <p:grpSpPr>
          <a:xfrm>
            <a:off x="6092102" y="2412567"/>
            <a:ext cx="212507" cy="376548"/>
            <a:chOff x="0" y="0"/>
            <a:chExt cx="74076" cy="131259"/>
          </a:xfrm>
        </p:grpSpPr>
        <p:sp>
          <p:nvSpPr>
            <p:cNvPr id="634" name="Freeform 6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5" name="TextBox 6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6" name="Group 636"/>
          <p:cNvGrpSpPr/>
          <p:nvPr/>
        </p:nvGrpSpPr>
        <p:grpSpPr>
          <a:xfrm>
            <a:off x="5861919" y="2876285"/>
            <a:ext cx="212507" cy="376548"/>
            <a:chOff x="0" y="0"/>
            <a:chExt cx="74076" cy="131259"/>
          </a:xfrm>
        </p:grpSpPr>
        <p:sp>
          <p:nvSpPr>
            <p:cNvPr id="637" name="Freeform 6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38" name="TextBox 6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39" name="Group 639"/>
          <p:cNvGrpSpPr/>
          <p:nvPr/>
        </p:nvGrpSpPr>
        <p:grpSpPr>
          <a:xfrm>
            <a:off x="6092102" y="2876285"/>
            <a:ext cx="212507" cy="376548"/>
            <a:chOff x="0" y="0"/>
            <a:chExt cx="74076" cy="131259"/>
          </a:xfrm>
        </p:grpSpPr>
        <p:sp>
          <p:nvSpPr>
            <p:cNvPr id="640" name="Freeform 6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1" name="TextBox 6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2" name="Group 642"/>
          <p:cNvGrpSpPr/>
          <p:nvPr/>
        </p:nvGrpSpPr>
        <p:grpSpPr>
          <a:xfrm>
            <a:off x="5861919" y="3340002"/>
            <a:ext cx="212507" cy="376548"/>
            <a:chOff x="0" y="0"/>
            <a:chExt cx="74076" cy="131259"/>
          </a:xfrm>
        </p:grpSpPr>
        <p:sp>
          <p:nvSpPr>
            <p:cNvPr id="643" name="Freeform 6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4" name="TextBox 6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5" name="Group 645"/>
          <p:cNvGrpSpPr/>
          <p:nvPr/>
        </p:nvGrpSpPr>
        <p:grpSpPr>
          <a:xfrm>
            <a:off x="6092102" y="3340002"/>
            <a:ext cx="212507" cy="376548"/>
            <a:chOff x="0" y="0"/>
            <a:chExt cx="74076" cy="131259"/>
          </a:xfrm>
        </p:grpSpPr>
        <p:sp>
          <p:nvSpPr>
            <p:cNvPr id="646" name="Freeform 6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47" name="TextBox 6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48" name="Group 648"/>
          <p:cNvGrpSpPr/>
          <p:nvPr/>
        </p:nvGrpSpPr>
        <p:grpSpPr>
          <a:xfrm>
            <a:off x="5861919" y="3803720"/>
            <a:ext cx="212507" cy="376548"/>
            <a:chOff x="0" y="0"/>
            <a:chExt cx="74076" cy="131259"/>
          </a:xfrm>
        </p:grpSpPr>
        <p:sp>
          <p:nvSpPr>
            <p:cNvPr id="649" name="Freeform 6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0" name="TextBox 6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1" name="Group 651"/>
          <p:cNvGrpSpPr/>
          <p:nvPr/>
        </p:nvGrpSpPr>
        <p:grpSpPr>
          <a:xfrm>
            <a:off x="6092102" y="3803720"/>
            <a:ext cx="212507" cy="376548"/>
            <a:chOff x="0" y="0"/>
            <a:chExt cx="74076" cy="131259"/>
          </a:xfrm>
        </p:grpSpPr>
        <p:sp>
          <p:nvSpPr>
            <p:cNvPr id="652" name="Freeform 6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3" name="TextBox 6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4" name="Group 654"/>
          <p:cNvGrpSpPr/>
          <p:nvPr/>
        </p:nvGrpSpPr>
        <p:grpSpPr>
          <a:xfrm>
            <a:off x="5861919" y="4267437"/>
            <a:ext cx="212507" cy="376548"/>
            <a:chOff x="0" y="0"/>
            <a:chExt cx="74076" cy="131259"/>
          </a:xfrm>
        </p:grpSpPr>
        <p:sp>
          <p:nvSpPr>
            <p:cNvPr id="655" name="Freeform 6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6" name="TextBox 6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57" name="Group 657"/>
          <p:cNvGrpSpPr/>
          <p:nvPr/>
        </p:nvGrpSpPr>
        <p:grpSpPr>
          <a:xfrm>
            <a:off x="6092102" y="4267437"/>
            <a:ext cx="212507" cy="376548"/>
            <a:chOff x="0" y="0"/>
            <a:chExt cx="74076" cy="131259"/>
          </a:xfrm>
        </p:grpSpPr>
        <p:sp>
          <p:nvSpPr>
            <p:cNvPr id="658" name="Freeform 6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9" name="TextBox 6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0" name="Group 660"/>
          <p:cNvGrpSpPr/>
          <p:nvPr/>
        </p:nvGrpSpPr>
        <p:grpSpPr>
          <a:xfrm>
            <a:off x="5861919" y="4731155"/>
            <a:ext cx="212507" cy="376548"/>
            <a:chOff x="0" y="0"/>
            <a:chExt cx="74076" cy="131259"/>
          </a:xfrm>
        </p:grpSpPr>
        <p:sp>
          <p:nvSpPr>
            <p:cNvPr id="661" name="Freeform 6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2" name="TextBox 6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3" name="Group 663"/>
          <p:cNvGrpSpPr/>
          <p:nvPr/>
        </p:nvGrpSpPr>
        <p:grpSpPr>
          <a:xfrm>
            <a:off x="6092102" y="4731155"/>
            <a:ext cx="212507" cy="376548"/>
            <a:chOff x="0" y="0"/>
            <a:chExt cx="74076" cy="131259"/>
          </a:xfrm>
        </p:grpSpPr>
        <p:sp>
          <p:nvSpPr>
            <p:cNvPr id="664" name="Freeform 6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5" name="TextBox 6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6" name="Group 666"/>
          <p:cNvGrpSpPr/>
          <p:nvPr/>
        </p:nvGrpSpPr>
        <p:grpSpPr>
          <a:xfrm>
            <a:off x="5861919" y="5194872"/>
            <a:ext cx="212507" cy="376548"/>
            <a:chOff x="0" y="0"/>
            <a:chExt cx="74076" cy="131259"/>
          </a:xfrm>
        </p:grpSpPr>
        <p:sp>
          <p:nvSpPr>
            <p:cNvPr id="667" name="Freeform 6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68" name="TextBox 6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69" name="Group 669"/>
          <p:cNvGrpSpPr/>
          <p:nvPr/>
        </p:nvGrpSpPr>
        <p:grpSpPr>
          <a:xfrm>
            <a:off x="6092102" y="5194872"/>
            <a:ext cx="212507" cy="376548"/>
            <a:chOff x="0" y="0"/>
            <a:chExt cx="74076" cy="131259"/>
          </a:xfrm>
        </p:grpSpPr>
        <p:sp>
          <p:nvSpPr>
            <p:cNvPr id="670" name="Freeform 6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1" name="TextBox 6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2" name="Group 672"/>
          <p:cNvGrpSpPr/>
          <p:nvPr/>
        </p:nvGrpSpPr>
        <p:grpSpPr>
          <a:xfrm>
            <a:off x="5861919" y="5658590"/>
            <a:ext cx="212507" cy="376548"/>
            <a:chOff x="0" y="0"/>
            <a:chExt cx="74076" cy="131259"/>
          </a:xfrm>
        </p:grpSpPr>
        <p:sp>
          <p:nvSpPr>
            <p:cNvPr id="673" name="Freeform 6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4" name="TextBox 6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5" name="Group 675"/>
          <p:cNvGrpSpPr/>
          <p:nvPr/>
        </p:nvGrpSpPr>
        <p:grpSpPr>
          <a:xfrm>
            <a:off x="6092102" y="5658590"/>
            <a:ext cx="212507" cy="376548"/>
            <a:chOff x="0" y="0"/>
            <a:chExt cx="74076" cy="131259"/>
          </a:xfrm>
        </p:grpSpPr>
        <p:sp>
          <p:nvSpPr>
            <p:cNvPr id="676" name="Freeform 6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77" name="TextBox 6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78" name="Group 678"/>
          <p:cNvGrpSpPr/>
          <p:nvPr/>
        </p:nvGrpSpPr>
        <p:grpSpPr>
          <a:xfrm>
            <a:off x="5861919" y="6122307"/>
            <a:ext cx="212507" cy="376548"/>
            <a:chOff x="0" y="0"/>
            <a:chExt cx="74076" cy="131259"/>
          </a:xfrm>
        </p:grpSpPr>
        <p:sp>
          <p:nvSpPr>
            <p:cNvPr id="679" name="Freeform 6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0" name="TextBox 6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1" name="Group 681"/>
          <p:cNvGrpSpPr/>
          <p:nvPr/>
        </p:nvGrpSpPr>
        <p:grpSpPr>
          <a:xfrm>
            <a:off x="6092102" y="6122307"/>
            <a:ext cx="212507" cy="376548"/>
            <a:chOff x="0" y="0"/>
            <a:chExt cx="74076" cy="131259"/>
          </a:xfrm>
        </p:grpSpPr>
        <p:sp>
          <p:nvSpPr>
            <p:cNvPr id="682" name="Freeform 6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3" name="TextBox 6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4" name="Group 684"/>
          <p:cNvGrpSpPr/>
          <p:nvPr/>
        </p:nvGrpSpPr>
        <p:grpSpPr>
          <a:xfrm>
            <a:off x="5861919" y="6586025"/>
            <a:ext cx="212507" cy="376548"/>
            <a:chOff x="0" y="0"/>
            <a:chExt cx="74076" cy="131259"/>
          </a:xfrm>
        </p:grpSpPr>
        <p:sp>
          <p:nvSpPr>
            <p:cNvPr id="685" name="Freeform 6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6" name="TextBox 6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87" name="Group 687"/>
          <p:cNvGrpSpPr/>
          <p:nvPr/>
        </p:nvGrpSpPr>
        <p:grpSpPr>
          <a:xfrm>
            <a:off x="6092102" y="6586025"/>
            <a:ext cx="212507" cy="376548"/>
            <a:chOff x="0" y="0"/>
            <a:chExt cx="74076" cy="131259"/>
          </a:xfrm>
        </p:grpSpPr>
        <p:sp>
          <p:nvSpPr>
            <p:cNvPr id="688" name="Freeform 6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9" name="TextBox 6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0" name="Group 690"/>
          <p:cNvGrpSpPr/>
          <p:nvPr/>
        </p:nvGrpSpPr>
        <p:grpSpPr>
          <a:xfrm>
            <a:off x="5861919" y="7049742"/>
            <a:ext cx="212507" cy="376548"/>
            <a:chOff x="0" y="0"/>
            <a:chExt cx="74076" cy="131259"/>
          </a:xfrm>
        </p:grpSpPr>
        <p:sp>
          <p:nvSpPr>
            <p:cNvPr id="691" name="Freeform 6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2" name="TextBox 6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3" name="Group 693"/>
          <p:cNvGrpSpPr/>
          <p:nvPr/>
        </p:nvGrpSpPr>
        <p:grpSpPr>
          <a:xfrm>
            <a:off x="6092102" y="7049742"/>
            <a:ext cx="212507" cy="376548"/>
            <a:chOff x="0" y="0"/>
            <a:chExt cx="74076" cy="131259"/>
          </a:xfrm>
        </p:grpSpPr>
        <p:sp>
          <p:nvSpPr>
            <p:cNvPr id="694" name="Freeform 6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5" name="TextBox 6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6" name="Group 696"/>
          <p:cNvGrpSpPr/>
          <p:nvPr/>
        </p:nvGrpSpPr>
        <p:grpSpPr>
          <a:xfrm>
            <a:off x="5861919" y="7513460"/>
            <a:ext cx="212507" cy="376548"/>
            <a:chOff x="0" y="0"/>
            <a:chExt cx="74076" cy="131259"/>
          </a:xfrm>
        </p:grpSpPr>
        <p:sp>
          <p:nvSpPr>
            <p:cNvPr id="697" name="Freeform 6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98" name="TextBox 6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99" name="Group 699"/>
          <p:cNvGrpSpPr/>
          <p:nvPr/>
        </p:nvGrpSpPr>
        <p:grpSpPr>
          <a:xfrm>
            <a:off x="6092102" y="7513460"/>
            <a:ext cx="212507" cy="376548"/>
            <a:chOff x="0" y="0"/>
            <a:chExt cx="74076" cy="131259"/>
          </a:xfrm>
        </p:grpSpPr>
        <p:sp>
          <p:nvSpPr>
            <p:cNvPr id="700" name="Freeform 7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1" name="TextBox 7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2" name="Group 702"/>
          <p:cNvGrpSpPr/>
          <p:nvPr/>
        </p:nvGrpSpPr>
        <p:grpSpPr>
          <a:xfrm>
            <a:off x="6322286" y="1948850"/>
            <a:ext cx="212507" cy="376548"/>
            <a:chOff x="0" y="0"/>
            <a:chExt cx="74076" cy="131259"/>
          </a:xfrm>
        </p:grpSpPr>
        <p:sp>
          <p:nvSpPr>
            <p:cNvPr id="703" name="Freeform 70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4" name="TextBox 70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5" name="Group 705"/>
          <p:cNvGrpSpPr/>
          <p:nvPr/>
        </p:nvGrpSpPr>
        <p:grpSpPr>
          <a:xfrm>
            <a:off x="6552469" y="1948850"/>
            <a:ext cx="212507" cy="376548"/>
            <a:chOff x="0" y="0"/>
            <a:chExt cx="74076" cy="131259"/>
          </a:xfrm>
        </p:grpSpPr>
        <p:sp>
          <p:nvSpPr>
            <p:cNvPr id="706" name="Freeform 70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07" name="TextBox 70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08" name="Group 708"/>
          <p:cNvGrpSpPr/>
          <p:nvPr/>
        </p:nvGrpSpPr>
        <p:grpSpPr>
          <a:xfrm>
            <a:off x="6322286" y="2412567"/>
            <a:ext cx="212507" cy="376548"/>
            <a:chOff x="0" y="0"/>
            <a:chExt cx="74076" cy="131259"/>
          </a:xfrm>
        </p:grpSpPr>
        <p:sp>
          <p:nvSpPr>
            <p:cNvPr id="709" name="Freeform 70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0" name="TextBox 71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1" name="Group 711"/>
          <p:cNvGrpSpPr/>
          <p:nvPr/>
        </p:nvGrpSpPr>
        <p:grpSpPr>
          <a:xfrm>
            <a:off x="6552469" y="2412567"/>
            <a:ext cx="212507" cy="376548"/>
            <a:chOff x="0" y="0"/>
            <a:chExt cx="74076" cy="131259"/>
          </a:xfrm>
        </p:grpSpPr>
        <p:sp>
          <p:nvSpPr>
            <p:cNvPr id="712" name="Freeform 7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3" name="TextBox 7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4" name="Group 714"/>
          <p:cNvGrpSpPr/>
          <p:nvPr/>
        </p:nvGrpSpPr>
        <p:grpSpPr>
          <a:xfrm>
            <a:off x="6322286" y="2876285"/>
            <a:ext cx="212507" cy="376548"/>
            <a:chOff x="0" y="0"/>
            <a:chExt cx="74076" cy="131259"/>
          </a:xfrm>
        </p:grpSpPr>
        <p:sp>
          <p:nvSpPr>
            <p:cNvPr id="715" name="Freeform 7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6" name="TextBox 7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17" name="Group 717"/>
          <p:cNvGrpSpPr/>
          <p:nvPr/>
        </p:nvGrpSpPr>
        <p:grpSpPr>
          <a:xfrm>
            <a:off x="6552469" y="2876285"/>
            <a:ext cx="212507" cy="376548"/>
            <a:chOff x="0" y="0"/>
            <a:chExt cx="74076" cy="131259"/>
          </a:xfrm>
        </p:grpSpPr>
        <p:sp>
          <p:nvSpPr>
            <p:cNvPr id="718" name="Freeform 7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9" name="TextBox 7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0" name="Group 720"/>
          <p:cNvGrpSpPr/>
          <p:nvPr/>
        </p:nvGrpSpPr>
        <p:grpSpPr>
          <a:xfrm>
            <a:off x="6322286" y="3340002"/>
            <a:ext cx="212507" cy="376548"/>
            <a:chOff x="0" y="0"/>
            <a:chExt cx="74076" cy="131259"/>
          </a:xfrm>
        </p:grpSpPr>
        <p:sp>
          <p:nvSpPr>
            <p:cNvPr id="721" name="Freeform 7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2" name="TextBox 7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3" name="Group 723"/>
          <p:cNvGrpSpPr/>
          <p:nvPr/>
        </p:nvGrpSpPr>
        <p:grpSpPr>
          <a:xfrm>
            <a:off x="6552469" y="3340002"/>
            <a:ext cx="212507" cy="376548"/>
            <a:chOff x="0" y="0"/>
            <a:chExt cx="74076" cy="131259"/>
          </a:xfrm>
        </p:grpSpPr>
        <p:sp>
          <p:nvSpPr>
            <p:cNvPr id="724" name="Freeform 7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5" name="TextBox 7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6" name="Group 726"/>
          <p:cNvGrpSpPr/>
          <p:nvPr/>
        </p:nvGrpSpPr>
        <p:grpSpPr>
          <a:xfrm>
            <a:off x="6322286" y="3803720"/>
            <a:ext cx="212507" cy="376548"/>
            <a:chOff x="0" y="0"/>
            <a:chExt cx="74076" cy="131259"/>
          </a:xfrm>
        </p:grpSpPr>
        <p:sp>
          <p:nvSpPr>
            <p:cNvPr id="727" name="Freeform 7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28" name="TextBox 7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29" name="Group 729"/>
          <p:cNvGrpSpPr/>
          <p:nvPr/>
        </p:nvGrpSpPr>
        <p:grpSpPr>
          <a:xfrm>
            <a:off x="6552469" y="3803720"/>
            <a:ext cx="212507" cy="376548"/>
            <a:chOff x="0" y="0"/>
            <a:chExt cx="74076" cy="131259"/>
          </a:xfrm>
        </p:grpSpPr>
        <p:sp>
          <p:nvSpPr>
            <p:cNvPr id="730" name="Freeform 7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1" name="TextBox 7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2" name="Group 732"/>
          <p:cNvGrpSpPr/>
          <p:nvPr/>
        </p:nvGrpSpPr>
        <p:grpSpPr>
          <a:xfrm>
            <a:off x="6322286" y="4267437"/>
            <a:ext cx="212507" cy="376548"/>
            <a:chOff x="0" y="0"/>
            <a:chExt cx="74076" cy="131259"/>
          </a:xfrm>
        </p:grpSpPr>
        <p:sp>
          <p:nvSpPr>
            <p:cNvPr id="733" name="Freeform 7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4" name="TextBox 7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5" name="Group 735"/>
          <p:cNvGrpSpPr/>
          <p:nvPr/>
        </p:nvGrpSpPr>
        <p:grpSpPr>
          <a:xfrm>
            <a:off x="6552469" y="4267437"/>
            <a:ext cx="212507" cy="376548"/>
            <a:chOff x="0" y="0"/>
            <a:chExt cx="74076" cy="131259"/>
          </a:xfrm>
        </p:grpSpPr>
        <p:sp>
          <p:nvSpPr>
            <p:cNvPr id="736" name="Freeform 7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37" name="TextBox 7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38" name="Group 738"/>
          <p:cNvGrpSpPr/>
          <p:nvPr/>
        </p:nvGrpSpPr>
        <p:grpSpPr>
          <a:xfrm>
            <a:off x="6322286" y="4731155"/>
            <a:ext cx="212507" cy="376548"/>
            <a:chOff x="0" y="0"/>
            <a:chExt cx="74076" cy="131259"/>
          </a:xfrm>
        </p:grpSpPr>
        <p:sp>
          <p:nvSpPr>
            <p:cNvPr id="739" name="Freeform 7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0" name="TextBox 7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1" name="Group 741"/>
          <p:cNvGrpSpPr/>
          <p:nvPr/>
        </p:nvGrpSpPr>
        <p:grpSpPr>
          <a:xfrm>
            <a:off x="6552469" y="4731155"/>
            <a:ext cx="212507" cy="376548"/>
            <a:chOff x="0" y="0"/>
            <a:chExt cx="74076" cy="131259"/>
          </a:xfrm>
        </p:grpSpPr>
        <p:sp>
          <p:nvSpPr>
            <p:cNvPr id="742" name="Freeform 7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3" name="TextBox 7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4" name="Group 744"/>
          <p:cNvGrpSpPr/>
          <p:nvPr/>
        </p:nvGrpSpPr>
        <p:grpSpPr>
          <a:xfrm>
            <a:off x="6322286" y="5194872"/>
            <a:ext cx="212507" cy="376548"/>
            <a:chOff x="0" y="0"/>
            <a:chExt cx="74076" cy="131259"/>
          </a:xfrm>
        </p:grpSpPr>
        <p:sp>
          <p:nvSpPr>
            <p:cNvPr id="745" name="Freeform 7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6" name="TextBox 7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47" name="Group 747"/>
          <p:cNvGrpSpPr/>
          <p:nvPr/>
        </p:nvGrpSpPr>
        <p:grpSpPr>
          <a:xfrm>
            <a:off x="6552469" y="5194872"/>
            <a:ext cx="212507" cy="376548"/>
            <a:chOff x="0" y="0"/>
            <a:chExt cx="74076" cy="131259"/>
          </a:xfrm>
        </p:grpSpPr>
        <p:sp>
          <p:nvSpPr>
            <p:cNvPr id="748" name="Freeform 7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9" name="TextBox 7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0" name="Group 750"/>
          <p:cNvGrpSpPr/>
          <p:nvPr/>
        </p:nvGrpSpPr>
        <p:grpSpPr>
          <a:xfrm>
            <a:off x="6322286" y="5658590"/>
            <a:ext cx="212507" cy="376548"/>
            <a:chOff x="0" y="0"/>
            <a:chExt cx="74076" cy="131259"/>
          </a:xfrm>
        </p:grpSpPr>
        <p:sp>
          <p:nvSpPr>
            <p:cNvPr id="751" name="Freeform 7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2" name="TextBox 7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3" name="Group 753"/>
          <p:cNvGrpSpPr/>
          <p:nvPr/>
        </p:nvGrpSpPr>
        <p:grpSpPr>
          <a:xfrm>
            <a:off x="6552469" y="5658590"/>
            <a:ext cx="212507" cy="376548"/>
            <a:chOff x="0" y="0"/>
            <a:chExt cx="74076" cy="131259"/>
          </a:xfrm>
        </p:grpSpPr>
        <p:sp>
          <p:nvSpPr>
            <p:cNvPr id="754" name="Freeform 7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5" name="TextBox 7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6" name="Group 756"/>
          <p:cNvGrpSpPr/>
          <p:nvPr/>
        </p:nvGrpSpPr>
        <p:grpSpPr>
          <a:xfrm>
            <a:off x="6322286" y="6122307"/>
            <a:ext cx="212507" cy="376548"/>
            <a:chOff x="0" y="0"/>
            <a:chExt cx="74076" cy="131259"/>
          </a:xfrm>
        </p:grpSpPr>
        <p:sp>
          <p:nvSpPr>
            <p:cNvPr id="757" name="Freeform 7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58" name="TextBox 7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59" name="Group 759"/>
          <p:cNvGrpSpPr/>
          <p:nvPr/>
        </p:nvGrpSpPr>
        <p:grpSpPr>
          <a:xfrm>
            <a:off x="6552469" y="6122307"/>
            <a:ext cx="212507" cy="376548"/>
            <a:chOff x="0" y="0"/>
            <a:chExt cx="74076" cy="131259"/>
          </a:xfrm>
        </p:grpSpPr>
        <p:sp>
          <p:nvSpPr>
            <p:cNvPr id="760" name="Freeform 7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1" name="TextBox 7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2" name="Group 762"/>
          <p:cNvGrpSpPr/>
          <p:nvPr/>
        </p:nvGrpSpPr>
        <p:grpSpPr>
          <a:xfrm>
            <a:off x="6322286" y="6586025"/>
            <a:ext cx="212507" cy="376548"/>
            <a:chOff x="0" y="0"/>
            <a:chExt cx="74076" cy="131259"/>
          </a:xfrm>
        </p:grpSpPr>
        <p:sp>
          <p:nvSpPr>
            <p:cNvPr id="763" name="Freeform 7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4" name="TextBox 7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5" name="Group 765"/>
          <p:cNvGrpSpPr/>
          <p:nvPr/>
        </p:nvGrpSpPr>
        <p:grpSpPr>
          <a:xfrm>
            <a:off x="6552469" y="6586025"/>
            <a:ext cx="212507" cy="376548"/>
            <a:chOff x="0" y="0"/>
            <a:chExt cx="74076" cy="131259"/>
          </a:xfrm>
        </p:grpSpPr>
        <p:sp>
          <p:nvSpPr>
            <p:cNvPr id="766" name="Freeform 7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67" name="TextBox 7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68" name="Group 768"/>
          <p:cNvGrpSpPr/>
          <p:nvPr/>
        </p:nvGrpSpPr>
        <p:grpSpPr>
          <a:xfrm>
            <a:off x="6322286" y="7049742"/>
            <a:ext cx="212507" cy="376548"/>
            <a:chOff x="0" y="0"/>
            <a:chExt cx="74076" cy="131259"/>
          </a:xfrm>
        </p:grpSpPr>
        <p:sp>
          <p:nvSpPr>
            <p:cNvPr id="769" name="Freeform 7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0" name="TextBox 7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1" name="Group 771"/>
          <p:cNvGrpSpPr/>
          <p:nvPr/>
        </p:nvGrpSpPr>
        <p:grpSpPr>
          <a:xfrm>
            <a:off x="6552469" y="7049742"/>
            <a:ext cx="212507" cy="376548"/>
            <a:chOff x="0" y="0"/>
            <a:chExt cx="74076" cy="131259"/>
          </a:xfrm>
        </p:grpSpPr>
        <p:sp>
          <p:nvSpPr>
            <p:cNvPr id="772" name="Freeform 77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3" name="TextBox 77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4" name="Group 774"/>
          <p:cNvGrpSpPr/>
          <p:nvPr/>
        </p:nvGrpSpPr>
        <p:grpSpPr>
          <a:xfrm>
            <a:off x="6322286" y="7513460"/>
            <a:ext cx="212507" cy="376548"/>
            <a:chOff x="0" y="0"/>
            <a:chExt cx="74076" cy="131259"/>
          </a:xfrm>
        </p:grpSpPr>
        <p:sp>
          <p:nvSpPr>
            <p:cNvPr id="775" name="Freeform 77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6" name="TextBox 77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77" name="Group 777"/>
          <p:cNvGrpSpPr/>
          <p:nvPr/>
        </p:nvGrpSpPr>
        <p:grpSpPr>
          <a:xfrm>
            <a:off x="6552469" y="7513460"/>
            <a:ext cx="212507" cy="376548"/>
            <a:chOff x="0" y="0"/>
            <a:chExt cx="74076" cy="131259"/>
          </a:xfrm>
        </p:grpSpPr>
        <p:sp>
          <p:nvSpPr>
            <p:cNvPr id="778" name="Freeform 77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9" name="TextBox 77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0" name="Group 780"/>
          <p:cNvGrpSpPr/>
          <p:nvPr/>
        </p:nvGrpSpPr>
        <p:grpSpPr>
          <a:xfrm>
            <a:off x="6782653" y="1948850"/>
            <a:ext cx="212507" cy="376548"/>
            <a:chOff x="0" y="0"/>
            <a:chExt cx="74076" cy="131259"/>
          </a:xfrm>
        </p:grpSpPr>
        <p:sp>
          <p:nvSpPr>
            <p:cNvPr id="781" name="Freeform 78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2" name="TextBox 78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3" name="Group 783"/>
          <p:cNvGrpSpPr/>
          <p:nvPr/>
        </p:nvGrpSpPr>
        <p:grpSpPr>
          <a:xfrm>
            <a:off x="6782653" y="2412567"/>
            <a:ext cx="212507" cy="376548"/>
            <a:chOff x="0" y="0"/>
            <a:chExt cx="74076" cy="131259"/>
          </a:xfrm>
        </p:grpSpPr>
        <p:sp>
          <p:nvSpPr>
            <p:cNvPr id="784" name="Freeform 78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5" name="TextBox 78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6" name="Group 786"/>
          <p:cNvGrpSpPr/>
          <p:nvPr/>
        </p:nvGrpSpPr>
        <p:grpSpPr>
          <a:xfrm>
            <a:off x="6782653" y="2876285"/>
            <a:ext cx="212507" cy="376548"/>
            <a:chOff x="0" y="0"/>
            <a:chExt cx="74076" cy="131259"/>
          </a:xfrm>
        </p:grpSpPr>
        <p:sp>
          <p:nvSpPr>
            <p:cNvPr id="787" name="Freeform 78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88" name="TextBox 78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89" name="Group 789"/>
          <p:cNvGrpSpPr/>
          <p:nvPr/>
        </p:nvGrpSpPr>
        <p:grpSpPr>
          <a:xfrm>
            <a:off x="6782653" y="3340002"/>
            <a:ext cx="212507" cy="376548"/>
            <a:chOff x="0" y="0"/>
            <a:chExt cx="74076" cy="131259"/>
          </a:xfrm>
        </p:grpSpPr>
        <p:sp>
          <p:nvSpPr>
            <p:cNvPr id="790" name="Freeform 79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1" name="TextBox 79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2" name="Group 792"/>
          <p:cNvGrpSpPr/>
          <p:nvPr/>
        </p:nvGrpSpPr>
        <p:grpSpPr>
          <a:xfrm>
            <a:off x="6782653" y="3803720"/>
            <a:ext cx="212507" cy="376548"/>
            <a:chOff x="0" y="0"/>
            <a:chExt cx="74076" cy="131259"/>
          </a:xfrm>
        </p:grpSpPr>
        <p:sp>
          <p:nvSpPr>
            <p:cNvPr id="793" name="Freeform 79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4" name="TextBox 79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5" name="Group 795"/>
          <p:cNvGrpSpPr/>
          <p:nvPr/>
        </p:nvGrpSpPr>
        <p:grpSpPr>
          <a:xfrm>
            <a:off x="6782653" y="4267437"/>
            <a:ext cx="212507" cy="376548"/>
            <a:chOff x="0" y="0"/>
            <a:chExt cx="74076" cy="131259"/>
          </a:xfrm>
        </p:grpSpPr>
        <p:sp>
          <p:nvSpPr>
            <p:cNvPr id="796" name="Freeform 79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97" name="TextBox 79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798" name="Group 798"/>
          <p:cNvGrpSpPr/>
          <p:nvPr/>
        </p:nvGrpSpPr>
        <p:grpSpPr>
          <a:xfrm>
            <a:off x="6782653" y="4731155"/>
            <a:ext cx="212507" cy="376548"/>
            <a:chOff x="0" y="0"/>
            <a:chExt cx="74076" cy="131259"/>
          </a:xfrm>
        </p:grpSpPr>
        <p:sp>
          <p:nvSpPr>
            <p:cNvPr id="799" name="Freeform 79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0" name="TextBox 80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1" name="Group 801"/>
          <p:cNvGrpSpPr/>
          <p:nvPr/>
        </p:nvGrpSpPr>
        <p:grpSpPr>
          <a:xfrm>
            <a:off x="6782653" y="5194872"/>
            <a:ext cx="212507" cy="376548"/>
            <a:chOff x="0" y="0"/>
            <a:chExt cx="74076" cy="131259"/>
          </a:xfrm>
        </p:grpSpPr>
        <p:sp>
          <p:nvSpPr>
            <p:cNvPr id="802" name="Freeform 80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3" name="TextBox 80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4" name="Group 804"/>
          <p:cNvGrpSpPr/>
          <p:nvPr/>
        </p:nvGrpSpPr>
        <p:grpSpPr>
          <a:xfrm>
            <a:off x="6782653" y="5658590"/>
            <a:ext cx="212507" cy="376548"/>
            <a:chOff x="0" y="0"/>
            <a:chExt cx="74076" cy="131259"/>
          </a:xfrm>
        </p:grpSpPr>
        <p:sp>
          <p:nvSpPr>
            <p:cNvPr id="805" name="Freeform 80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6" name="TextBox 80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07" name="Group 807"/>
          <p:cNvGrpSpPr/>
          <p:nvPr/>
        </p:nvGrpSpPr>
        <p:grpSpPr>
          <a:xfrm>
            <a:off x="6782653" y="6122307"/>
            <a:ext cx="212507" cy="376548"/>
            <a:chOff x="0" y="0"/>
            <a:chExt cx="74076" cy="131259"/>
          </a:xfrm>
        </p:grpSpPr>
        <p:sp>
          <p:nvSpPr>
            <p:cNvPr id="808" name="Freeform 80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09" name="TextBox 80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0" name="Group 810"/>
          <p:cNvGrpSpPr/>
          <p:nvPr/>
        </p:nvGrpSpPr>
        <p:grpSpPr>
          <a:xfrm>
            <a:off x="6782653" y="6586025"/>
            <a:ext cx="212507" cy="376548"/>
            <a:chOff x="0" y="0"/>
            <a:chExt cx="74076" cy="131259"/>
          </a:xfrm>
        </p:grpSpPr>
        <p:sp>
          <p:nvSpPr>
            <p:cNvPr id="811" name="Freeform 81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2" name="TextBox 81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3" name="Group 813"/>
          <p:cNvGrpSpPr/>
          <p:nvPr/>
        </p:nvGrpSpPr>
        <p:grpSpPr>
          <a:xfrm>
            <a:off x="6782653" y="7049742"/>
            <a:ext cx="212507" cy="376548"/>
            <a:chOff x="0" y="0"/>
            <a:chExt cx="74076" cy="131259"/>
          </a:xfrm>
        </p:grpSpPr>
        <p:sp>
          <p:nvSpPr>
            <p:cNvPr id="814" name="Freeform 81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5" name="TextBox 81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6" name="Group 816"/>
          <p:cNvGrpSpPr/>
          <p:nvPr/>
        </p:nvGrpSpPr>
        <p:grpSpPr>
          <a:xfrm>
            <a:off x="6782653" y="7513460"/>
            <a:ext cx="212507" cy="376548"/>
            <a:chOff x="0" y="0"/>
            <a:chExt cx="74076" cy="131259"/>
          </a:xfrm>
        </p:grpSpPr>
        <p:sp>
          <p:nvSpPr>
            <p:cNvPr id="817" name="Freeform 81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18" name="TextBox 81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9" name="Group 819"/>
          <p:cNvGrpSpPr/>
          <p:nvPr/>
        </p:nvGrpSpPr>
        <p:grpSpPr>
          <a:xfrm>
            <a:off x="749022" y="1948850"/>
            <a:ext cx="1642467" cy="376548"/>
            <a:chOff x="0" y="0"/>
            <a:chExt cx="572537" cy="131259"/>
          </a:xfrm>
        </p:grpSpPr>
        <p:sp>
          <p:nvSpPr>
            <p:cNvPr id="820" name="Freeform 820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1" name="TextBox 821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2" name="Group 822"/>
          <p:cNvGrpSpPr/>
          <p:nvPr/>
        </p:nvGrpSpPr>
        <p:grpSpPr>
          <a:xfrm>
            <a:off x="2409165" y="7977177"/>
            <a:ext cx="212507" cy="376548"/>
            <a:chOff x="0" y="0"/>
            <a:chExt cx="74076" cy="131259"/>
          </a:xfrm>
        </p:grpSpPr>
        <p:sp>
          <p:nvSpPr>
            <p:cNvPr id="823" name="Freeform 82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4" name="TextBox 82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5" name="Group 825"/>
          <p:cNvGrpSpPr/>
          <p:nvPr/>
        </p:nvGrpSpPr>
        <p:grpSpPr>
          <a:xfrm>
            <a:off x="2639349" y="7977177"/>
            <a:ext cx="212507" cy="376548"/>
            <a:chOff x="0" y="0"/>
            <a:chExt cx="74076" cy="131259"/>
          </a:xfrm>
        </p:grpSpPr>
        <p:sp>
          <p:nvSpPr>
            <p:cNvPr id="826" name="Freeform 82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27" name="TextBox 82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28" name="Group 828"/>
          <p:cNvGrpSpPr/>
          <p:nvPr/>
        </p:nvGrpSpPr>
        <p:grpSpPr>
          <a:xfrm>
            <a:off x="2409165" y="8440895"/>
            <a:ext cx="212507" cy="376548"/>
            <a:chOff x="0" y="0"/>
            <a:chExt cx="74076" cy="131259"/>
          </a:xfrm>
        </p:grpSpPr>
        <p:sp>
          <p:nvSpPr>
            <p:cNvPr id="829" name="Freeform 82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0" name="TextBox 83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1" name="Group 831"/>
          <p:cNvGrpSpPr/>
          <p:nvPr/>
        </p:nvGrpSpPr>
        <p:grpSpPr>
          <a:xfrm>
            <a:off x="2639349" y="8440895"/>
            <a:ext cx="212507" cy="376548"/>
            <a:chOff x="0" y="0"/>
            <a:chExt cx="74076" cy="131259"/>
          </a:xfrm>
        </p:grpSpPr>
        <p:sp>
          <p:nvSpPr>
            <p:cNvPr id="832" name="Freeform 83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3" name="TextBox 83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4" name="Group 834"/>
          <p:cNvGrpSpPr/>
          <p:nvPr/>
        </p:nvGrpSpPr>
        <p:grpSpPr>
          <a:xfrm>
            <a:off x="2409165" y="8904612"/>
            <a:ext cx="212507" cy="376548"/>
            <a:chOff x="0" y="0"/>
            <a:chExt cx="74076" cy="131259"/>
          </a:xfrm>
        </p:grpSpPr>
        <p:sp>
          <p:nvSpPr>
            <p:cNvPr id="835" name="Freeform 83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6" name="TextBox 83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37" name="Group 837"/>
          <p:cNvGrpSpPr/>
          <p:nvPr/>
        </p:nvGrpSpPr>
        <p:grpSpPr>
          <a:xfrm>
            <a:off x="2639349" y="8904612"/>
            <a:ext cx="212507" cy="376548"/>
            <a:chOff x="0" y="0"/>
            <a:chExt cx="74076" cy="131259"/>
          </a:xfrm>
        </p:grpSpPr>
        <p:sp>
          <p:nvSpPr>
            <p:cNvPr id="838" name="Freeform 83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9" name="TextBox 83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0" name="Group 840"/>
          <p:cNvGrpSpPr/>
          <p:nvPr/>
        </p:nvGrpSpPr>
        <p:grpSpPr>
          <a:xfrm>
            <a:off x="2869533" y="7977177"/>
            <a:ext cx="212507" cy="376548"/>
            <a:chOff x="0" y="0"/>
            <a:chExt cx="74076" cy="131259"/>
          </a:xfrm>
        </p:grpSpPr>
        <p:sp>
          <p:nvSpPr>
            <p:cNvPr id="841" name="Freeform 84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2" name="TextBox 84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3" name="Group 843"/>
          <p:cNvGrpSpPr/>
          <p:nvPr/>
        </p:nvGrpSpPr>
        <p:grpSpPr>
          <a:xfrm>
            <a:off x="3099716" y="7977177"/>
            <a:ext cx="212507" cy="376548"/>
            <a:chOff x="0" y="0"/>
            <a:chExt cx="74076" cy="131259"/>
          </a:xfrm>
        </p:grpSpPr>
        <p:sp>
          <p:nvSpPr>
            <p:cNvPr id="844" name="Freeform 84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5" name="TextBox 84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6" name="Group 846"/>
          <p:cNvGrpSpPr/>
          <p:nvPr/>
        </p:nvGrpSpPr>
        <p:grpSpPr>
          <a:xfrm>
            <a:off x="2869533" y="8440895"/>
            <a:ext cx="212507" cy="376548"/>
            <a:chOff x="0" y="0"/>
            <a:chExt cx="74076" cy="131259"/>
          </a:xfrm>
        </p:grpSpPr>
        <p:sp>
          <p:nvSpPr>
            <p:cNvPr id="847" name="Freeform 84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48" name="TextBox 84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49" name="Group 849"/>
          <p:cNvGrpSpPr/>
          <p:nvPr/>
        </p:nvGrpSpPr>
        <p:grpSpPr>
          <a:xfrm>
            <a:off x="3099716" y="8440895"/>
            <a:ext cx="212507" cy="376548"/>
            <a:chOff x="0" y="0"/>
            <a:chExt cx="74076" cy="131259"/>
          </a:xfrm>
        </p:grpSpPr>
        <p:sp>
          <p:nvSpPr>
            <p:cNvPr id="850" name="Freeform 85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1" name="TextBox 85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2" name="Group 852"/>
          <p:cNvGrpSpPr/>
          <p:nvPr/>
        </p:nvGrpSpPr>
        <p:grpSpPr>
          <a:xfrm>
            <a:off x="2869533" y="8904612"/>
            <a:ext cx="212507" cy="376548"/>
            <a:chOff x="0" y="0"/>
            <a:chExt cx="74076" cy="131259"/>
          </a:xfrm>
        </p:grpSpPr>
        <p:sp>
          <p:nvSpPr>
            <p:cNvPr id="853" name="Freeform 85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4" name="TextBox 85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5" name="Group 855"/>
          <p:cNvGrpSpPr/>
          <p:nvPr/>
        </p:nvGrpSpPr>
        <p:grpSpPr>
          <a:xfrm>
            <a:off x="3099716" y="8904612"/>
            <a:ext cx="212507" cy="376548"/>
            <a:chOff x="0" y="0"/>
            <a:chExt cx="74076" cy="131259"/>
          </a:xfrm>
        </p:grpSpPr>
        <p:sp>
          <p:nvSpPr>
            <p:cNvPr id="856" name="Freeform 85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57" name="TextBox 85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58" name="Group 858"/>
          <p:cNvGrpSpPr/>
          <p:nvPr/>
        </p:nvGrpSpPr>
        <p:grpSpPr>
          <a:xfrm>
            <a:off x="3329900" y="7977177"/>
            <a:ext cx="212507" cy="376548"/>
            <a:chOff x="0" y="0"/>
            <a:chExt cx="74076" cy="131259"/>
          </a:xfrm>
        </p:grpSpPr>
        <p:sp>
          <p:nvSpPr>
            <p:cNvPr id="859" name="Freeform 85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0" name="TextBox 86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1" name="Group 861"/>
          <p:cNvGrpSpPr/>
          <p:nvPr/>
        </p:nvGrpSpPr>
        <p:grpSpPr>
          <a:xfrm>
            <a:off x="3329900" y="8440895"/>
            <a:ext cx="212507" cy="376548"/>
            <a:chOff x="0" y="0"/>
            <a:chExt cx="74076" cy="131259"/>
          </a:xfrm>
        </p:grpSpPr>
        <p:sp>
          <p:nvSpPr>
            <p:cNvPr id="862" name="Freeform 86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3" name="TextBox 86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4" name="Group 864"/>
          <p:cNvGrpSpPr/>
          <p:nvPr/>
        </p:nvGrpSpPr>
        <p:grpSpPr>
          <a:xfrm>
            <a:off x="3329900" y="8904612"/>
            <a:ext cx="212507" cy="376548"/>
            <a:chOff x="0" y="0"/>
            <a:chExt cx="74076" cy="131259"/>
          </a:xfrm>
        </p:grpSpPr>
        <p:sp>
          <p:nvSpPr>
            <p:cNvPr id="865" name="Freeform 86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6" name="TextBox 86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67" name="Group 867"/>
          <p:cNvGrpSpPr/>
          <p:nvPr/>
        </p:nvGrpSpPr>
        <p:grpSpPr>
          <a:xfrm>
            <a:off x="3560083" y="7977177"/>
            <a:ext cx="212507" cy="376548"/>
            <a:chOff x="0" y="0"/>
            <a:chExt cx="74076" cy="131259"/>
          </a:xfrm>
        </p:grpSpPr>
        <p:sp>
          <p:nvSpPr>
            <p:cNvPr id="868" name="Freeform 86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69" name="TextBox 86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0" name="Group 870"/>
          <p:cNvGrpSpPr/>
          <p:nvPr/>
        </p:nvGrpSpPr>
        <p:grpSpPr>
          <a:xfrm>
            <a:off x="3790267" y="7977177"/>
            <a:ext cx="212507" cy="376548"/>
            <a:chOff x="0" y="0"/>
            <a:chExt cx="74076" cy="131259"/>
          </a:xfrm>
        </p:grpSpPr>
        <p:sp>
          <p:nvSpPr>
            <p:cNvPr id="871" name="Freeform 87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2" name="TextBox 87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3" name="Group 873"/>
          <p:cNvGrpSpPr/>
          <p:nvPr/>
        </p:nvGrpSpPr>
        <p:grpSpPr>
          <a:xfrm>
            <a:off x="3560083" y="8440895"/>
            <a:ext cx="212507" cy="376548"/>
            <a:chOff x="0" y="0"/>
            <a:chExt cx="74076" cy="131259"/>
          </a:xfrm>
        </p:grpSpPr>
        <p:sp>
          <p:nvSpPr>
            <p:cNvPr id="874" name="Freeform 87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5" name="TextBox 87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6" name="Group 876"/>
          <p:cNvGrpSpPr/>
          <p:nvPr/>
        </p:nvGrpSpPr>
        <p:grpSpPr>
          <a:xfrm>
            <a:off x="3790267" y="8440895"/>
            <a:ext cx="212507" cy="376548"/>
            <a:chOff x="0" y="0"/>
            <a:chExt cx="74076" cy="131259"/>
          </a:xfrm>
        </p:grpSpPr>
        <p:sp>
          <p:nvSpPr>
            <p:cNvPr id="877" name="Freeform 87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78" name="TextBox 87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79" name="Group 879"/>
          <p:cNvGrpSpPr/>
          <p:nvPr/>
        </p:nvGrpSpPr>
        <p:grpSpPr>
          <a:xfrm>
            <a:off x="3560083" y="8904612"/>
            <a:ext cx="212507" cy="376548"/>
            <a:chOff x="0" y="0"/>
            <a:chExt cx="74076" cy="131259"/>
          </a:xfrm>
        </p:grpSpPr>
        <p:sp>
          <p:nvSpPr>
            <p:cNvPr id="880" name="Freeform 88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1" name="TextBox 88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2" name="Group 882"/>
          <p:cNvGrpSpPr/>
          <p:nvPr/>
        </p:nvGrpSpPr>
        <p:grpSpPr>
          <a:xfrm>
            <a:off x="3790267" y="8904612"/>
            <a:ext cx="212507" cy="376548"/>
            <a:chOff x="0" y="0"/>
            <a:chExt cx="74076" cy="131259"/>
          </a:xfrm>
        </p:grpSpPr>
        <p:sp>
          <p:nvSpPr>
            <p:cNvPr id="883" name="Freeform 88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4" name="TextBox 88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5" name="Group 885"/>
          <p:cNvGrpSpPr/>
          <p:nvPr/>
        </p:nvGrpSpPr>
        <p:grpSpPr>
          <a:xfrm>
            <a:off x="4020450" y="7977177"/>
            <a:ext cx="212507" cy="376548"/>
            <a:chOff x="0" y="0"/>
            <a:chExt cx="74076" cy="131259"/>
          </a:xfrm>
        </p:grpSpPr>
        <p:sp>
          <p:nvSpPr>
            <p:cNvPr id="886" name="Freeform 88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87" name="TextBox 88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88" name="Group 888"/>
          <p:cNvGrpSpPr/>
          <p:nvPr/>
        </p:nvGrpSpPr>
        <p:grpSpPr>
          <a:xfrm>
            <a:off x="4250634" y="7977177"/>
            <a:ext cx="212507" cy="376548"/>
            <a:chOff x="0" y="0"/>
            <a:chExt cx="74076" cy="131259"/>
          </a:xfrm>
        </p:grpSpPr>
        <p:sp>
          <p:nvSpPr>
            <p:cNvPr id="889" name="Freeform 88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0" name="TextBox 89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1" name="Group 891"/>
          <p:cNvGrpSpPr/>
          <p:nvPr/>
        </p:nvGrpSpPr>
        <p:grpSpPr>
          <a:xfrm>
            <a:off x="4020450" y="8440895"/>
            <a:ext cx="212507" cy="376548"/>
            <a:chOff x="0" y="0"/>
            <a:chExt cx="74076" cy="131259"/>
          </a:xfrm>
        </p:grpSpPr>
        <p:sp>
          <p:nvSpPr>
            <p:cNvPr id="892" name="Freeform 89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3" name="TextBox 89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4" name="Group 894"/>
          <p:cNvGrpSpPr/>
          <p:nvPr/>
        </p:nvGrpSpPr>
        <p:grpSpPr>
          <a:xfrm>
            <a:off x="4250634" y="8440895"/>
            <a:ext cx="212507" cy="376548"/>
            <a:chOff x="0" y="0"/>
            <a:chExt cx="74076" cy="131259"/>
          </a:xfrm>
        </p:grpSpPr>
        <p:sp>
          <p:nvSpPr>
            <p:cNvPr id="895" name="Freeform 89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6" name="TextBox 89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97" name="Group 897"/>
          <p:cNvGrpSpPr/>
          <p:nvPr/>
        </p:nvGrpSpPr>
        <p:grpSpPr>
          <a:xfrm>
            <a:off x="4020450" y="8904612"/>
            <a:ext cx="212507" cy="376548"/>
            <a:chOff x="0" y="0"/>
            <a:chExt cx="74076" cy="131259"/>
          </a:xfrm>
        </p:grpSpPr>
        <p:sp>
          <p:nvSpPr>
            <p:cNvPr id="898" name="Freeform 89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99" name="TextBox 89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0" name="Group 900"/>
          <p:cNvGrpSpPr/>
          <p:nvPr/>
        </p:nvGrpSpPr>
        <p:grpSpPr>
          <a:xfrm>
            <a:off x="4250634" y="8904612"/>
            <a:ext cx="212507" cy="376548"/>
            <a:chOff x="0" y="0"/>
            <a:chExt cx="74076" cy="131259"/>
          </a:xfrm>
        </p:grpSpPr>
        <p:sp>
          <p:nvSpPr>
            <p:cNvPr id="901" name="Freeform 90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2" name="TextBox 90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3" name="Group 903"/>
          <p:cNvGrpSpPr/>
          <p:nvPr/>
        </p:nvGrpSpPr>
        <p:grpSpPr>
          <a:xfrm>
            <a:off x="4480817" y="7977177"/>
            <a:ext cx="212507" cy="376548"/>
            <a:chOff x="0" y="0"/>
            <a:chExt cx="74076" cy="131259"/>
          </a:xfrm>
        </p:grpSpPr>
        <p:sp>
          <p:nvSpPr>
            <p:cNvPr id="904" name="Freeform 90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5" name="TextBox 90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6" name="Group 906"/>
          <p:cNvGrpSpPr/>
          <p:nvPr/>
        </p:nvGrpSpPr>
        <p:grpSpPr>
          <a:xfrm>
            <a:off x="4480817" y="8440895"/>
            <a:ext cx="212507" cy="376548"/>
            <a:chOff x="0" y="0"/>
            <a:chExt cx="74076" cy="131259"/>
          </a:xfrm>
        </p:grpSpPr>
        <p:sp>
          <p:nvSpPr>
            <p:cNvPr id="907" name="Freeform 90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08" name="TextBox 90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09" name="Group 909"/>
          <p:cNvGrpSpPr/>
          <p:nvPr/>
        </p:nvGrpSpPr>
        <p:grpSpPr>
          <a:xfrm>
            <a:off x="4480817" y="8904612"/>
            <a:ext cx="212507" cy="376548"/>
            <a:chOff x="0" y="0"/>
            <a:chExt cx="74076" cy="131259"/>
          </a:xfrm>
        </p:grpSpPr>
        <p:sp>
          <p:nvSpPr>
            <p:cNvPr id="910" name="Freeform 91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1" name="TextBox 91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2" name="Group 912"/>
          <p:cNvGrpSpPr/>
          <p:nvPr/>
        </p:nvGrpSpPr>
        <p:grpSpPr>
          <a:xfrm>
            <a:off x="4711001" y="7977177"/>
            <a:ext cx="212507" cy="376548"/>
            <a:chOff x="0" y="0"/>
            <a:chExt cx="74076" cy="131259"/>
          </a:xfrm>
        </p:grpSpPr>
        <p:sp>
          <p:nvSpPr>
            <p:cNvPr id="913" name="Freeform 91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4" name="TextBox 91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5" name="Group 915"/>
          <p:cNvGrpSpPr/>
          <p:nvPr/>
        </p:nvGrpSpPr>
        <p:grpSpPr>
          <a:xfrm>
            <a:off x="4941185" y="7977177"/>
            <a:ext cx="212507" cy="376548"/>
            <a:chOff x="0" y="0"/>
            <a:chExt cx="74076" cy="131259"/>
          </a:xfrm>
        </p:grpSpPr>
        <p:sp>
          <p:nvSpPr>
            <p:cNvPr id="916" name="Freeform 91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17" name="TextBox 91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18" name="Group 918"/>
          <p:cNvGrpSpPr/>
          <p:nvPr/>
        </p:nvGrpSpPr>
        <p:grpSpPr>
          <a:xfrm>
            <a:off x="4711001" y="8440895"/>
            <a:ext cx="212507" cy="376548"/>
            <a:chOff x="0" y="0"/>
            <a:chExt cx="74076" cy="131259"/>
          </a:xfrm>
        </p:grpSpPr>
        <p:sp>
          <p:nvSpPr>
            <p:cNvPr id="919" name="Freeform 91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0" name="TextBox 92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1" name="Group 921"/>
          <p:cNvGrpSpPr/>
          <p:nvPr/>
        </p:nvGrpSpPr>
        <p:grpSpPr>
          <a:xfrm>
            <a:off x="4941185" y="8440895"/>
            <a:ext cx="212507" cy="376548"/>
            <a:chOff x="0" y="0"/>
            <a:chExt cx="74076" cy="131259"/>
          </a:xfrm>
        </p:grpSpPr>
        <p:sp>
          <p:nvSpPr>
            <p:cNvPr id="922" name="Freeform 92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3" name="TextBox 92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4" name="Group 924"/>
          <p:cNvGrpSpPr/>
          <p:nvPr/>
        </p:nvGrpSpPr>
        <p:grpSpPr>
          <a:xfrm>
            <a:off x="4711001" y="8904612"/>
            <a:ext cx="212507" cy="376548"/>
            <a:chOff x="0" y="0"/>
            <a:chExt cx="74076" cy="131259"/>
          </a:xfrm>
        </p:grpSpPr>
        <p:sp>
          <p:nvSpPr>
            <p:cNvPr id="925" name="Freeform 92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6" name="TextBox 92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27" name="Group 927"/>
          <p:cNvGrpSpPr/>
          <p:nvPr/>
        </p:nvGrpSpPr>
        <p:grpSpPr>
          <a:xfrm>
            <a:off x="4941185" y="8904612"/>
            <a:ext cx="212507" cy="376548"/>
            <a:chOff x="0" y="0"/>
            <a:chExt cx="74076" cy="131259"/>
          </a:xfrm>
        </p:grpSpPr>
        <p:sp>
          <p:nvSpPr>
            <p:cNvPr id="928" name="Freeform 92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29" name="TextBox 92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0" name="Group 930"/>
          <p:cNvGrpSpPr/>
          <p:nvPr/>
        </p:nvGrpSpPr>
        <p:grpSpPr>
          <a:xfrm>
            <a:off x="5171368" y="7977177"/>
            <a:ext cx="212507" cy="376548"/>
            <a:chOff x="0" y="0"/>
            <a:chExt cx="74076" cy="131259"/>
          </a:xfrm>
        </p:grpSpPr>
        <p:sp>
          <p:nvSpPr>
            <p:cNvPr id="931" name="Freeform 93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2" name="TextBox 93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3" name="Group 933"/>
          <p:cNvGrpSpPr/>
          <p:nvPr/>
        </p:nvGrpSpPr>
        <p:grpSpPr>
          <a:xfrm>
            <a:off x="5401552" y="7977177"/>
            <a:ext cx="212507" cy="376548"/>
            <a:chOff x="0" y="0"/>
            <a:chExt cx="74076" cy="131259"/>
          </a:xfrm>
        </p:grpSpPr>
        <p:sp>
          <p:nvSpPr>
            <p:cNvPr id="934" name="Freeform 93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5" name="TextBox 93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6" name="Group 936"/>
          <p:cNvGrpSpPr/>
          <p:nvPr/>
        </p:nvGrpSpPr>
        <p:grpSpPr>
          <a:xfrm>
            <a:off x="5171368" y="8440895"/>
            <a:ext cx="212507" cy="376548"/>
            <a:chOff x="0" y="0"/>
            <a:chExt cx="74076" cy="131259"/>
          </a:xfrm>
        </p:grpSpPr>
        <p:sp>
          <p:nvSpPr>
            <p:cNvPr id="937" name="Freeform 93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38" name="TextBox 93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39" name="Group 939"/>
          <p:cNvGrpSpPr/>
          <p:nvPr/>
        </p:nvGrpSpPr>
        <p:grpSpPr>
          <a:xfrm>
            <a:off x="5401552" y="8440895"/>
            <a:ext cx="212507" cy="376548"/>
            <a:chOff x="0" y="0"/>
            <a:chExt cx="74076" cy="131259"/>
          </a:xfrm>
        </p:grpSpPr>
        <p:sp>
          <p:nvSpPr>
            <p:cNvPr id="940" name="Freeform 94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1" name="TextBox 94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2" name="Group 942"/>
          <p:cNvGrpSpPr/>
          <p:nvPr/>
        </p:nvGrpSpPr>
        <p:grpSpPr>
          <a:xfrm>
            <a:off x="5171368" y="8904612"/>
            <a:ext cx="212507" cy="376548"/>
            <a:chOff x="0" y="0"/>
            <a:chExt cx="74076" cy="131259"/>
          </a:xfrm>
        </p:grpSpPr>
        <p:sp>
          <p:nvSpPr>
            <p:cNvPr id="943" name="Freeform 94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4" name="TextBox 94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5" name="Group 945"/>
          <p:cNvGrpSpPr/>
          <p:nvPr/>
        </p:nvGrpSpPr>
        <p:grpSpPr>
          <a:xfrm>
            <a:off x="5401552" y="8904612"/>
            <a:ext cx="212507" cy="376548"/>
            <a:chOff x="0" y="0"/>
            <a:chExt cx="74076" cy="131259"/>
          </a:xfrm>
        </p:grpSpPr>
        <p:sp>
          <p:nvSpPr>
            <p:cNvPr id="946" name="Freeform 94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47" name="TextBox 94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48" name="Group 948"/>
          <p:cNvGrpSpPr/>
          <p:nvPr/>
        </p:nvGrpSpPr>
        <p:grpSpPr>
          <a:xfrm>
            <a:off x="5631735" y="7977177"/>
            <a:ext cx="212507" cy="376548"/>
            <a:chOff x="0" y="0"/>
            <a:chExt cx="74076" cy="131259"/>
          </a:xfrm>
        </p:grpSpPr>
        <p:sp>
          <p:nvSpPr>
            <p:cNvPr id="949" name="Freeform 94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0" name="TextBox 95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1" name="Group 951"/>
          <p:cNvGrpSpPr/>
          <p:nvPr/>
        </p:nvGrpSpPr>
        <p:grpSpPr>
          <a:xfrm>
            <a:off x="5631735" y="8440895"/>
            <a:ext cx="212507" cy="376548"/>
            <a:chOff x="0" y="0"/>
            <a:chExt cx="74076" cy="131259"/>
          </a:xfrm>
        </p:grpSpPr>
        <p:sp>
          <p:nvSpPr>
            <p:cNvPr id="952" name="Freeform 95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3" name="TextBox 95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4" name="Group 954"/>
          <p:cNvGrpSpPr/>
          <p:nvPr/>
        </p:nvGrpSpPr>
        <p:grpSpPr>
          <a:xfrm>
            <a:off x="5631735" y="8904612"/>
            <a:ext cx="212507" cy="376548"/>
            <a:chOff x="0" y="0"/>
            <a:chExt cx="74076" cy="131259"/>
          </a:xfrm>
        </p:grpSpPr>
        <p:sp>
          <p:nvSpPr>
            <p:cNvPr id="955" name="Freeform 95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6" name="TextBox 95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57" name="Group 957"/>
          <p:cNvGrpSpPr/>
          <p:nvPr/>
        </p:nvGrpSpPr>
        <p:grpSpPr>
          <a:xfrm>
            <a:off x="5861919" y="7977177"/>
            <a:ext cx="212507" cy="376548"/>
            <a:chOff x="0" y="0"/>
            <a:chExt cx="74076" cy="131259"/>
          </a:xfrm>
        </p:grpSpPr>
        <p:sp>
          <p:nvSpPr>
            <p:cNvPr id="958" name="Freeform 95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59" name="TextBox 95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0" name="Group 960"/>
          <p:cNvGrpSpPr/>
          <p:nvPr/>
        </p:nvGrpSpPr>
        <p:grpSpPr>
          <a:xfrm>
            <a:off x="6092102" y="7977177"/>
            <a:ext cx="212507" cy="376548"/>
            <a:chOff x="0" y="0"/>
            <a:chExt cx="74076" cy="131259"/>
          </a:xfrm>
        </p:grpSpPr>
        <p:sp>
          <p:nvSpPr>
            <p:cNvPr id="961" name="Freeform 96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2" name="TextBox 96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3" name="Group 963"/>
          <p:cNvGrpSpPr/>
          <p:nvPr/>
        </p:nvGrpSpPr>
        <p:grpSpPr>
          <a:xfrm>
            <a:off x="5861919" y="8440895"/>
            <a:ext cx="212507" cy="376548"/>
            <a:chOff x="0" y="0"/>
            <a:chExt cx="74076" cy="131259"/>
          </a:xfrm>
        </p:grpSpPr>
        <p:sp>
          <p:nvSpPr>
            <p:cNvPr id="964" name="Freeform 96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5" name="TextBox 96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6" name="Group 966"/>
          <p:cNvGrpSpPr/>
          <p:nvPr/>
        </p:nvGrpSpPr>
        <p:grpSpPr>
          <a:xfrm>
            <a:off x="6092102" y="8440895"/>
            <a:ext cx="212507" cy="376548"/>
            <a:chOff x="0" y="0"/>
            <a:chExt cx="74076" cy="131259"/>
          </a:xfrm>
        </p:grpSpPr>
        <p:sp>
          <p:nvSpPr>
            <p:cNvPr id="967" name="Freeform 96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68" name="TextBox 96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69" name="Group 969"/>
          <p:cNvGrpSpPr/>
          <p:nvPr/>
        </p:nvGrpSpPr>
        <p:grpSpPr>
          <a:xfrm>
            <a:off x="5861919" y="8904612"/>
            <a:ext cx="212507" cy="376548"/>
            <a:chOff x="0" y="0"/>
            <a:chExt cx="74076" cy="131259"/>
          </a:xfrm>
        </p:grpSpPr>
        <p:sp>
          <p:nvSpPr>
            <p:cNvPr id="970" name="Freeform 97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1" name="TextBox 97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2" name="Group 972"/>
          <p:cNvGrpSpPr/>
          <p:nvPr/>
        </p:nvGrpSpPr>
        <p:grpSpPr>
          <a:xfrm>
            <a:off x="6092102" y="8904612"/>
            <a:ext cx="212507" cy="376548"/>
            <a:chOff x="0" y="0"/>
            <a:chExt cx="74076" cy="131259"/>
          </a:xfrm>
        </p:grpSpPr>
        <p:sp>
          <p:nvSpPr>
            <p:cNvPr id="973" name="Freeform 97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4" name="TextBox 97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5" name="Group 975"/>
          <p:cNvGrpSpPr/>
          <p:nvPr/>
        </p:nvGrpSpPr>
        <p:grpSpPr>
          <a:xfrm>
            <a:off x="6322286" y="7977177"/>
            <a:ext cx="212507" cy="376548"/>
            <a:chOff x="0" y="0"/>
            <a:chExt cx="74076" cy="131259"/>
          </a:xfrm>
        </p:grpSpPr>
        <p:sp>
          <p:nvSpPr>
            <p:cNvPr id="976" name="Freeform 97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77" name="TextBox 97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78" name="Group 978"/>
          <p:cNvGrpSpPr/>
          <p:nvPr/>
        </p:nvGrpSpPr>
        <p:grpSpPr>
          <a:xfrm>
            <a:off x="6552469" y="7977177"/>
            <a:ext cx="212507" cy="376548"/>
            <a:chOff x="0" y="0"/>
            <a:chExt cx="74076" cy="131259"/>
          </a:xfrm>
        </p:grpSpPr>
        <p:sp>
          <p:nvSpPr>
            <p:cNvPr id="979" name="Freeform 97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0" name="TextBox 98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1" name="Group 981"/>
          <p:cNvGrpSpPr/>
          <p:nvPr/>
        </p:nvGrpSpPr>
        <p:grpSpPr>
          <a:xfrm>
            <a:off x="6322286" y="8440895"/>
            <a:ext cx="212507" cy="376548"/>
            <a:chOff x="0" y="0"/>
            <a:chExt cx="74076" cy="131259"/>
          </a:xfrm>
        </p:grpSpPr>
        <p:sp>
          <p:nvSpPr>
            <p:cNvPr id="982" name="Freeform 98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3" name="TextBox 98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4" name="Group 984"/>
          <p:cNvGrpSpPr/>
          <p:nvPr/>
        </p:nvGrpSpPr>
        <p:grpSpPr>
          <a:xfrm>
            <a:off x="6552469" y="8440895"/>
            <a:ext cx="212507" cy="376548"/>
            <a:chOff x="0" y="0"/>
            <a:chExt cx="74076" cy="131259"/>
          </a:xfrm>
        </p:grpSpPr>
        <p:sp>
          <p:nvSpPr>
            <p:cNvPr id="985" name="Freeform 98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6" name="TextBox 98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87" name="Group 987"/>
          <p:cNvGrpSpPr/>
          <p:nvPr/>
        </p:nvGrpSpPr>
        <p:grpSpPr>
          <a:xfrm>
            <a:off x="6322286" y="8904612"/>
            <a:ext cx="212507" cy="376548"/>
            <a:chOff x="0" y="0"/>
            <a:chExt cx="74076" cy="131259"/>
          </a:xfrm>
        </p:grpSpPr>
        <p:sp>
          <p:nvSpPr>
            <p:cNvPr id="988" name="Freeform 98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89" name="TextBox 98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0" name="Group 990"/>
          <p:cNvGrpSpPr/>
          <p:nvPr/>
        </p:nvGrpSpPr>
        <p:grpSpPr>
          <a:xfrm>
            <a:off x="6552469" y="8904612"/>
            <a:ext cx="212507" cy="376548"/>
            <a:chOff x="0" y="0"/>
            <a:chExt cx="74076" cy="131259"/>
          </a:xfrm>
        </p:grpSpPr>
        <p:sp>
          <p:nvSpPr>
            <p:cNvPr id="991" name="Freeform 99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2" name="TextBox 99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3" name="Group 993"/>
          <p:cNvGrpSpPr/>
          <p:nvPr/>
        </p:nvGrpSpPr>
        <p:grpSpPr>
          <a:xfrm>
            <a:off x="6782653" y="7977177"/>
            <a:ext cx="212507" cy="376548"/>
            <a:chOff x="0" y="0"/>
            <a:chExt cx="74076" cy="131259"/>
          </a:xfrm>
        </p:grpSpPr>
        <p:sp>
          <p:nvSpPr>
            <p:cNvPr id="994" name="Freeform 99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5" name="TextBox 99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6" name="Group 996"/>
          <p:cNvGrpSpPr/>
          <p:nvPr/>
        </p:nvGrpSpPr>
        <p:grpSpPr>
          <a:xfrm>
            <a:off x="6782653" y="8440895"/>
            <a:ext cx="212507" cy="376548"/>
            <a:chOff x="0" y="0"/>
            <a:chExt cx="74076" cy="131259"/>
          </a:xfrm>
        </p:grpSpPr>
        <p:sp>
          <p:nvSpPr>
            <p:cNvPr id="997" name="Freeform 99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998" name="TextBox 99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99" name="Group 999"/>
          <p:cNvGrpSpPr/>
          <p:nvPr/>
        </p:nvGrpSpPr>
        <p:grpSpPr>
          <a:xfrm>
            <a:off x="6782653" y="8904612"/>
            <a:ext cx="212507" cy="376548"/>
            <a:chOff x="0" y="0"/>
            <a:chExt cx="74076" cy="131259"/>
          </a:xfrm>
        </p:grpSpPr>
        <p:sp>
          <p:nvSpPr>
            <p:cNvPr id="1000" name="Freeform 100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1" name="TextBox 100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2" name="Group 1002"/>
          <p:cNvGrpSpPr/>
          <p:nvPr/>
        </p:nvGrpSpPr>
        <p:grpSpPr>
          <a:xfrm>
            <a:off x="749022" y="7977177"/>
            <a:ext cx="1642467" cy="376548"/>
            <a:chOff x="0" y="0"/>
            <a:chExt cx="572537" cy="131259"/>
          </a:xfrm>
        </p:grpSpPr>
        <p:sp>
          <p:nvSpPr>
            <p:cNvPr id="1003" name="Freeform 1003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4" name="TextBox 1004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5" name="Group 1005"/>
          <p:cNvGrpSpPr/>
          <p:nvPr/>
        </p:nvGrpSpPr>
        <p:grpSpPr>
          <a:xfrm>
            <a:off x="749022" y="8440895"/>
            <a:ext cx="1642467" cy="376548"/>
            <a:chOff x="0" y="0"/>
            <a:chExt cx="572537" cy="131259"/>
          </a:xfrm>
        </p:grpSpPr>
        <p:sp>
          <p:nvSpPr>
            <p:cNvPr id="1006" name="Freeform 1006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07" name="TextBox 1007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08" name="Group 1008"/>
          <p:cNvGrpSpPr/>
          <p:nvPr/>
        </p:nvGrpSpPr>
        <p:grpSpPr>
          <a:xfrm>
            <a:off x="749022" y="8904612"/>
            <a:ext cx="1642467" cy="376548"/>
            <a:chOff x="0" y="0"/>
            <a:chExt cx="572537" cy="131259"/>
          </a:xfrm>
        </p:grpSpPr>
        <p:sp>
          <p:nvSpPr>
            <p:cNvPr id="1009" name="Freeform 1009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48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0" name="TextBox 1010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1" name="Group 1011"/>
          <p:cNvGrpSpPr/>
          <p:nvPr/>
        </p:nvGrpSpPr>
        <p:grpSpPr>
          <a:xfrm>
            <a:off x="2409165" y="1485132"/>
            <a:ext cx="212507" cy="376548"/>
            <a:chOff x="0" y="0"/>
            <a:chExt cx="74076" cy="131259"/>
          </a:xfrm>
        </p:grpSpPr>
        <p:sp>
          <p:nvSpPr>
            <p:cNvPr id="1012" name="Freeform 101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3" name="TextBox 101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4" name="Group 1014"/>
          <p:cNvGrpSpPr/>
          <p:nvPr/>
        </p:nvGrpSpPr>
        <p:grpSpPr>
          <a:xfrm>
            <a:off x="2639349" y="1485132"/>
            <a:ext cx="212507" cy="376548"/>
            <a:chOff x="0" y="0"/>
            <a:chExt cx="74076" cy="131259"/>
          </a:xfrm>
        </p:grpSpPr>
        <p:sp>
          <p:nvSpPr>
            <p:cNvPr id="1015" name="Freeform 101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6" name="TextBox 101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17" name="Group 1017"/>
          <p:cNvGrpSpPr/>
          <p:nvPr/>
        </p:nvGrpSpPr>
        <p:grpSpPr>
          <a:xfrm>
            <a:off x="2869533" y="1485132"/>
            <a:ext cx="212507" cy="376548"/>
            <a:chOff x="0" y="0"/>
            <a:chExt cx="74076" cy="131259"/>
          </a:xfrm>
        </p:grpSpPr>
        <p:sp>
          <p:nvSpPr>
            <p:cNvPr id="1018" name="Freeform 101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19" name="TextBox 101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0" name="Group 1020"/>
          <p:cNvGrpSpPr/>
          <p:nvPr/>
        </p:nvGrpSpPr>
        <p:grpSpPr>
          <a:xfrm>
            <a:off x="3099716" y="1485132"/>
            <a:ext cx="212507" cy="376548"/>
            <a:chOff x="0" y="0"/>
            <a:chExt cx="74076" cy="131259"/>
          </a:xfrm>
        </p:grpSpPr>
        <p:sp>
          <p:nvSpPr>
            <p:cNvPr id="1021" name="Freeform 102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2" name="TextBox 102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3" name="Group 1023"/>
          <p:cNvGrpSpPr/>
          <p:nvPr/>
        </p:nvGrpSpPr>
        <p:grpSpPr>
          <a:xfrm>
            <a:off x="3329900" y="1485132"/>
            <a:ext cx="212507" cy="376548"/>
            <a:chOff x="0" y="0"/>
            <a:chExt cx="74076" cy="131259"/>
          </a:xfrm>
        </p:grpSpPr>
        <p:sp>
          <p:nvSpPr>
            <p:cNvPr id="1024" name="Freeform 102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F9AE60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5" name="TextBox 102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6" name="Group 1026"/>
          <p:cNvGrpSpPr/>
          <p:nvPr/>
        </p:nvGrpSpPr>
        <p:grpSpPr>
          <a:xfrm>
            <a:off x="3560083" y="1485132"/>
            <a:ext cx="212507" cy="376548"/>
            <a:chOff x="0" y="0"/>
            <a:chExt cx="74076" cy="131259"/>
          </a:xfrm>
        </p:grpSpPr>
        <p:sp>
          <p:nvSpPr>
            <p:cNvPr id="1027" name="Freeform 102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28" name="TextBox 102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29" name="Group 1029"/>
          <p:cNvGrpSpPr/>
          <p:nvPr/>
        </p:nvGrpSpPr>
        <p:grpSpPr>
          <a:xfrm>
            <a:off x="3790267" y="1485132"/>
            <a:ext cx="212507" cy="376548"/>
            <a:chOff x="0" y="0"/>
            <a:chExt cx="74076" cy="131259"/>
          </a:xfrm>
        </p:grpSpPr>
        <p:sp>
          <p:nvSpPr>
            <p:cNvPr id="1030" name="Freeform 103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1" name="TextBox 103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2" name="Group 1032"/>
          <p:cNvGrpSpPr/>
          <p:nvPr/>
        </p:nvGrpSpPr>
        <p:grpSpPr>
          <a:xfrm>
            <a:off x="4020450" y="1485132"/>
            <a:ext cx="212507" cy="376548"/>
            <a:chOff x="0" y="0"/>
            <a:chExt cx="74076" cy="131259"/>
          </a:xfrm>
        </p:grpSpPr>
        <p:sp>
          <p:nvSpPr>
            <p:cNvPr id="1033" name="Freeform 103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4" name="TextBox 103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5" name="Group 1035"/>
          <p:cNvGrpSpPr/>
          <p:nvPr/>
        </p:nvGrpSpPr>
        <p:grpSpPr>
          <a:xfrm>
            <a:off x="4250634" y="1485132"/>
            <a:ext cx="212507" cy="376548"/>
            <a:chOff x="0" y="0"/>
            <a:chExt cx="74076" cy="131259"/>
          </a:xfrm>
        </p:grpSpPr>
        <p:sp>
          <p:nvSpPr>
            <p:cNvPr id="1036" name="Freeform 103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37" name="TextBox 103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38" name="Group 1038"/>
          <p:cNvGrpSpPr/>
          <p:nvPr/>
        </p:nvGrpSpPr>
        <p:grpSpPr>
          <a:xfrm>
            <a:off x="4480817" y="1485132"/>
            <a:ext cx="212507" cy="376548"/>
            <a:chOff x="0" y="0"/>
            <a:chExt cx="74076" cy="131259"/>
          </a:xfrm>
        </p:grpSpPr>
        <p:sp>
          <p:nvSpPr>
            <p:cNvPr id="1039" name="Freeform 103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0" name="TextBox 104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1" name="Group 1041"/>
          <p:cNvGrpSpPr/>
          <p:nvPr/>
        </p:nvGrpSpPr>
        <p:grpSpPr>
          <a:xfrm>
            <a:off x="4711001" y="1485132"/>
            <a:ext cx="212507" cy="376548"/>
            <a:chOff x="0" y="0"/>
            <a:chExt cx="74076" cy="131259"/>
          </a:xfrm>
        </p:grpSpPr>
        <p:sp>
          <p:nvSpPr>
            <p:cNvPr id="1042" name="Freeform 1042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3" name="TextBox 1043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4" name="Group 1044"/>
          <p:cNvGrpSpPr/>
          <p:nvPr/>
        </p:nvGrpSpPr>
        <p:grpSpPr>
          <a:xfrm>
            <a:off x="4941185" y="1485132"/>
            <a:ext cx="212507" cy="376548"/>
            <a:chOff x="0" y="0"/>
            <a:chExt cx="74076" cy="131259"/>
          </a:xfrm>
        </p:grpSpPr>
        <p:sp>
          <p:nvSpPr>
            <p:cNvPr id="1045" name="Freeform 1045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6" name="TextBox 1046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47" name="Group 1047"/>
          <p:cNvGrpSpPr/>
          <p:nvPr/>
        </p:nvGrpSpPr>
        <p:grpSpPr>
          <a:xfrm>
            <a:off x="5171368" y="1485132"/>
            <a:ext cx="212507" cy="376548"/>
            <a:chOff x="0" y="0"/>
            <a:chExt cx="74076" cy="131259"/>
          </a:xfrm>
        </p:grpSpPr>
        <p:sp>
          <p:nvSpPr>
            <p:cNvPr id="1048" name="Freeform 1048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49" name="TextBox 1049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0" name="Group 1050"/>
          <p:cNvGrpSpPr/>
          <p:nvPr/>
        </p:nvGrpSpPr>
        <p:grpSpPr>
          <a:xfrm>
            <a:off x="5401552" y="1485132"/>
            <a:ext cx="212507" cy="376548"/>
            <a:chOff x="0" y="0"/>
            <a:chExt cx="74076" cy="131259"/>
          </a:xfrm>
        </p:grpSpPr>
        <p:sp>
          <p:nvSpPr>
            <p:cNvPr id="1051" name="Freeform 1051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2" name="TextBox 1052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3" name="Group 1053"/>
          <p:cNvGrpSpPr/>
          <p:nvPr/>
        </p:nvGrpSpPr>
        <p:grpSpPr>
          <a:xfrm>
            <a:off x="5631735" y="1485132"/>
            <a:ext cx="212507" cy="376548"/>
            <a:chOff x="0" y="0"/>
            <a:chExt cx="74076" cy="131259"/>
          </a:xfrm>
        </p:grpSpPr>
        <p:sp>
          <p:nvSpPr>
            <p:cNvPr id="1054" name="Freeform 1054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5" name="TextBox 1055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6" name="Group 1056"/>
          <p:cNvGrpSpPr/>
          <p:nvPr/>
        </p:nvGrpSpPr>
        <p:grpSpPr>
          <a:xfrm>
            <a:off x="5861919" y="1485132"/>
            <a:ext cx="212507" cy="376548"/>
            <a:chOff x="0" y="0"/>
            <a:chExt cx="74076" cy="131259"/>
          </a:xfrm>
        </p:grpSpPr>
        <p:sp>
          <p:nvSpPr>
            <p:cNvPr id="1057" name="Freeform 1057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58" name="TextBox 1058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59" name="Group 1059"/>
          <p:cNvGrpSpPr/>
          <p:nvPr/>
        </p:nvGrpSpPr>
        <p:grpSpPr>
          <a:xfrm>
            <a:off x="6092102" y="1485132"/>
            <a:ext cx="212507" cy="376548"/>
            <a:chOff x="0" y="0"/>
            <a:chExt cx="74076" cy="131259"/>
          </a:xfrm>
        </p:grpSpPr>
        <p:sp>
          <p:nvSpPr>
            <p:cNvPr id="1060" name="Freeform 1060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1" name="TextBox 1061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2" name="Group 1062"/>
          <p:cNvGrpSpPr/>
          <p:nvPr/>
        </p:nvGrpSpPr>
        <p:grpSpPr>
          <a:xfrm>
            <a:off x="6322286" y="1485132"/>
            <a:ext cx="212507" cy="376548"/>
            <a:chOff x="0" y="0"/>
            <a:chExt cx="74076" cy="131259"/>
          </a:xfrm>
        </p:grpSpPr>
        <p:sp>
          <p:nvSpPr>
            <p:cNvPr id="1063" name="Freeform 1063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4" name="TextBox 1064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5" name="Group 1065"/>
          <p:cNvGrpSpPr/>
          <p:nvPr/>
        </p:nvGrpSpPr>
        <p:grpSpPr>
          <a:xfrm>
            <a:off x="6552469" y="1485132"/>
            <a:ext cx="212507" cy="376548"/>
            <a:chOff x="0" y="0"/>
            <a:chExt cx="74076" cy="131259"/>
          </a:xfrm>
        </p:grpSpPr>
        <p:sp>
          <p:nvSpPr>
            <p:cNvPr id="1066" name="Freeform 1066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67" name="TextBox 1067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68" name="Group 1068"/>
          <p:cNvGrpSpPr/>
          <p:nvPr/>
        </p:nvGrpSpPr>
        <p:grpSpPr>
          <a:xfrm>
            <a:off x="6782653" y="1485132"/>
            <a:ext cx="212507" cy="376548"/>
            <a:chOff x="0" y="0"/>
            <a:chExt cx="74076" cy="131259"/>
          </a:xfrm>
        </p:grpSpPr>
        <p:sp>
          <p:nvSpPr>
            <p:cNvPr id="1069" name="Freeform 1069"/>
            <p:cNvSpPr/>
            <p:nvPr/>
          </p:nvSpPr>
          <p:spPr>
            <a:xfrm>
              <a:off x="0" y="0"/>
              <a:ext cx="74076" cy="131259"/>
            </a:xfrm>
            <a:custGeom>
              <a:avLst/>
              <a:gdLst/>
              <a:ahLst/>
              <a:cxnLst/>
              <a:rect l="l" t="t" r="r" b="b"/>
              <a:pathLst>
                <a:path w="74076" h="131259">
                  <a:moveTo>
                    <a:pt x="37038" y="0"/>
                  </a:moveTo>
                  <a:lnTo>
                    <a:pt x="37038" y="0"/>
                  </a:lnTo>
                  <a:cubicBezTo>
                    <a:pt x="46861" y="0"/>
                    <a:pt x="56282" y="3902"/>
                    <a:pt x="63228" y="10848"/>
                  </a:cubicBezTo>
                  <a:cubicBezTo>
                    <a:pt x="70174" y="17794"/>
                    <a:pt x="74076" y="27215"/>
                    <a:pt x="74076" y="37038"/>
                  </a:cubicBezTo>
                  <a:lnTo>
                    <a:pt x="74076" y="94220"/>
                  </a:lnTo>
                  <a:cubicBezTo>
                    <a:pt x="74076" y="104043"/>
                    <a:pt x="70174" y="113464"/>
                    <a:pt x="63228" y="120410"/>
                  </a:cubicBezTo>
                  <a:cubicBezTo>
                    <a:pt x="56282" y="127356"/>
                    <a:pt x="46861" y="131259"/>
                    <a:pt x="37038" y="131259"/>
                  </a:cubicBezTo>
                  <a:lnTo>
                    <a:pt x="37038" y="131259"/>
                  </a:lnTo>
                  <a:cubicBezTo>
                    <a:pt x="27215" y="131259"/>
                    <a:pt x="17794" y="127356"/>
                    <a:pt x="10848" y="120410"/>
                  </a:cubicBezTo>
                  <a:cubicBezTo>
                    <a:pt x="3902" y="113464"/>
                    <a:pt x="0" y="104043"/>
                    <a:pt x="0" y="94220"/>
                  </a:cubicBezTo>
                  <a:lnTo>
                    <a:pt x="0" y="37038"/>
                  </a:lnTo>
                  <a:cubicBezTo>
                    <a:pt x="0" y="27215"/>
                    <a:pt x="3902" y="17794"/>
                    <a:pt x="10848" y="10848"/>
                  </a:cubicBezTo>
                  <a:cubicBezTo>
                    <a:pt x="17794" y="3902"/>
                    <a:pt x="27215" y="0"/>
                    <a:pt x="37038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0" name="TextBox 1070"/>
            <p:cNvSpPr txBox="1"/>
            <p:nvPr/>
          </p:nvSpPr>
          <p:spPr>
            <a:xfrm>
              <a:off x="0" y="-28575"/>
              <a:ext cx="74076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071" name="Group 1071"/>
          <p:cNvGrpSpPr/>
          <p:nvPr/>
        </p:nvGrpSpPr>
        <p:grpSpPr>
          <a:xfrm>
            <a:off x="749022" y="1485132"/>
            <a:ext cx="1642467" cy="376548"/>
            <a:chOff x="0" y="0"/>
            <a:chExt cx="572537" cy="131259"/>
          </a:xfrm>
        </p:grpSpPr>
        <p:sp>
          <p:nvSpPr>
            <p:cNvPr id="1072" name="Freeform 1072"/>
            <p:cNvSpPr/>
            <p:nvPr/>
          </p:nvSpPr>
          <p:spPr>
            <a:xfrm>
              <a:off x="0" y="0"/>
              <a:ext cx="572537" cy="131259"/>
            </a:xfrm>
            <a:custGeom>
              <a:avLst/>
              <a:gdLst/>
              <a:ahLst/>
              <a:cxnLst/>
              <a:rect l="l" t="t" r="r" b="b"/>
              <a:pathLst>
                <a:path w="572537" h="131259">
                  <a:moveTo>
                    <a:pt x="47136" y="0"/>
                  </a:moveTo>
                  <a:lnTo>
                    <a:pt x="525402" y="0"/>
                  </a:lnTo>
                  <a:cubicBezTo>
                    <a:pt x="537903" y="0"/>
                    <a:pt x="549892" y="4966"/>
                    <a:pt x="558732" y="13806"/>
                  </a:cubicBezTo>
                  <a:cubicBezTo>
                    <a:pt x="567571" y="22645"/>
                    <a:pt x="572537" y="34635"/>
                    <a:pt x="572537" y="47136"/>
                  </a:cubicBezTo>
                  <a:lnTo>
                    <a:pt x="572537" y="84123"/>
                  </a:lnTo>
                  <a:cubicBezTo>
                    <a:pt x="572537" y="96624"/>
                    <a:pt x="567571" y="108613"/>
                    <a:pt x="558732" y="117453"/>
                  </a:cubicBezTo>
                  <a:cubicBezTo>
                    <a:pt x="549892" y="126292"/>
                    <a:pt x="537903" y="131259"/>
                    <a:pt x="525402" y="131259"/>
                  </a:cubicBezTo>
                  <a:lnTo>
                    <a:pt x="47136" y="131259"/>
                  </a:lnTo>
                  <a:cubicBezTo>
                    <a:pt x="21103" y="131259"/>
                    <a:pt x="0" y="110155"/>
                    <a:pt x="0" y="84123"/>
                  </a:cubicBezTo>
                  <a:lnTo>
                    <a:pt x="0" y="47136"/>
                  </a:lnTo>
                  <a:cubicBezTo>
                    <a:pt x="0" y="34635"/>
                    <a:pt x="4966" y="22645"/>
                    <a:pt x="13806" y="13806"/>
                  </a:cubicBezTo>
                  <a:cubicBezTo>
                    <a:pt x="22645" y="4966"/>
                    <a:pt x="34635" y="0"/>
                    <a:pt x="47136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073" name="TextBox 1073"/>
            <p:cNvSpPr txBox="1"/>
            <p:nvPr/>
          </p:nvSpPr>
          <p:spPr>
            <a:xfrm>
              <a:off x="0" y="-28575"/>
              <a:ext cx="572537" cy="159834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sp>
        <p:nvSpPr>
          <p:cNvPr id="1074" name="Freeform 1074"/>
          <p:cNvSpPr/>
          <p:nvPr/>
        </p:nvSpPr>
        <p:spPr>
          <a:xfrm rot="-778175">
            <a:off x="679708" y="462142"/>
            <a:ext cx="654565" cy="630763"/>
          </a:xfrm>
          <a:custGeom>
            <a:avLst/>
            <a:gdLst/>
            <a:ahLst/>
            <a:cxnLst/>
            <a:rect l="l" t="t" r="r" b="b"/>
            <a:pathLst>
              <a:path w="654565" h="630763">
                <a:moveTo>
                  <a:pt x="0" y="0"/>
                </a:moveTo>
                <a:lnTo>
                  <a:pt x="654565" y="0"/>
                </a:lnTo>
                <a:lnTo>
                  <a:pt x="654565" y="630763"/>
                </a:lnTo>
                <a:lnTo>
                  <a:pt x="0" y="630763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8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5" name="Freeform 1075"/>
          <p:cNvSpPr/>
          <p:nvPr/>
        </p:nvSpPr>
        <p:spPr>
          <a:xfrm rot="443918">
            <a:off x="6354817" y="506332"/>
            <a:ext cx="565619" cy="541816"/>
          </a:xfrm>
          <a:custGeom>
            <a:avLst/>
            <a:gdLst/>
            <a:ahLst/>
            <a:cxnLst/>
            <a:rect l="l" t="t" r="r" b="b"/>
            <a:pathLst>
              <a:path w="565619" h="541816">
                <a:moveTo>
                  <a:pt x="0" y="0"/>
                </a:moveTo>
                <a:lnTo>
                  <a:pt x="565619" y="0"/>
                </a:lnTo>
                <a:lnTo>
                  <a:pt x="565619" y="541816"/>
                </a:lnTo>
                <a:lnTo>
                  <a:pt x="0" y="541816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alphaModFix amt="7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076" name="TextBox 1076"/>
          <p:cNvSpPr txBox="1"/>
          <p:nvPr/>
        </p:nvSpPr>
        <p:spPr>
          <a:xfrm>
            <a:off x="812823" y="1474985"/>
            <a:ext cx="390167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Mes:</a:t>
            </a:r>
          </a:p>
        </p:txBody>
      </p:sp>
      <p:sp>
        <p:nvSpPr>
          <p:cNvPr id="1077" name="TextBox 1077"/>
          <p:cNvSpPr txBox="1"/>
          <p:nvPr/>
        </p:nvSpPr>
        <p:spPr>
          <a:xfrm>
            <a:off x="2172794" y="830303"/>
            <a:ext cx="51680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78" name="TextBox 1078"/>
          <p:cNvSpPr txBox="1"/>
          <p:nvPr/>
        </p:nvSpPr>
        <p:spPr>
          <a:xfrm>
            <a:off x="2592014" y="830303"/>
            <a:ext cx="433014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79" name="TextBox 1079"/>
          <p:cNvSpPr txBox="1"/>
          <p:nvPr/>
        </p:nvSpPr>
        <p:spPr>
          <a:xfrm>
            <a:off x="2911641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0" name="TextBox 1080"/>
          <p:cNvSpPr txBox="1"/>
          <p:nvPr/>
        </p:nvSpPr>
        <p:spPr>
          <a:xfrm>
            <a:off x="3102864" y="830303"/>
            <a:ext cx="56381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s</a:t>
            </a:r>
          </a:p>
        </p:txBody>
      </p:sp>
      <p:sp>
        <p:nvSpPr>
          <p:cNvPr id="1081" name="TextBox 1081"/>
          <p:cNvSpPr txBox="1"/>
          <p:nvPr/>
        </p:nvSpPr>
        <p:spPr>
          <a:xfrm>
            <a:off x="3468298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t</a:t>
            </a:r>
          </a:p>
        </p:txBody>
      </p:sp>
      <p:sp>
        <p:nvSpPr>
          <p:cNvPr id="1082" name="TextBox 1082"/>
          <p:cNvSpPr txBox="1"/>
          <p:nvPr/>
        </p:nvSpPr>
        <p:spPr>
          <a:xfrm>
            <a:off x="3778303" y="830303"/>
            <a:ext cx="391355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1083" name="TextBox 1083"/>
          <p:cNvSpPr txBox="1"/>
          <p:nvPr/>
        </p:nvSpPr>
        <p:spPr>
          <a:xfrm>
            <a:off x="4144286" y="830303"/>
            <a:ext cx="492023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1084" name="TextBox 1084"/>
          <p:cNvSpPr txBox="1"/>
          <p:nvPr/>
        </p:nvSpPr>
        <p:spPr>
          <a:xfrm>
            <a:off x="4602797" y="830303"/>
            <a:ext cx="382446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1085" name="TextBox 1085"/>
          <p:cNvSpPr txBox="1"/>
          <p:nvPr/>
        </p:nvSpPr>
        <p:spPr>
          <a:xfrm>
            <a:off x="4909435" y="830303"/>
            <a:ext cx="370210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086" name="TextBox 1086"/>
          <p:cNvSpPr txBox="1"/>
          <p:nvPr/>
        </p:nvSpPr>
        <p:spPr>
          <a:xfrm>
            <a:off x="5184082" y="830303"/>
            <a:ext cx="429977" cy="50243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093"/>
              </a:lnSpc>
            </a:pPr>
            <a:r>
              <a:rPr lang="en-US" sz="2923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87" name="TextBox 1087"/>
          <p:cNvSpPr txBox="1"/>
          <p:nvPr/>
        </p:nvSpPr>
        <p:spPr>
          <a:xfrm>
            <a:off x="1715095" y="478066"/>
            <a:ext cx="1402594" cy="53334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325"/>
              </a:lnSpc>
            </a:pPr>
            <a:r>
              <a:rPr lang="en-US" sz="3089">
                <a:solidFill>
                  <a:srgbClr val="545454"/>
                </a:solidFill>
                <a:latin typeface="Glypher"/>
                <a:ea typeface="Glypher"/>
                <a:cs typeface="Glypher"/>
                <a:sym typeface="Glypher"/>
              </a:rPr>
              <a:t>lista de</a:t>
            </a:r>
          </a:p>
        </p:txBody>
      </p:sp>
      <p:sp>
        <p:nvSpPr>
          <p:cNvPr id="1088" name="TextBox 1088"/>
          <p:cNvSpPr txBox="1"/>
          <p:nvPr/>
        </p:nvSpPr>
        <p:spPr>
          <a:xfrm>
            <a:off x="2455355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89" name="TextBox 1089"/>
          <p:cNvSpPr txBox="1"/>
          <p:nvPr/>
        </p:nvSpPr>
        <p:spPr>
          <a:xfrm>
            <a:off x="265514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0" name="TextBox 1090"/>
          <p:cNvSpPr txBox="1"/>
          <p:nvPr/>
        </p:nvSpPr>
        <p:spPr>
          <a:xfrm>
            <a:off x="288532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1" name="TextBox 1091"/>
          <p:cNvSpPr txBox="1"/>
          <p:nvPr/>
        </p:nvSpPr>
        <p:spPr>
          <a:xfrm>
            <a:off x="311550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2" name="TextBox 1092"/>
          <p:cNvSpPr txBox="1"/>
          <p:nvPr/>
        </p:nvSpPr>
        <p:spPr>
          <a:xfrm>
            <a:off x="334569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3" name="TextBox 1093"/>
          <p:cNvSpPr txBox="1"/>
          <p:nvPr/>
        </p:nvSpPr>
        <p:spPr>
          <a:xfrm>
            <a:off x="3609082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4" name="TextBox 1094"/>
          <p:cNvSpPr txBox="1"/>
          <p:nvPr/>
        </p:nvSpPr>
        <p:spPr>
          <a:xfrm>
            <a:off x="379573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5" name="TextBox 1095"/>
          <p:cNvSpPr txBox="1"/>
          <p:nvPr/>
        </p:nvSpPr>
        <p:spPr>
          <a:xfrm>
            <a:off x="4036243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096" name="TextBox 1096"/>
          <p:cNvSpPr txBox="1"/>
          <p:nvPr/>
        </p:nvSpPr>
        <p:spPr>
          <a:xfrm>
            <a:off x="426642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097" name="TextBox 1097"/>
          <p:cNvSpPr txBox="1"/>
          <p:nvPr/>
        </p:nvSpPr>
        <p:spPr>
          <a:xfrm>
            <a:off x="4496610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098" name="TextBox 1098"/>
          <p:cNvSpPr txBox="1"/>
          <p:nvPr/>
        </p:nvSpPr>
        <p:spPr>
          <a:xfrm>
            <a:off x="4757190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099" name="TextBox 1099"/>
          <p:cNvSpPr txBox="1"/>
          <p:nvPr/>
        </p:nvSpPr>
        <p:spPr>
          <a:xfrm>
            <a:off x="4956977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0" name="TextBox 1100"/>
          <p:cNvSpPr txBox="1"/>
          <p:nvPr/>
        </p:nvSpPr>
        <p:spPr>
          <a:xfrm>
            <a:off x="5187161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1" name="TextBox 1101"/>
          <p:cNvSpPr txBox="1"/>
          <p:nvPr/>
        </p:nvSpPr>
        <p:spPr>
          <a:xfrm>
            <a:off x="5417344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2" name="TextBox 1102"/>
          <p:cNvSpPr txBox="1"/>
          <p:nvPr/>
        </p:nvSpPr>
        <p:spPr>
          <a:xfrm>
            <a:off x="5647528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103" name="TextBox 1103"/>
          <p:cNvSpPr txBox="1"/>
          <p:nvPr/>
        </p:nvSpPr>
        <p:spPr>
          <a:xfrm>
            <a:off x="5908108" y="1474985"/>
            <a:ext cx="120128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L</a:t>
            </a:r>
          </a:p>
        </p:txBody>
      </p:sp>
      <p:sp>
        <p:nvSpPr>
          <p:cNvPr id="1104" name="TextBox 1104"/>
          <p:cNvSpPr txBox="1"/>
          <p:nvPr/>
        </p:nvSpPr>
        <p:spPr>
          <a:xfrm>
            <a:off x="6107895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5" name="TextBox 1105"/>
          <p:cNvSpPr txBox="1"/>
          <p:nvPr/>
        </p:nvSpPr>
        <p:spPr>
          <a:xfrm>
            <a:off x="6338079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M</a:t>
            </a:r>
          </a:p>
        </p:txBody>
      </p:sp>
      <p:sp>
        <p:nvSpPr>
          <p:cNvPr id="1106" name="TextBox 1106"/>
          <p:cNvSpPr txBox="1"/>
          <p:nvPr/>
        </p:nvSpPr>
        <p:spPr>
          <a:xfrm>
            <a:off x="6568262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J</a:t>
            </a:r>
          </a:p>
        </p:txBody>
      </p:sp>
      <p:sp>
        <p:nvSpPr>
          <p:cNvPr id="1107" name="TextBox 1107"/>
          <p:cNvSpPr txBox="1"/>
          <p:nvPr/>
        </p:nvSpPr>
        <p:spPr>
          <a:xfrm>
            <a:off x="6798446" y="1474985"/>
            <a:ext cx="180921" cy="3492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00"/>
              </a:lnSpc>
            </a:pPr>
            <a:r>
              <a:rPr lang="en-US" sz="2000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V</a:t>
            </a:r>
          </a:p>
        </p:txBody>
      </p:sp>
      <p:sp>
        <p:nvSpPr>
          <p:cNvPr id="1108" name="Freeform 1108"/>
          <p:cNvSpPr/>
          <p:nvPr/>
        </p:nvSpPr>
        <p:spPr>
          <a:xfrm rot="443918">
            <a:off x="6939895" y="952115"/>
            <a:ext cx="329846" cy="315965"/>
          </a:xfrm>
          <a:custGeom>
            <a:avLst/>
            <a:gdLst/>
            <a:ahLst/>
            <a:cxnLst/>
            <a:rect l="l" t="t" r="r" b="b"/>
            <a:pathLst>
              <a:path w="329846" h="315965">
                <a:moveTo>
                  <a:pt x="0" y="0"/>
                </a:moveTo>
                <a:lnTo>
                  <a:pt x="329846" y="0"/>
                </a:lnTo>
                <a:lnTo>
                  <a:pt x="329846" y="315965"/>
                </a:lnTo>
                <a:lnTo>
                  <a:pt x="0" y="315965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alphaModFix amt="7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" name="TextBox 3"/>
          <p:cNvSpPr txBox="1"/>
          <p:nvPr/>
        </p:nvSpPr>
        <p:spPr>
          <a:xfrm>
            <a:off x="4031771" y="3171155"/>
            <a:ext cx="12060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98CC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n</a:t>
            </a:r>
          </a:p>
        </p:txBody>
      </p:sp>
      <p:sp>
        <p:nvSpPr>
          <p:cNvPr id="4" name="TextBox 4"/>
          <p:cNvSpPr txBox="1"/>
          <p:nvPr/>
        </p:nvSpPr>
        <p:spPr>
          <a:xfrm>
            <a:off x="2760992" y="5172075"/>
            <a:ext cx="11854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48CBB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d</a:t>
            </a:r>
          </a:p>
        </p:txBody>
      </p:sp>
      <p:sp>
        <p:nvSpPr>
          <p:cNvPr id="5" name="TextBox 5"/>
          <p:cNvSpPr txBox="1"/>
          <p:nvPr/>
        </p:nvSpPr>
        <p:spPr>
          <a:xfrm>
            <a:off x="2692193" y="1170236"/>
            <a:ext cx="1339578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4848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C</a:t>
            </a:r>
          </a:p>
        </p:txBody>
      </p:sp>
      <p:sp>
        <p:nvSpPr>
          <p:cNvPr id="6" name="TextBox 6"/>
          <p:cNvSpPr txBox="1"/>
          <p:nvPr/>
        </p:nvSpPr>
        <p:spPr>
          <a:xfrm>
            <a:off x="3800767" y="1170236"/>
            <a:ext cx="1220946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7" name="TextBox 7"/>
          <p:cNvSpPr txBox="1"/>
          <p:nvPr/>
        </p:nvSpPr>
        <p:spPr>
          <a:xfrm>
            <a:off x="2429345" y="3171155"/>
            <a:ext cx="112140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l</a:t>
            </a:r>
          </a:p>
        </p:txBody>
      </p:sp>
      <p:sp>
        <p:nvSpPr>
          <p:cNvPr id="8" name="TextBox 8"/>
          <p:cNvSpPr txBox="1"/>
          <p:nvPr/>
        </p:nvSpPr>
        <p:spPr>
          <a:xfrm>
            <a:off x="2990826" y="3171155"/>
            <a:ext cx="1325083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e</a:t>
            </a:r>
          </a:p>
        </p:txBody>
      </p:sp>
      <p:sp>
        <p:nvSpPr>
          <p:cNvPr id="9" name="TextBox 9"/>
          <p:cNvSpPr txBox="1"/>
          <p:nvPr/>
        </p:nvSpPr>
        <p:spPr>
          <a:xfrm>
            <a:off x="3767431" y="5172075"/>
            <a:ext cx="11854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49691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</a:t>
            </a:r>
          </a:p>
        </p:txBody>
      </p:sp>
      <p:sp>
        <p:nvSpPr>
          <p:cNvPr id="10" name="TextBox 10"/>
          <p:cNvSpPr txBox="1"/>
          <p:nvPr/>
        </p:nvSpPr>
        <p:spPr>
          <a:xfrm>
            <a:off x="2720487" y="7172995"/>
            <a:ext cx="11854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F9AE60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r</a:t>
            </a:r>
          </a:p>
        </p:txBody>
      </p:sp>
      <p:sp>
        <p:nvSpPr>
          <p:cNvPr id="11" name="TextBox 11"/>
          <p:cNvSpPr txBox="1"/>
          <p:nvPr/>
        </p:nvSpPr>
        <p:spPr>
          <a:xfrm>
            <a:off x="3475785" y="7172995"/>
            <a:ext cx="11854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6CB63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</a:t>
            </a:r>
          </a:p>
        </p:txBody>
      </p:sp>
      <p:sp>
        <p:nvSpPr>
          <p:cNvPr id="12" name="TextBox 12"/>
          <p:cNvSpPr txBox="1"/>
          <p:nvPr/>
        </p:nvSpPr>
        <p:spPr>
          <a:xfrm>
            <a:off x="4157573" y="7172995"/>
            <a:ext cx="1185482" cy="154372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2614"/>
              </a:lnSpc>
            </a:pPr>
            <a:r>
              <a:rPr lang="en-US" sz="9010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o</a:t>
            </a:r>
          </a:p>
        </p:txBody>
      </p:sp>
      <p:sp>
        <p:nvSpPr>
          <p:cNvPr id="13" name="Freeform 13"/>
          <p:cNvSpPr/>
          <p:nvPr/>
        </p:nvSpPr>
        <p:spPr>
          <a:xfrm rot="-1277982">
            <a:off x="6538786" y="6229877"/>
            <a:ext cx="912748" cy="4452431"/>
          </a:xfrm>
          <a:custGeom>
            <a:avLst/>
            <a:gdLst/>
            <a:ahLst/>
            <a:cxnLst/>
            <a:rect l="l" t="t" r="r" b="b"/>
            <a:pathLst>
              <a:path w="912748" h="4452431">
                <a:moveTo>
                  <a:pt x="0" y="0"/>
                </a:moveTo>
                <a:lnTo>
                  <a:pt x="912748" y="0"/>
                </a:lnTo>
                <a:lnTo>
                  <a:pt x="912748" y="4452431"/>
                </a:lnTo>
                <a:lnTo>
                  <a:pt x="0" y="4452431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4" name="Freeform 14"/>
          <p:cNvSpPr/>
          <p:nvPr/>
        </p:nvSpPr>
        <p:spPr>
          <a:xfrm rot="-4685139">
            <a:off x="5497963" y="4357585"/>
            <a:ext cx="1958538" cy="1343230"/>
          </a:xfrm>
          <a:custGeom>
            <a:avLst/>
            <a:gdLst/>
            <a:ahLst/>
            <a:cxnLst/>
            <a:rect l="l" t="t" r="r" b="b"/>
            <a:pathLst>
              <a:path w="1958538" h="1343230">
                <a:moveTo>
                  <a:pt x="0" y="0"/>
                </a:moveTo>
                <a:lnTo>
                  <a:pt x="1958538" y="0"/>
                </a:lnTo>
                <a:lnTo>
                  <a:pt x="1958538" y="1343230"/>
                </a:lnTo>
                <a:lnTo>
                  <a:pt x="0" y="1343230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8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5" name="Freeform 15"/>
          <p:cNvSpPr/>
          <p:nvPr/>
        </p:nvSpPr>
        <p:spPr>
          <a:xfrm>
            <a:off x="-320415" y="449838"/>
            <a:ext cx="1697485" cy="1783697"/>
          </a:xfrm>
          <a:custGeom>
            <a:avLst/>
            <a:gdLst/>
            <a:ahLst/>
            <a:cxnLst/>
            <a:rect l="l" t="t" r="r" b="b"/>
            <a:pathLst>
              <a:path w="1697485" h="1783697">
                <a:moveTo>
                  <a:pt x="0" y="0"/>
                </a:moveTo>
                <a:lnTo>
                  <a:pt x="1697485" y="0"/>
                </a:lnTo>
                <a:lnTo>
                  <a:pt x="1697485" y="1783696"/>
                </a:lnTo>
                <a:lnTo>
                  <a:pt x="0" y="1783696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alphaModFix amt="80000"/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16" name="Freeform 16"/>
          <p:cNvSpPr/>
          <p:nvPr/>
        </p:nvSpPr>
        <p:spPr>
          <a:xfrm>
            <a:off x="-320415" y="6914031"/>
            <a:ext cx="1697485" cy="992321"/>
          </a:xfrm>
          <a:custGeom>
            <a:avLst/>
            <a:gdLst/>
            <a:ahLst/>
            <a:cxnLst/>
            <a:rect l="l" t="t" r="r" b="b"/>
            <a:pathLst>
              <a:path w="1697485" h="992321">
                <a:moveTo>
                  <a:pt x="0" y="0"/>
                </a:moveTo>
                <a:lnTo>
                  <a:pt x="1697485" y="0"/>
                </a:lnTo>
                <a:lnTo>
                  <a:pt x="1697485" y="992321"/>
                </a:lnTo>
                <a:lnTo>
                  <a:pt x="0" y="992321"/>
                </a:lnTo>
                <a:lnTo>
                  <a:pt x="0" y="0"/>
                </a:lnTo>
                <a:close/>
              </a:path>
            </a:pathLst>
          </a:custGeom>
          <a:blipFill>
            <a:blip r:embed="rId8">
              <a:alphaModFix amt="80000"/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" name="Freeform 3"/>
          <p:cNvSpPr/>
          <p:nvPr/>
        </p:nvSpPr>
        <p:spPr>
          <a:xfrm>
            <a:off x="-320415" y="449838"/>
            <a:ext cx="1697485" cy="1783697"/>
          </a:xfrm>
          <a:custGeom>
            <a:avLst/>
            <a:gdLst/>
            <a:ahLst/>
            <a:cxnLst/>
            <a:rect l="l" t="t" r="r" b="b"/>
            <a:pathLst>
              <a:path w="1697485" h="1783697">
                <a:moveTo>
                  <a:pt x="0" y="0"/>
                </a:moveTo>
                <a:lnTo>
                  <a:pt x="1697485" y="0"/>
                </a:lnTo>
                <a:lnTo>
                  <a:pt x="1697485" y="1783696"/>
                </a:lnTo>
                <a:lnTo>
                  <a:pt x="0" y="1783696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80000"/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" name="Freeform 4"/>
          <p:cNvSpPr/>
          <p:nvPr/>
        </p:nvSpPr>
        <p:spPr>
          <a:xfrm>
            <a:off x="-320415" y="6914031"/>
            <a:ext cx="1697485" cy="992321"/>
          </a:xfrm>
          <a:custGeom>
            <a:avLst/>
            <a:gdLst/>
            <a:ahLst/>
            <a:cxnLst/>
            <a:rect l="l" t="t" r="r" b="b"/>
            <a:pathLst>
              <a:path w="1697485" h="992321">
                <a:moveTo>
                  <a:pt x="0" y="0"/>
                </a:moveTo>
                <a:lnTo>
                  <a:pt x="1697485" y="0"/>
                </a:lnTo>
                <a:lnTo>
                  <a:pt x="1697485" y="992321"/>
                </a:lnTo>
                <a:lnTo>
                  <a:pt x="0" y="992321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alphaModFix amt="80000"/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5" name="Freeform 5"/>
          <p:cNvSpPr/>
          <p:nvPr/>
        </p:nvSpPr>
        <p:spPr>
          <a:xfrm>
            <a:off x="0" y="0"/>
            <a:ext cx="7772400" cy="6326015"/>
          </a:xfrm>
          <a:custGeom>
            <a:avLst/>
            <a:gdLst/>
            <a:ahLst/>
            <a:cxnLst/>
            <a:rect l="l" t="t" r="r" b="b"/>
            <a:pathLst>
              <a:path w="7772400" h="6326015">
                <a:moveTo>
                  <a:pt x="0" y="0"/>
                </a:moveTo>
                <a:lnTo>
                  <a:pt x="7772400" y="0"/>
                </a:lnTo>
                <a:lnTo>
                  <a:pt x="7772400" y="6326015"/>
                </a:lnTo>
                <a:lnTo>
                  <a:pt x="0" y="6326015"/>
                </a:lnTo>
                <a:lnTo>
                  <a:pt x="0" y="0"/>
                </a:lnTo>
                <a:close/>
              </a:path>
            </a:pathLst>
          </a:custGeom>
          <a:blipFill>
            <a:blip r:embed="rId7"/>
            <a:stretch>
              <a:fillRect l="-27348" t="-39649" r="-78859" b="-2863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6" name="Freeform 6"/>
          <p:cNvSpPr/>
          <p:nvPr/>
        </p:nvSpPr>
        <p:spPr>
          <a:xfrm>
            <a:off x="3886200" y="6326015"/>
            <a:ext cx="4105186" cy="3732385"/>
          </a:xfrm>
          <a:custGeom>
            <a:avLst/>
            <a:gdLst/>
            <a:ahLst/>
            <a:cxnLst/>
            <a:rect l="l" t="t" r="r" b="b"/>
            <a:pathLst>
              <a:path w="4105186" h="3732385">
                <a:moveTo>
                  <a:pt x="0" y="0"/>
                </a:moveTo>
                <a:lnTo>
                  <a:pt x="4105186" y="0"/>
                </a:lnTo>
                <a:lnTo>
                  <a:pt x="4105186" y="3732385"/>
                </a:lnTo>
                <a:lnTo>
                  <a:pt x="0" y="3732385"/>
                </a:lnTo>
                <a:lnTo>
                  <a:pt x="0" y="0"/>
                </a:lnTo>
                <a:close/>
              </a:path>
            </a:pathLst>
          </a:custGeom>
          <a:blipFill>
            <a:blip r:embed="rId7"/>
            <a:stretch>
              <a:fillRect l="-282107" t="-127845" r="-80306" b="-58242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7" name="Freeform 7"/>
          <p:cNvSpPr/>
          <p:nvPr/>
        </p:nvSpPr>
        <p:spPr>
          <a:xfrm rot="-8100000">
            <a:off x="1459445" y="6915642"/>
            <a:ext cx="589985" cy="2877977"/>
          </a:xfrm>
          <a:custGeom>
            <a:avLst/>
            <a:gdLst/>
            <a:ahLst/>
            <a:cxnLst/>
            <a:rect l="l" t="t" r="r" b="b"/>
            <a:pathLst>
              <a:path w="589985" h="2877977">
                <a:moveTo>
                  <a:pt x="0" y="0"/>
                </a:moveTo>
                <a:lnTo>
                  <a:pt x="589985" y="0"/>
                </a:lnTo>
                <a:lnTo>
                  <a:pt x="589985" y="2877977"/>
                </a:lnTo>
                <a:lnTo>
                  <a:pt x="0" y="2877977"/>
                </a:lnTo>
                <a:lnTo>
                  <a:pt x="0" y="0"/>
                </a:lnTo>
                <a:close/>
              </a:path>
            </a:pathLst>
          </a:custGeom>
          <a:blipFill>
            <a:blip r:embed="rId8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73348" y="2136339"/>
            <a:ext cx="6225704" cy="1590109"/>
            <a:chOff x="0" y="0"/>
            <a:chExt cx="1478902" cy="377727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1478902" cy="377727"/>
            </a:xfrm>
            <a:custGeom>
              <a:avLst/>
              <a:gdLst/>
              <a:ahLst/>
              <a:cxnLst/>
              <a:rect l="l" t="t" r="r" b="b"/>
              <a:pathLst>
                <a:path w="1478902" h="377727">
                  <a:moveTo>
                    <a:pt x="24871" y="0"/>
                  </a:moveTo>
                  <a:lnTo>
                    <a:pt x="1454031" y="0"/>
                  </a:lnTo>
                  <a:cubicBezTo>
                    <a:pt x="1467767" y="0"/>
                    <a:pt x="1478902" y="11135"/>
                    <a:pt x="1478902" y="24871"/>
                  </a:cubicBezTo>
                  <a:lnTo>
                    <a:pt x="1478902" y="352856"/>
                  </a:lnTo>
                  <a:cubicBezTo>
                    <a:pt x="1478902" y="366592"/>
                    <a:pt x="1467767" y="377727"/>
                    <a:pt x="1454031" y="377727"/>
                  </a:cubicBezTo>
                  <a:lnTo>
                    <a:pt x="24871" y="377727"/>
                  </a:lnTo>
                  <a:cubicBezTo>
                    <a:pt x="18275" y="377727"/>
                    <a:pt x="11949" y="375106"/>
                    <a:pt x="7284" y="370442"/>
                  </a:cubicBezTo>
                  <a:cubicBezTo>
                    <a:pt x="2620" y="365778"/>
                    <a:pt x="0" y="359452"/>
                    <a:pt x="0" y="352856"/>
                  </a:cubicBezTo>
                  <a:lnTo>
                    <a:pt x="0" y="24871"/>
                  </a:lnTo>
                  <a:cubicBezTo>
                    <a:pt x="0" y="18275"/>
                    <a:pt x="2620" y="11949"/>
                    <a:pt x="7284" y="7284"/>
                  </a:cubicBezTo>
                  <a:cubicBezTo>
                    <a:pt x="11949" y="2620"/>
                    <a:pt x="18275" y="0"/>
                    <a:pt x="24871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1478902" cy="40630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777240" y="3888373"/>
            <a:ext cx="3053954" cy="3108183"/>
            <a:chOff x="0" y="0"/>
            <a:chExt cx="725460" cy="738342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25460" cy="738342"/>
            </a:xfrm>
            <a:custGeom>
              <a:avLst/>
              <a:gdLst/>
              <a:ahLst/>
              <a:cxnLst/>
              <a:rect l="l" t="t" r="r" b="b"/>
              <a:pathLst>
                <a:path w="725460" h="738342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7641"/>
                  </a:lnTo>
                  <a:cubicBezTo>
                    <a:pt x="725460" y="715642"/>
                    <a:pt x="702760" y="738342"/>
                    <a:pt x="674759" y="738342"/>
                  </a:cubicBezTo>
                  <a:lnTo>
                    <a:pt x="50701" y="738342"/>
                  </a:lnTo>
                  <a:cubicBezTo>
                    <a:pt x="22700" y="738342"/>
                    <a:pt x="0" y="715642"/>
                    <a:pt x="0" y="687641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25460" cy="766917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3945098" y="3897898"/>
            <a:ext cx="3053954" cy="3098658"/>
            <a:chOff x="0" y="0"/>
            <a:chExt cx="725460" cy="73607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725460" cy="736079"/>
            </a:xfrm>
            <a:custGeom>
              <a:avLst/>
              <a:gdLst/>
              <a:ahLst/>
              <a:cxnLst/>
              <a:rect l="l" t="t" r="r" b="b"/>
              <a:pathLst>
                <a:path w="725460" h="736079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5378"/>
                  </a:lnTo>
                  <a:cubicBezTo>
                    <a:pt x="725460" y="713379"/>
                    <a:pt x="702760" y="736079"/>
                    <a:pt x="674759" y="736079"/>
                  </a:cubicBezTo>
                  <a:lnTo>
                    <a:pt x="50701" y="736079"/>
                  </a:lnTo>
                  <a:cubicBezTo>
                    <a:pt x="22700" y="736079"/>
                    <a:pt x="0" y="713379"/>
                    <a:pt x="0" y="685378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725460" cy="764654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9456" y="1684883"/>
            <a:ext cx="3066015" cy="282147"/>
            <a:chOff x="0" y="0"/>
            <a:chExt cx="1068763" cy="98352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CACAA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929145" y="1684883"/>
            <a:ext cx="3066015" cy="282147"/>
            <a:chOff x="0" y="0"/>
            <a:chExt cx="1068763" cy="98352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9AE60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910382" y="2481146"/>
            <a:ext cx="5951637" cy="232347"/>
            <a:chOff x="0" y="0"/>
            <a:chExt cx="2074645" cy="80992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910382" y="2773783"/>
            <a:ext cx="5951637" cy="232347"/>
            <a:chOff x="0" y="0"/>
            <a:chExt cx="2074645" cy="80992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910382" y="3066420"/>
            <a:ext cx="5951637" cy="232347"/>
            <a:chOff x="0" y="0"/>
            <a:chExt cx="2074645" cy="80992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910382" y="3359056"/>
            <a:ext cx="5951637" cy="232347"/>
            <a:chOff x="0" y="0"/>
            <a:chExt cx="2074645" cy="80992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890654" y="4570869"/>
            <a:ext cx="2828880" cy="232347"/>
            <a:chOff x="0" y="0"/>
            <a:chExt cx="986102" cy="80992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890654" y="4863506"/>
            <a:ext cx="2828880" cy="232347"/>
            <a:chOff x="0" y="0"/>
            <a:chExt cx="986102" cy="80992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890654" y="5156143"/>
            <a:ext cx="2828880" cy="232347"/>
            <a:chOff x="0" y="0"/>
            <a:chExt cx="986102" cy="80992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890654" y="5448780"/>
            <a:ext cx="2828880" cy="232347"/>
            <a:chOff x="0" y="0"/>
            <a:chExt cx="986102" cy="80992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888900" y="5738276"/>
            <a:ext cx="2828880" cy="232347"/>
            <a:chOff x="0" y="0"/>
            <a:chExt cx="986102" cy="80992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888900" y="6030913"/>
            <a:ext cx="2828880" cy="232347"/>
            <a:chOff x="0" y="0"/>
            <a:chExt cx="986102" cy="80992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888900" y="6323550"/>
            <a:ext cx="2828880" cy="232347"/>
            <a:chOff x="0" y="0"/>
            <a:chExt cx="986102" cy="80992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888023" y="6613047"/>
            <a:ext cx="2828880" cy="232347"/>
            <a:chOff x="0" y="0"/>
            <a:chExt cx="986102" cy="80992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058950" y="4570869"/>
            <a:ext cx="2828880" cy="232347"/>
            <a:chOff x="0" y="0"/>
            <a:chExt cx="986102" cy="80992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4058950" y="4863506"/>
            <a:ext cx="2828880" cy="232347"/>
            <a:chOff x="0" y="0"/>
            <a:chExt cx="986102" cy="80992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4058950" y="5156143"/>
            <a:ext cx="2828880" cy="232347"/>
            <a:chOff x="0" y="0"/>
            <a:chExt cx="986102" cy="80992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058950" y="5448780"/>
            <a:ext cx="2828880" cy="232347"/>
            <a:chOff x="0" y="0"/>
            <a:chExt cx="986102" cy="80992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4057197" y="5738276"/>
            <a:ext cx="2828880" cy="232347"/>
            <a:chOff x="0" y="0"/>
            <a:chExt cx="986102" cy="80992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4057197" y="6030913"/>
            <a:ext cx="2828880" cy="232347"/>
            <a:chOff x="0" y="0"/>
            <a:chExt cx="986102" cy="80992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057197" y="6323550"/>
            <a:ext cx="2828880" cy="232347"/>
            <a:chOff x="0" y="0"/>
            <a:chExt cx="986102" cy="80992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4056320" y="6613047"/>
            <a:ext cx="2828880" cy="232347"/>
            <a:chOff x="0" y="0"/>
            <a:chExt cx="986102" cy="80992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781517" y="7158481"/>
            <a:ext cx="6217535" cy="2122679"/>
            <a:chOff x="0" y="0"/>
            <a:chExt cx="1476961" cy="504237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1476961" cy="504237"/>
            </a:xfrm>
            <a:custGeom>
              <a:avLst/>
              <a:gdLst/>
              <a:ahLst/>
              <a:cxnLst/>
              <a:rect l="l" t="t" r="r" b="b"/>
              <a:pathLst>
                <a:path w="1476961" h="504237">
                  <a:moveTo>
                    <a:pt x="24904" y="0"/>
                  </a:moveTo>
                  <a:lnTo>
                    <a:pt x="1452058" y="0"/>
                  </a:lnTo>
                  <a:cubicBezTo>
                    <a:pt x="1458663" y="0"/>
                    <a:pt x="1464997" y="2624"/>
                    <a:pt x="1469667" y="7294"/>
                  </a:cubicBezTo>
                  <a:cubicBezTo>
                    <a:pt x="1474337" y="11964"/>
                    <a:pt x="1476961" y="18299"/>
                    <a:pt x="1476961" y="24904"/>
                  </a:cubicBezTo>
                  <a:lnTo>
                    <a:pt x="1476961" y="479334"/>
                  </a:lnTo>
                  <a:cubicBezTo>
                    <a:pt x="1476961" y="485939"/>
                    <a:pt x="1474337" y="492273"/>
                    <a:pt x="1469667" y="496943"/>
                  </a:cubicBezTo>
                  <a:cubicBezTo>
                    <a:pt x="1464997" y="501614"/>
                    <a:pt x="1458663" y="504237"/>
                    <a:pt x="1452058" y="504237"/>
                  </a:cubicBezTo>
                  <a:lnTo>
                    <a:pt x="24904" y="504237"/>
                  </a:lnTo>
                  <a:cubicBezTo>
                    <a:pt x="18299" y="504237"/>
                    <a:pt x="11964" y="501614"/>
                    <a:pt x="7294" y="496943"/>
                  </a:cubicBezTo>
                  <a:cubicBezTo>
                    <a:pt x="2624" y="492273"/>
                    <a:pt x="0" y="485939"/>
                    <a:pt x="0" y="479334"/>
                  </a:cubicBezTo>
                  <a:lnTo>
                    <a:pt x="0" y="24904"/>
                  </a:lnTo>
                  <a:cubicBezTo>
                    <a:pt x="0" y="18299"/>
                    <a:pt x="2624" y="11964"/>
                    <a:pt x="7294" y="7294"/>
                  </a:cubicBezTo>
                  <a:cubicBezTo>
                    <a:pt x="11964" y="2624"/>
                    <a:pt x="18299" y="0"/>
                    <a:pt x="2490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1476961" cy="53281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953327" y="7472781"/>
            <a:ext cx="5951637" cy="1645389"/>
            <a:chOff x="0" y="0"/>
            <a:chExt cx="2074645" cy="573556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074644" cy="573556"/>
            </a:xfrm>
            <a:custGeom>
              <a:avLst/>
              <a:gdLst/>
              <a:ahLst/>
              <a:cxnLst/>
              <a:rect l="l" t="t" r="r" b="b"/>
              <a:pathLst>
                <a:path w="2074644" h="573556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51442"/>
                  </a:lnTo>
                  <a:cubicBezTo>
                    <a:pt x="2074644" y="557307"/>
                    <a:pt x="2072315" y="562932"/>
                    <a:pt x="2068168" y="567079"/>
                  </a:cubicBezTo>
                  <a:cubicBezTo>
                    <a:pt x="2064020" y="571226"/>
                    <a:pt x="2058396" y="573556"/>
                    <a:pt x="2052531" y="573556"/>
                  </a:cubicBezTo>
                  <a:lnTo>
                    <a:pt x="22114" y="573556"/>
                  </a:lnTo>
                  <a:cubicBezTo>
                    <a:pt x="9901" y="573556"/>
                    <a:pt x="0" y="563655"/>
                    <a:pt x="0" y="551442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074645" cy="60213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84" name="Freeform 84"/>
          <p:cNvSpPr/>
          <p:nvPr/>
        </p:nvSpPr>
        <p:spPr>
          <a:xfrm rot="7788230">
            <a:off x="479530" y="-766530"/>
            <a:ext cx="476147" cy="2322670"/>
          </a:xfrm>
          <a:custGeom>
            <a:avLst/>
            <a:gdLst/>
            <a:ahLst/>
            <a:cxnLst/>
            <a:rect l="l" t="t" r="r" b="b"/>
            <a:pathLst>
              <a:path w="476147" h="2322670">
                <a:moveTo>
                  <a:pt x="0" y="0"/>
                </a:moveTo>
                <a:lnTo>
                  <a:pt x="476147" y="0"/>
                </a:lnTo>
                <a:lnTo>
                  <a:pt x="476147" y="2322670"/>
                </a:lnTo>
                <a:lnTo>
                  <a:pt x="0" y="23226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85" name="Freeform 85"/>
          <p:cNvSpPr/>
          <p:nvPr/>
        </p:nvSpPr>
        <p:spPr>
          <a:xfrm>
            <a:off x="6010206" y="481070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8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86" name="Group 86"/>
          <p:cNvGrpSpPr/>
          <p:nvPr/>
        </p:nvGrpSpPr>
        <p:grpSpPr>
          <a:xfrm>
            <a:off x="3047478" y="763187"/>
            <a:ext cx="1677445" cy="643682"/>
            <a:chOff x="0" y="0"/>
            <a:chExt cx="2236593" cy="858242"/>
          </a:xfrm>
        </p:grpSpPr>
        <p:sp>
          <p:nvSpPr>
            <p:cNvPr id="87" name="TextBox 87"/>
            <p:cNvSpPr txBox="1"/>
            <p:nvPr/>
          </p:nvSpPr>
          <p:spPr>
            <a:xfrm>
              <a:off x="0" y="-85725"/>
              <a:ext cx="837796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4848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C</a:t>
              </a:r>
            </a:p>
          </p:txBody>
        </p:sp>
        <p:sp>
          <p:nvSpPr>
            <p:cNvPr id="88" name="TextBox 88"/>
            <p:cNvSpPr txBox="1"/>
            <p:nvPr/>
          </p:nvSpPr>
          <p:spPr>
            <a:xfrm>
              <a:off x="710415" y="-85725"/>
              <a:ext cx="763602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9AE6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T</a:t>
              </a:r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1535247" y="-85725"/>
              <a:ext cx="701345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96CB63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E</a:t>
              </a:r>
            </a:p>
          </p:txBody>
        </p:sp>
      </p:grpSp>
      <p:sp>
        <p:nvSpPr>
          <p:cNvPr id="90" name="TextBox 90"/>
          <p:cNvSpPr txBox="1"/>
          <p:nvPr/>
        </p:nvSpPr>
        <p:spPr>
          <a:xfrm>
            <a:off x="2976380" y="2128747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Agenda del día:</a:t>
            </a:r>
          </a:p>
        </p:txBody>
      </p:sp>
      <p:sp>
        <p:nvSpPr>
          <p:cNvPr id="91" name="TextBox 91"/>
          <p:cNvSpPr txBox="1"/>
          <p:nvPr/>
        </p:nvSpPr>
        <p:spPr>
          <a:xfrm>
            <a:off x="1486809" y="4031248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2" name="TextBox 92"/>
          <p:cNvSpPr txBox="1"/>
          <p:nvPr/>
        </p:nvSpPr>
        <p:spPr>
          <a:xfrm>
            <a:off x="723854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Fecha:</a:t>
            </a:r>
          </a:p>
        </p:txBody>
      </p:sp>
      <p:sp>
        <p:nvSpPr>
          <p:cNvPr id="93" name="TextBox 93"/>
          <p:cNvSpPr txBox="1"/>
          <p:nvPr/>
        </p:nvSpPr>
        <p:spPr>
          <a:xfrm>
            <a:off x="3886200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Tema:</a:t>
            </a:r>
          </a:p>
        </p:txBody>
      </p:sp>
      <p:sp>
        <p:nvSpPr>
          <p:cNvPr id="94" name="TextBox 94"/>
          <p:cNvSpPr txBox="1"/>
          <p:nvPr/>
        </p:nvSpPr>
        <p:spPr>
          <a:xfrm>
            <a:off x="4644745" y="4040773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5" name="TextBox 95"/>
          <p:cNvSpPr txBox="1"/>
          <p:nvPr/>
        </p:nvSpPr>
        <p:spPr>
          <a:xfrm>
            <a:off x="2921374" y="7120381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Notas: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73348" y="2136339"/>
            <a:ext cx="6225704" cy="1590109"/>
            <a:chOff x="0" y="0"/>
            <a:chExt cx="1478902" cy="377727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1478902" cy="377727"/>
            </a:xfrm>
            <a:custGeom>
              <a:avLst/>
              <a:gdLst/>
              <a:ahLst/>
              <a:cxnLst/>
              <a:rect l="l" t="t" r="r" b="b"/>
              <a:pathLst>
                <a:path w="1478902" h="377727">
                  <a:moveTo>
                    <a:pt x="24871" y="0"/>
                  </a:moveTo>
                  <a:lnTo>
                    <a:pt x="1454031" y="0"/>
                  </a:lnTo>
                  <a:cubicBezTo>
                    <a:pt x="1467767" y="0"/>
                    <a:pt x="1478902" y="11135"/>
                    <a:pt x="1478902" y="24871"/>
                  </a:cubicBezTo>
                  <a:lnTo>
                    <a:pt x="1478902" y="352856"/>
                  </a:lnTo>
                  <a:cubicBezTo>
                    <a:pt x="1478902" y="366592"/>
                    <a:pt x="1467767" y="377727"/>
                    <a:pt x="1454031" y="377727"/>
                  </a:cubicBezTo>
                  <a:lnTo>
                    <a:pt x="24871" y="377727"/>
                  </a:lnTo>
                  <a:cubicBezTo>
                    <a:pt x="18275" y="377727"/>
                    <a:pt x="11949" y="375106"/>
                    <a:pt x="7284" y="370442"/>
                  </a:cubicBezTo>
                  <a:cubicBezTo>
                    <a:pt x="2620" y="365778"/>
                    <a:pt x="0" y="359452"/>
                    <a:pt x="0" y="352856"/>
                  </a:cubicBezTo>
                  <a:lnTo>
                    <a:pt x="0" y="24871"/>
                  </a:lnTo>
                  <a:cubicBezTo>
                    <a:pt x="0" y="18275"/>
                    <a:pt x="2620" y="11949"/>
                    <a:pt x="7284" y="7284"/>
                  </a:cubicBezTo>
                  <a:cubicBezTo>
                    <a:pt x="11949" y="2620"/>
                    <a:pt x="18275" y="0"/>
                    <a:pt x="24871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1478902" cy="40630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777240" y="3888373"/>
            <a:ext cx="3053954" cy="3108183"/>
            <a:chOff x="0" y="0"/>
            <a:chExt cx="725460" cy="738342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25460" cy="738342"/>
            </a:xfrm>
            <a:custGeom>
              <a:avLst/>
              <a:gdLst/>
              <a:ahLst/>
              <a:cxnLst/>
              <a:rect l="l" t="t" r="r" b="b"/>
              <a:pathLst>
                <a:path w="725460" h="738342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7641"/>
                  </a:lnTo>
                  <a:cubicBezTo>
                    <a:pt x="725460" y="715642"/>
                    <a:pt x="702760" y="738342"/>
                    <a:pt x="674759" y="738342"/>
                  </a:cubicBezTo>
                  <a:lnTo>
                    <a:pt x="50701" y="738342"/>
                  </a:lnTo>
                  <a:cubicBezTo>
                    <a:pt x="22700" y="738342"/>
                    <a:pt x="0" y="715642"/>
                    <a:pt x="0" y="687641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25460" cy="766917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3945098" y="3897898"/>
            <a:ext cx="3053954" cy="3098658"/>
            <a:chOff x="0" y="0"/>
            <a:chExt cx="725460" cy="73607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725460" cy="736079"/>
            </a:xfrm>
            <a:custGeom>
              <a:avLst/>
              <a:gdLst/>
              <a:ahLst/>
              <a:cxnLst/>
              <a:rect l="l" t="t" r="r" b="b"/>
              <a:pathLst>
                <a:path w="725460" h="736079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5378"/>
                  </a:lnTo>
                  <a:cubicBezTo>
                    <a:pt x="725460" y="713379"/>
                    <a:pt x="702760" y="736079"/>
                    <a:pt x="674759" y="736079"/>
                  </a:cubicBezTo>
                  <a:lnTo>
                    <a:pt x="50701" y="736079"/>
                  </a:lnTo>
                  <a:cubicBezTo>
                    <a:pt x="22700" y="736079"/>
                    <a:pt x="0" y="713379"/>
                    <a:pt x="0" y="685378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725460" cy="764654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9456" y="1684883"/>
            <a:ext cx="3066015" cy="282147"/>
            <a:chOff x="0" y="0"/>
            <a:chExt cx="1068763" cy="98352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CACAA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929145" y="1684883"/>
            <a:ext cx="3066015" cy="282147"/>
            <a:chOff x="0" y="0"/>
            <a:chExt cx="1068763" cy="98352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9AE60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910382" y="2481146"/>
            <a:ext cx="5951637" cy="232347"/>
            <a:chOff x="0" y="0"/>
            <a:chExt cx="2074645" cy="80992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910382" y="2773783"/>
            <a:ext cx="5951637" cy="232347"/>
            <a:chOff x="0" y="0"/>
            <a:chExt cx="2074645" cy="80992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910382" y="3066420"/>
            <a:ext cx="5951637" cy="232347"/>
            <a:chOff x="0" y="0"/>
            <a:chExt cx="2074645" cy="80992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910382" y="3359056"/>
            <a:ext cx="5951637" cy="232347"/>
            <a:chOff x="0" y="0"/>
            <a:chExt cx="2074645" cy="80992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890654" y="4570869"/>
            <a:ext cx="2828880" cy="232347"/>
            <a:chOff x="0" y="0"/>
            <a:chExt cx="986102" cy="80992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890654" y="4863506"/>
            <a:ext cx="2828880" cy="232347"/>
            <a:chOff x="0" y="0"/>
            <a:chExt cx="986102" cy="80992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890654" y="5156143"/>
            <a:ext cx="2828880" cy="232347"/>
            <a:chOff x="0" y="0"/>
            <a:chExt cx="986102" cy="80992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890654" y="5448780"/>
            <a:ext cx="2828880" cy="232347"/>
            <a:chOff x="0" y="0"/>
            <a:chExt cx="986102" cy="80992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888900" y="5738276"/>
            <a:ext cx="2828880" cy="232347"/>
            <a:chOff x="0" y="0"/>
            <a:chExt cx="986102" cy="80992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888900" y="6030913"/>
            <a:ext cx="2828880" cy="232347"/>
            <a:chOff x="0" y="0"/>
            <a:chExt cx="986102" cy="80992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888900" y="6323550"/>
            <a:ext cx="2828880" cy="232347"/>
            <a:chOff x="0" y="0"/>
            <a:chExt cx="986102" cy="80992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888023" y="6613047"/>
            <a:ext cx="2828880" cy="232347"/>
            <a:chOff x="0" y="0"/>
            <a:chExt cx="986102" cy="80992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058950" y="4570869"/>
            <a:ext cx="2828880" cy="232347"/>
            <a:chOff x="0" y="0"/>
            <a:chExt cx="986102" cy="80992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4058950" y="4863506"/>
            <a:ext cx="2828880" cy="232347"/>
            <a:chOff x="0" y="0"/>
            <a:chExt cx="986102" cy="80992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4058950" y="5156143"/>
            <a:ext cx="2828880" cy="232347"/>
            <a:chOff x="0" y="0"/>
            <a:chExt cx="986102" cy="80992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058950" y="5448780"/>
            <a:ext cx="2828880" cy="232347"/>
            <a:chOff x="0" y="0"/>
            <a:chExt cx="986102" cy="80992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4057197" y="5738276"/>
            <a:ext cx="2828880" cy="232347"/>
            <a:chOff x="0" y="0"/>
            <a:chExt cx="986102" cy="80992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4057197" y="6030913"/>
            <a:ext cx="2828880" cy="232347"/>
            <a:chOff x="0" y="0"/>
            <a:chExt cx="986102" cy="80992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057197" y="6323550"/>
            <a:ext cx="2828880" cy="232347"/>
            <a:chOff x="0" y="0"/>
            <a:chExt cx="986102" cy="80992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4056320" y="6613047"/>
            <a:ext cx="2828880" cy="232347"/>
            <a:chOff x="0" y="0"/>
            <a:chExt cx="986102" cy="80992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781517" y="7158481"/>
            <a:ext cx="6217535" cy="2122679"/>
            <a:chOff x="0" y="0"/>
            <a:chExt cx="1476961" cy="504237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1476961" cy="504237"/>
            </a:xfrm>
            <a:custGeom>
              <a:avLst/>
              <a:gdLst/>
              <a:ahLst/>
              <a:cxnLst/>
              <a:rect l="l" t="t" r="r" b="b"/>
              <a:pathLst>
                <a:path w="1476961" h="504237">
                  <a:moveTo>
                    <a:pt x="24904" y="0"/>
                  </a:moveTo>
                  <a:lnTo>
                    <a:pt x="1452058" y="0"/>
                  </a:lnTo>
                  <a:cubicBezTo>
                    <a:pt x="1458663" y="0"/>
                    <a:pt x="1464997" y="2624"/>
                    <a:pt x="1469667" y="7294"/>
                  </a:cubicBezTo>
                  <a:cubicBezTo>
                    <a:pt x="1474337" y="11964"/>
                    <a:pt x="1476961" y="18299"/>
                    <a:pt x="1476961" y="24904"/>
                  </a:cubicBezTo>
                  <a:lnTo>
                    <a:pt x="1476961" y="479334"/>
                  </a:lnTo>
                  <a:cubicBezTo>
                    <a:pt x="1476961" y="485939"/>
                    <a:pt x="1474337" y="492273"/>
                    <a:pt x="1469667" y="496943"/>
                  </a:cubicBezTo>
                  <a:cubicBezTo>
                    <a:pt x="1464997" y="501614"/>
                    <a:pt x="1458663" y="504237"/>
                    <a:pt x="1452058" y="504237"/>
                  </a:cubicBezTo>
                  <a:lnTo>
                    <a:pt x="24904" y="504237"/>
                  </a:lnTo>
                  <a:cubicBezTo>
                    <a:pt x="18299" y="504237"/>
                    <a:pt x="11964" y="501614"/>
                    <a:pt x="7294" y="496943"/>
                  </a:cubicBezTo>
                  <a:cubicBezTo>
                    <a:pt x="2624" y="492273"/>
                    <a:pt x="0" y="485939"/>
                    <a:pt x="0" y="479334"/>
                  </a:cubicBezTo>
                  <a:lnTo>
                    <a:pt x="0" y="24904"/>
                  </a:lnTo>
                  <a:cubicBezTo>
                    <a:pt x="0" y="18299"/>
                    <a:pt x="2624" y="11964"/>
                    <a:pt x="7294" y="7294"/>
                  </a:cubicBezTo>
                  <a:cubicBezTo>
                    <a:pt x="11964" y="2624"/>
                    <a:pt x="18299" y="0"/>
                    <a:pt x="2490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1476961" cy="53281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953327" y="7472781"/>
            <a:ext cx="5951637" cy="1645389"/>
            <a:chOff x="0" y="0"/>
            <a:chExt cx="2074645" cy="573556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074644" cy="573556"/>
            </a:xfrm>
            <a:custGeom>
              <a:avLst/>
              <a:gdLst/>
              <a:ahLst/>
              <a:cxnLst/>
              <a:rect l="l" t="t" r="r" b="b"/>
              <a:pathLst>
                <a:path w="2074644" h="573556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51442"/>
                  </a:lnTo>
                  <a:cubicBezTo>
                    <a:pt x="2074644" y="557307"/>
                    <a:pt x="2072315" y="562932"/>
                    <a:pt x="2068168" y="567079"/>
                  </a:cubicBezTo>
                  <a:cubicBezTo>
                    <a:pt x="2064020" y="571226"/>
                    <a:pt x="2058396" y="573556"/>
                    <a:pt x="2052531" y="573556"/>
                  </a:cubicBezTo>
                  <a:lnTo>
                    <a:pt x="22114" y="573556"/>
                  </a:lnTo>
                  <a:cubicBezTo>
                    <a:pt x="9901" y="573556"/>
                    <a:pt x="0" y="563655"/>
                    <a:pt x="0" y="551442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074645" cy="60213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84" name="Freeform 84"/>
          <p:cNvSpPr/>
          <p:nvPr/>
        </p:nvSpPr>
        <p:spPr>
          <a:xfrm rot="7788230">
            <a:off x="479530" y="-766530"/>
            <a:ext cx="476147" cy="2322670"/>
          </a:xfrm>
          <a:custGeom>
            <a:avLst/>
            <a:gdLst/>
            <a:ahLst/>
            <a:cxnLst/>
            <a:rect l="l" t="t" r="r" b="b"/>
            <a:pathLst>
              <a:path w="476147" h="2322670">
                <a:moveTo>
                  <a:pt x="0" y="0"/>
                </a:moveTo>
                <a:lnTo>
                  <a:pt x="476147" y="0"/>
                </a:lnTo>
                <a:lnTo>
                  <a:pt x="476147" y="2322670"/>
                </a:lnTo>
                <a:lnTo>
                  <a:pt x="0" y="23226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85" name="Freeform 85"/>
          <p:cNvSpPr/>
          <p:nvPr/>
        </p:nvSpPr>
        <p:spPr>
          <a:xfrm>
            <a:off x="6010206" y="481070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8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86" name="Group 86"/>
          <p:cNvGrpSpPr/>
          <p:nvPr/>
        </p:nvGrpSpPr>
        <p:grpSpPr>
          <a:xfrm>
            <a:off x="3047478" y="763187"/>
            <a:ext cx="1677445" cy="643682"/>
            <a:chOff x="0" y="0"/>
            <a:chExt cx="2236593" cy="858242"/>
          </a:xfrm>
        </p:grpSpPr>
        <p:sp>
          <p:nvSpPr>
            <p:cNvPr id="87" name="TextBox 87"/>
            <p:cNvSpPr txBox="1"/>
            <p:nvPr/>
          </p:nvSpPr>
          <p:spPr>
            <a:xfrm>
              <a:off x="0" y="-85725"/>
              <a:ext cx="837796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4848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C</a:t>
              </a:r>
            </a:p>
          </p:txBody>
        </p:sp>
        <p:sp>
          <p:nvSpPr>
            <p:cNvPr id="88" name="TextBox 88"/>
            <p:cNvSpPr txBox="1"/>
            <p:nvPr/>
          </p:nvSpPr>
          <p:spPr>
            <a:xfrm>
              <a:off x="710415" y="-85725"/>
              <a:ext cx="763602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9AE6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T</a:t>
              </a:r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1535247" y="-85725"/>
              <a:ext cx="701345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96CB63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E</a:t>
              </a:r>
            </a:p>
          </p:txBody>
        </p:sp>
      </p:grpSp>
      <p:sp>
        <p:nvSpPr>
          <p:cNvPr id="90" name="TextBox 90"/>
          <p:cNvSpPr txBox="1"/>
          <p:nvPr/>
        </p:nvSpPr>
        <p:spPr>
          <a:xfrm>
            <a:off x="2976380" y="2128747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Agenda del día:</a:t>
            </a:r>
          </a:p>
        </p:txBody>
      </p:sp>
      <p:sp>
        <p:nvSpPr>
          <p:cNvPr id="91" name="TextBox 91"/>
          <p:cNvSpPr txBox="1"/>
          <p:nvPr/>
        </p:nvSpPr>
        <p:spPr>
          <a:xfrm>
            <a:off x="1486809" y="4031248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2" name="TextBox 92"/>
          <p:cNvSpPr txBox="1"/>
          <p:nvPr/>
        </p:nvSpPr>
        <p:spPr>
          <a:xfrm>
            <a:off x="723854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Fecha:</a:t>
            </a:r>
          </a:p>
        </p:txBody>
      </p:sp>
      <p:sp>
        <p:nvSpPr>
          <p:cNvPr id="93" name="TextBox 93"/>
          <p:cNvSpPr txBox="1"/>
          <p:nvPr/>
        </p:nvSpPr>
        <p:spPr>
          <a:xfrm>
            <a:off x="3886200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Tema:</a:t>
            </a:r>
          </a:p>
        </p:txBody>
      </p:sp>
      <p:sp>
        <p:nvSpPr>
          <p:cNvPr id="94" name="TextBox 94"/>
          <p:cNvSpPr txBox="1"/>
          <p:nvPr/>
        </p:nvSpPr>
        <p:spPr>
          <a:xfrm>
            <a:off x="4644745" y="4040773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5" name="TextBox 95"/>
          <p:cNvSpPr txBox="1"/>
          <p:nvPr/>
        </p:nvSpPr>
        <p:spPr>
          <a:xfrm>
            <a:off x="2921374" y="7120381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Notas: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73348" y="2136339"/>
            <a:ext cx="6225704" cy="1590109"/>
            <a:chOff x="0" y="0"/>
            <a:chExt cx="1478902" cy="377727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1478902" cy="377727"/>
            </a:xfrm>
            <a:custGeom>
              <a:avLst/>
              <a:gdLst/>
              <a:ahLst/>
              <a:cxnLst/>
              <a:rect l="l" t="t" r="r" b="b"/>
              <a:pathLst>
                <a:path w="1478902" h="377727">
                  <a:moveTo>
                    <a:pt x="24871" y="0"/>
                  </a:moveTo>
                  <a:lnTo>
                    <a:pt x="1454031" y="0"/>
                  </a:lnTo>
                  <a:cubicBezTo>
                    <a:pt x="1467767" y="0"/>
                    <a:pt x="1478902" y="11135"/>
                    <a:pt x="1478902" y="24871"/>
                  </a:cubicBezTo>
                  <a:lnTo>
                    <a:pt x="1478902" y="352856"/>
                  </a:lnTo>
                  <a:cubicBezTo>
                    <a:pt x="1478902" y="366592"/>
                    <a:pt x="1467767" y="377727"/>
                    <a:pt x="1454031" y="377727"/>
                  </a:cubicBezTo>
                  <a:lnTo>
                    <a:pt x="24871" y="377727"/>
                  </a:lnTo>
                  <a:cubicBezTo>
                    <a:pt x="18275" y="377727"/>
                    <a:pt x="11949" y="375106"/>
                    <a:pt x="7284" y="370442"/>
                  </a:cubicBezTo>
                  <a:cubicBezTo>
                    <a:pt x="2620" y="365778"/>
                    <a:pt x="0" y="359452"/>
                    <a:pt x="0" y="352856"/>
                  </a:cubicBezTo>
                  <a:lnTo>
                    <a:pt x="0" y="24871"/>
                  </a:lnTo>
                  <a:cubicBezTo>
                    <a:pt x="0" y="18275"/>
                    <a:pt x="2620" y="11949"/>
                    <a:pt x="7284" y="7284"/>
                  </a:cubicBezTo>
                  <a:cubicBezTo>
                    <a:pt x="11949" y="2620"/>
                    <a:pt x="18275" y="0"/>
                    <a:pt x="24871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1478902" cy="40630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777240" y="3888373"/>
            <a:ext cx="3053954" cy="3108183"/>
            <a:chOff x="0" y="0"/>
            <a:chExt cx="725460" cy="738342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25460" cy="738342"/>
            </a:xfrm>
            <a:custGeom>
              <a:avLst/>
              <a:gdLst/>
              <a:ahLst/>
              <a:cxnLst/>
              <a:rect l="l" t="t" r="r" b="b"/>
              <a:pathLst>
                <a:path w="725460" h="738342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7641"/>
                  </a:lnTo>
                  <a:cubicBezTo>
                    <a:pt x="725460" y="715642"/>
                    <a:pt x="702760" y="738342"/>
                    <a:pt x="674759" y="738342"/>
                  </a:cubicBezTo>
                  <a:lnTo>
                    <a:pt x="50701" y="738342"/>
                  </a:lnTo>
                  <a:cubicBezTo>
                    <a:pt x="22700" y="738342"/>
                    <a:pt x="0" y="715642"/>
                    <a:pt x="0" y="687641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25460" cy="766917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3945098" y="3897898"/>
            <a:ext cx="3053954" cy="3098658"/>
            <a:chOff x="0" y="0"/>
            <a:chExt cx="725460" cy="73607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725460" cy="736079"/>
            </a:xfrm>
            <a:custGeom>
              <a:avLst/>
              <a:gdLst/>
              <a:ahLst/>
              <a:cxnLst/>
              <a:rect l="l" t="t" r="r" b="b"/>
              <a:pathLst>
                <a:path w="725460" h="736079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5378"/>
                  </a:lnTo>
                  <a:cubicBezTo>
                    <a:pt x="725460" y="713379"/>
                    <a:pt x="702760" y="736079"/>
                    <a:pt x="674759" y="736079"/>
                  </a:cubicBezTo>
                  <a:lnTo>
                    <a:pt x="50701" y="736079"/>
                  </a:lnTo>
                  <a:cubicBezTo>
                    <a:pt x="22700" y="736079"/>
                    <a:pt x="0" y="713379"/>
                    <a:pt x="0" y="685378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725460" cy="764654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9456" y="1684883"/>
            <a:ext cx="3066015" cy="282147"/>
            <a:chOff x="0" y="0"/>
            <a:chExt cx="1068763" cy="98352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CACAA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929145" y="1684883"/>
            <a:ext cx="3066015" cy="282147"/>
            <a:chOff x="0" y="0"/>
            <a:chExt cx="1068763" cy="98352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9AE60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910382" y="2481146"/>
            <a:ext cx="5951637" cy="232347"/>
            <a:chOff x="0" y="0"/>
            <a:chExt cx="2074645" cy="80992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910382" y="2773783"/>
            <a:ext cx="5951637" cy="232347"/>
            <a:chOff x="0" y="0"/>
            <a:chExt cx="2074645" cy="80992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910382" y="3066420"/>
            <a:ext cx="5951637" cy="232347"/>
            <a:chOff x="0" y="0"/>
            <a:chExt cx="2074645" cy="80992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910382" y="3359056"/>
            <a:ext cx="5951637" cy="232347"/>
            <a:chOff x="0" y="0"/>
            <a:chExt cx="2074645" cy="80992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890654" y="4570869"/>
            <a:ext cx="2828880" cy="232347"/>
            <a:chOff x="0" y="0"/>
            <a:chExt cx="986102" cy="80992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890654" y="4863506"/>
            <a:ext cx="2828880" cy="232347"/>
            <a:chOff x="0" y="0"/>
            <a:chExt cx="986102" cy="80992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890654" y="5156143"/>
            <a:ext cx="2828880" cy="232347"/>
            <a:chOff x="0" y="0"/>
            <a:chExt cx="986102" cy="80992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890654" y="5448780"/>
            <a:ext cx="2828880" cy="232347"/>
            <a:chOff x="0" y="0"/>
            <a:chExt cx="986102" cy="80992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888900" y="5738276"/>
            <a:ext cx="2828880" cy="232347"/>
            <a:chOff x="0" y="0"/>
            <a:chExt cx="986102" cy="80992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888900" y="6030913"/>
            <a:ext cx="2828880" cy="232347"/>
            <a:chOff x="0" y="0"/>
            <a:chExt cx="986102" cy="80992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888900" y="6323550"/>
            <a:ext cx="2828880" cy="232347"/>
            <a:chOff x="0" y="0"/>
            <a:chExt cx="986102" cy="80992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888023" y="6613047"/>
            <a:ext cx="2828880" cy="232347"/>
            <a:chOff x="0" y="0"/>
            <a:chExt cx="986102" cy="80992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058950" y="4570869"/>
            <a:ext cx="2828880" cy="232347"/>
            <a:chOff x="0" y="0"/>
            <a:chExt cx="986102" cy="80992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4058950" y="4863506"/>
            <a:ext cx="2828880" cy="232347"/>
            <a:chOff x="0" y="0"/>
            <a:chExt cx="986102" cy="80992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4058950" y="5156143"/>
            <a:ext cx="2828880" cy="232347"/>
            <a:chOff x="0" y="0"/>
            <a:chExt cx="986102" cy="80992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058950" y="5448780"/>
            <a:ext cx="2828880" cy="232347"/>
            <a:chOff x="0" y="0"/>
            <a:chExt cx="986102" cy="80992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4057197" y="5738276"/>
            <a:ext cx="2828880" cy="232347"/>
            <a:chOff x="0" y="0"/>
            <a:chExt cx="986102" cy="80992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4057197" y="6030913"/>
            <a:ext cx="2828880" cy="232347"/>
            <a:chOff x="0" y="0"/>
            <a:chExt cx="986102" cy="80992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057197" y="6323550"/>
            <a:ext cx="2828880" cy="232347"/>
            <a:chOff x="0" y="0"/>
            <a:chExt cx="986102" cy="80992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4056320" y="6613047"/>
            <a:ext cx="2828880" cy="232347"/>
            <a:chOff x="0" y="0"/>
            <a:chExt cx="986102" cy="80992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781517" y="7158481"/>
            <a:ext cx="6217535" cy="2122679"/>
            <a:chOff x="0" y="0"/>
            <a:chExt cx="1476961" cy="504237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1476961" cy="504237"/>
            </a:xfrm>
            <a:custGeom>
              <a:avLst/>
              <a:gdLst/>
              <a:ahLst/>
              <a:cxnLst/>
              <a:rect l="l" t="t" r="r" b="b"/>
              <a:pathLst>
                <a:path w="1476961" h="504237">
                  <a:moveTo>
                    <a:pt x="24904" y="0"/>
                  </a:moveTo>
                  <a:lnTo>
                    <a:pt x="1452058" y="0"/>
                  </a:lnTo>
                  <a:cubicBezTo>
                    <a:pt x="1458663" y="0"/>
                    <a:pt x="1464997" y="2624"/>
                    <a:pt x="1469667" y="7294"/>
                  </a:cubicBezTo>
                  <a:cubicBezTo>
                    <a:pt x="1474337" y="11964"/>
                    <a:pt x="1476961" y="18299"/>
                    <a:pt x="1476961" y="24904"/>
                  </a:cubicBezTo>
                  <a:lnTo>
                    <a:pt x="1476961" y="479334"/>
                  </a:lnTo>
                  <a:cubicBezTo>
                    <a:pt x="1476961" y="485939"/>
                    <a:pt x="1474337" y="492273"/>
                    <a:pt x="1469667" y="496943"/>
                  </a:cubicBezTo>
                  <a:cubicBezTo>
                    <a:pt x="1464997" y="501614"/>
                    <a:pt x="1458663" y="504237"/>
                    <a:pt x="1452058" y="504237"/>
                  </a:cubicBezTo>
                  <a:lnTo>
                    <a:pt x="24904" y="504237"/>
                  </a:lnTo>
                  <a:cubicBezTo>
                    <a:pt x="18299" y="504237"/>
                    <a:pt x="11964" y="501614"/>
                    <a:pt x="7294" y="496943"/>
                  </a:cubicBezTo>
                  <a:cubicBezTo>
                    <a:pt x="2624" y="492273"/>
                    <a:pt x="0" y="485939"/>
                    <a:pt x="0" y="479334"/>
                  </a:cubicBezTo>
                  <a:lnTo>
                    <a:pt x="0" y="24904"/>
                  </a:lnTo>
                  <a:cubicBezTo>
                    <a:pt x="0" y="18299"/>
                    <a:pt x="2624" y="11964"/>
                    <a:pt x="7294" y="7294"/>
                  </a:cubicBezTo>
                  <a:cubicBezTo>
                    <a:pt x="11964" y="2624"/>
                    <a:pt x="18299" y="0"/>
                    <a:pt x="2490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1476961" cy="53281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953327" y="7472781"/>
            <a:ext cx="5951637" cy="1645389"/>
            <a:chOff x="0" y="0"/>
            <a:chExt cx="2074645" cy="573556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074644" cy="573556"/>
            </a:xfrm>
            <a:custGeom>
              <a:avLst/>
              <a:gdLst/>
              <a:ahLst/>
              <a:cxnLst/>
              <a:rect l="l" t="t" r="r" b="b"/>
              <a:pathLst>
                <a:path w="2074644" h="573556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51442"/>
                  </a:lnTo>
                  <a:cubicBezTo>
                    <a:pt x="2074644" y="557307"/>
                    <a:pt x="2072315" y="562932"/>
                    <a:pt x="2068168" y="567079"/>
                  </a:cubicBezTo>
                  <a:cubicBezTo>
                    <a:pt x="2064020" y="571226"/>
                    <a:pt x="2058396" y="573556"/>
                    <a:pt x="2052531" y="573556"/>
                  </a:cubicBezTo>
                  <a:lnTo>
                    <a:pt x="22114" y="573556"/>
                  </a:lnTo>
                  <a:cubicBezTo>
                    <a:pt x="9901" y="573556"/>
                    <a:pt x="0" y="563655"/>
                    <a:pt x="0" y="551442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074645" cy="60213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84" name="Freeform 84"/>
          <p:cNvSpPr/>
          <p:nvPr/>
        </p:nvSpPr>
        <p:spPr>
          <a:xfrm rot="7788230">
            <a:off x="479530" y="-766530"/>
            <a:ext cx="476147" cy="2322670"/>
          </a:xfrm>
          <a:custGeom>
            <a:avLst/>
            <a:gdLst/>
            <a:ahLst/>
            <a:cxnLst/>
            <a:rect l="l" t="t" r="r" b="b"/>
            <a:pathLst>
              <a:path w="476147" h="2322670">
                <a:moveTo>
                  <a:pt x="0" y="0"/>
                </a:moveTo>
                <a:lnTo>
                  <a:pt x="476147" y="0"/>
                </a:lnTo>
                <a:lnTo>
                  <a:pt x="476147" y="2322670"/>
                </a:lnTo>
                <a:lnTo>
                  <a:pt x="0" y="23226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85" name="Freeform 85"/>
          <p:cNvSpPr/>
          <p:nvPr/>
        </p:nvSpPr>
        <p:spPr>
          <a:xfrm>
            <a:off x="6010206" y="481070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8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86" name="Group 86"/>
          <p:cNvGrpSpPr/>
          <p:nvPr/>
        </p:nvGrpSpPr>
        <p:grpSpPr>
          <a:xfrm>
            <a:off x="3047478" y="763187"/>
            <a:ext cx="1677445" cy="643682"/>
            <a:chOff x="0" y="0"/>
            <a:chExt cx="2236593" cy="858242"/>
          </a:xfrm>
        </p:grpSpPr>
        <p:sp>
          <p:nvSpPr>
            <p:cNvPr id="87" name="TextBox 87"/>
            <p:cNvSpPr txBox="1"/>
            <p:nvPr/>
          </p:nvSpPr>
          <p:spPr>
            <a:xfrm>
              <a:off x="0" y="-85725"/>
              <a:ext cx="837796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4848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C</a:t>
              </a:r>
            </a:p>
          </p:txBody>
        </p:sp>
        <p:sp>
          <p:nvSpPr>
            <p:cNvPr id="88" name="TextBox 88"/>
            <p:cNvSpPr txBox="1"/>
            <p:nvPr/>
          </p:nvSpPr>
          <p:spPr>
            <a:xfrm>
              <a:off x="710415" y="-85725"/>
              <a:ext cx="763602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9AE6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T</a:t>
              </a:r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1535247" y="-85725"/>
              <a:ext cx="701345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96CB63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E</a:t>
              </a:r>
            </a:p>
          </p:txBody>
        </p:sp>
      </p:grpSp>
      <p:sp>
        <p:nvSpPr>
          <p:cNvPr id="90" name="TextBox 90"/>
          <p:cNvSpPr txBox="1"/>
          <p:nvPr/>
        </p:nvSpPr>
        <p:spPr>
          <a:xfrm>
            <a:off x="2976380" y="2128747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Agenda del día:</a:t>
            </a:r>
          </a:p>
        </p:txBody>
      </p:sp>
      <p:sp>
        <p:nvSpPr>
          <p:cNvPr id="91" name="TextBox 91"/>
          <p:cNvSpPr txBox="1"/>
          <p:nvPr/>
        </p:nvSpPr>
        <p:spPr>
          <a:xfrm>
            <a:off x="1486809" y="4031248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2" name="TextBox 92"/>
          <p:cNvSpPr txBox="1"/>
          <p:nvPr/>
        </p:nvSpPr>
        <p:spPr>
          <a:xfrm>
            <a:off x="723854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Fecha:</a:t>
            </a:r>
          </a:p>
        </p:txBody>
      </p:sp>
      <p:sp>
        <p:nvSpPr>
          <p:cNvPr id="93" name="TextBox 93"/>
          <p:cNvSpPr txBox="1"/>
          <p:nvPr/>
        </p:nvSpPr>
        <p:spPr>
          <a:xfrm>
            <a:off x="3886200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Tema:</a:t>
            </a:r>
          </a:p>
        </p:txBody>
      </p:sp>
      <p:sp>
        <p:nvSpPr>
          <p:cNvPr id="94" name="TextBox 94"/>
          <p:cNvSpPr txBox="1"/>
          <p:nvPr/>
        </p:nvSpPr>
        <p:spPr>
          <a:xfrm>
            <a:off x="4644745" y="4040773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5" name="TextBox 95"/>
          <p:cNvSpPr txBox="1"/>
          <p:nvPr/>
        </p:nvSpPr>
        <p:spPr>
          <a:xfrm>
            <a:off x="2921374" y="7120381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Notas: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73348" y="2136339"/>
            <a:ext cx="6225704" cy="1590109"/>
            <a:chOff x="0" y="0"/>
            <a:chExt cx="1478902" cy="377727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1478902" cy="377727"/>
            </a:xfrm>
            <a:custGeom>
              <a:avLst/>
              <a:gdLst/>
              <a:ahLst/>
              <a:cxnLst/>
              <a:rect l="l" t="t" r="r" b="b"/>
              <a:pathLst>
                <a:path w="1478902" h="377727">
                  <a:moveTo>
                    <a:pt x="24871" y="0"/>
                  </a:moveTo>
                  <a:lnTo>
                    <a:pt x="1454031" y="0"/>
                  </a:lnTo>
                  <a:cubicBezTo>
                    <a:pt x="1467767" y="0"/>
                    <a:pt x="1478902" y="11135"/>
                    <a:pt x="1478902" y="24871"/>
                  </a:cubicBezTo>
                  <a:lnTo>
                    <a:pt x="1478902" y="352856"/>
                  </a:lnTo>
                  <a:cubicBezTo>
                    <a:pt x="1478902" y="366592"/>
                    <a:pt x="1467767" y="377727"/>
                    <a:pt x="1454031" y="377727"/>
                  </a:cubicBezTo>
                  <a:lnTo>
                    <a:pt x="24871" y="377727"/>
                  </a:lnTo>
                  <a:cubicBezTo>
                    <a:pt x="18275" y="377727"/>
                    <a:pt x="11949" y="375106"/>
                    <a:pt x="7284" y="370442"/>
                  </a:cubicBezTo>
                  <a:cubicBezTo>
                    <a:pt x="2620" y="365778"/>
                    <a:pt x="0" y="359452"/>
                    <a:pt x="0" y="352856"/>
                  </a:cubicBezTo>
                  <a:lnTo>
                    <a:pt x="0" y="24871"/>
                  </a:lnTo>
                  <a:cubicBezTo>
                    <a:pt x="0" y="18275"/>
                    <a:pt x="2620" y="11949"/>
                    <a:pt x="7284" y="7284"/>
                  </a:cubicBezTo>
                  <a:cubicBezTo>
                    <a:pt x="11949" y="2620"/>
                    <a:pt x="18275" y="0"/>
                    <a:pt x="24871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1478902" cy="40630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777240" y="3888373"/>
            <a:ext cx="3053954" cy="3108183"/>
            <a:chOff x="0" y="0"/>
            <a:chExt cx="725460" cy="738342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25460" cy="738342"/>
            </a:xfrm>
            <a:custGeom>
              <a:avLst/>
              <a:gdLst/>
              <a:ahLst/>
              <a:cxnLst/>
              <a:rect l="l" t="t" r="r" b="b"/>
              <a:pathLst>
                <a:path w="725460" h="738342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7641"/>
                  </a:lnTo>
                  <a:cubicBezTo>
                    <a:pt x="725460" y="715642"/>
                    <a:pt x="702760" y="738342"/>
                    <a:pt x="674759" y="738342"/>
                  </a:cubicBezTo>
                  <a:lnTo>
                    <a:pt x="50701" y="738342"/>
                  </a:lnTo>
                  <a:cubicBezTo>
                    <a:pt x="22700" y="738342"/>
                    <a:pt x="0" y="715642"/>
                    <a:pt x="0" y="687641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25460" cy="766917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3945098" y="3897898"/>
            <a:ext cx="3053954" cy="3098658"/>
            <a:chOff x="0" y="0"/>
            <a:chExt cx="725460" cy="73607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725460" cy="736079"/>
            </a:xfrm>
            <a:custGeom>
              <a:avLst/>
              <a:gdLst/>
              <a:ahLst/>
              <a:cxnLst/>
              <a:rect l="l" t="t" r="r" b="b"/>
              <a:pathLst>
                <a:path w="725460" h="736079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5378"/>
                  </a:lnTo>
                  <a:cubicBezTo>
                    <a:pt x="725460" y="713379"/>
                    <a:pt x="702760" y="736079"/>
                    <a:pt x="674759" y="736079"/>
                  </a:cubicBezTo>
                  <a:lnTo>
                    <a:pt x="50701" y="736079"/>
                  </a:lnTo>
                  <a:cubicBezTo>
                    <a:pt x="22700" y="736079"/>
                    <a:pt x="0" y="713379"/>
                    <a:pt x="0" y="685378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725460" cy="764654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9456" y="1684883"/>
            <a:ext cx="3066015" cy="282147"/>
            <a:chOff x="0" y="0"/>
            <a:chExt cx="1068763" cy="98352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CACAA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929145" y="1684883"/>
            <a:ext cx="3066015" cy="282147"/>
            <a:chOff x="0" y="0"/>
            <a:chExt cx="1068763" cy="98352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9AE60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910382" y="2481146"/>
            <a:ext cx="5951637" cy="232347"/>
            <a:chOff x="0" y="0"/>
            <a:chExt cx="2074645" cy="80992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910382" y="2773783"/>
            <a:ext cx="5951637" cy="232347"/>
            <a:chOff x="0" y="0"/>
            <a:chExt cx="2074645" cy="80992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910382" y="3066420"/>
            <a:ext cx="5951637" cy="232347"/>
            <a:chOff x="0" y="0"/>
            <a:chExt cx="2074645" cy="80992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910382" y="3359056"/>
            <a:ext cx="5951637" cy="232347"/>
            <a:chOff x="0" y="0"/>
            <a:chExt cx="2074645" cy="80992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890654" y="4570869"/>
            <a:ext cx="2828880" cy="232347"/>
            <a:chOff x="0" y="0"/>
            <a:chExt cx="986102" cy="80992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890654" y="4863506"/>
            <a:ext cx="2828880" cy="232347"/>
            <a:chOff x="0" y="0"/>
            <a:chExt cx="986102" cy="80992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890654" y="5156143"/>
            <a:ext cx="2828880" cy="232347"/>
            <a:chOff x="0" y="0"/>
            <a:chExt cx="986102" cy="80992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890654" y="5448780"/>
            <a:ext cx="2828880" cy="232347"/>
            <a:chOff x="0" y="0"/>
            <a:chExt cx="986102" cy="80992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888900" y="5738276"/>
            <a:ext cx="2828880" cy="232347"/>
            <a:chOff x="0" y="0"/>
            <a:chExt cx="986102" cy="80992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888900" y="6030913"/>
            <a:ext cx="2828880" cy="232347"/>
            <a:chOff x="0" y="0"/>
            <a:chExt cx="986102" cy="80992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888900" y="6323550"/>
            <a:ext cx="2828880" cy="232347"/>
            <a:chOff x="0" y="0"/>
            <a:chExt cx="986102" cy="80992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888023" y="6613047"/>
            <a:ext cx="2828880" cy="232347"/>
            <a:chOff x="0" y="0"/>
            <a:chExt cx="986102" cy="80992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058950" y="4570869"/>
            <a:ext cx="2828880" cy="232347"/>
            <a:chOff x="0" y="0"/>
            <a:chExt cx="986102" cy="80992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4058950" y="4863506"/>
            <a:ext cx="2828880" cy="232347"/>
            <a:chOff x="0" y="0"/>
            <a:chExt cx="986102" cy="80992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4058950" y="5156143"/>
            <a:ext cx="2828880" cy="232347"/>
            <a:chOff x="0" y="0"/>
            <a:chExt cx="986102" cy="80992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058950" y="5448780"/>
            <a:ext cx="2828880" cy="232347"/>
            <a:chOff x="0" y="0"/>
            <a:chExt cx="986102" cy="80992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4057197" y="5738276"/>
            <a:ext cx="2828880" cy="232347"/>
            <a:chOff x="0" y="0"/>
            <a:chExt cx="986102" cy="80992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4057197" y="6030913"/>
            <a:ext cx="2828880" cy="232347"/>
            <a:chOff x="0" y="0"/>
            <a:chExt cx="986102" cy="80992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057197" y="6323550"/>
            <a:ext cx="2828880" cy="232347"/>
            <a:chOff x="0" y="0"/>
            <a:chExt cx="986102" cy="80992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4056320" y="6613047"/>
            <a:ext cx="2828880" cy="232347"/>
            <a:chOff x="0" y="0"/>
            <a:chExt cx="986102" cy="80992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781517" y="7158481"/>
            <a:ext cx="6217535" cy="2122679"/>
            <a:chOff x="0" y="0"/>
            <a:chExt cx="1476961" cy="504237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1476961" cy="504237"/>
            </a:xfrm>
            <a:custGeom>
              <a:avLst/>
              <a:gdLst/>
              <a:ahLst/>
              <a:cxnLst/>
              <a:rect l="l" t="t" r="r" b="b"/>
              <a:pathLst>
                <a:path w="1476961" h="504237">
                  <a:moveTo>
                    <a:pt x="24904" y="0"/>
                  </a:moveTo>
                  <a:lnTo>
                    <a:pt x="1452058" y="0"/>
                  </a:lnTo>
                  <a:cubicBezTo>
                    <a:pt x="1458663" y="0"/>
                    <a:pt x="1464997" y="2624"/>
                    <a:pt x="1469667" y="7294"/>
                  </a:cubicBezTo>
                  <a:cubicBezTo>
                    <a:pt x="1474337" y="11964"/>
                    <a:pt x="1476961" y="18299"/>
                    <a:pt x="1476961" y="24904"/>
                  </a:cubicBezTo>
                  <a:lnTo>
                    <a:pt x="1476961" y="479334"/>
                  </a:lnTo>
                  <a:cubicBezTo>
                    <a:pt x="1476961" y="485939"/>
                    <a:pt x="1474337" y="492273"/>
                    <a:pt x="1469667" y="496943"/>
                  </a:cubicBezTo>
                  <a:cubicBezTo>
                    <a:pt x="1464997" y="501614"/>
                    <a:pt x="1458663" y="504237"/>
                    <a:pt x="1452058" y="504237"/>
                  </a:cubicBezTo>
                  <a:lnTo>
                    <a:pt x="24904" y="504237"/>
                  </a:lnTo>
                  <a:cubicBezTo>
                    <a:pt x="18299" y="504237"/>
                    <a:pt x="11964" y="501614"/>
                    <a:pt x="7294" y="496943"/>
                  </a:cubicBezTo>
                  <a:cubicBezTo>
                    <a:pt x="2624" y="492273"/>
                    <a:pt x="0" y="485939"/>
                    <a:pt x="0" y="479334"/>
                  </a:cubicBezTo>
                  <a:lnTo>
                    <a:pt x="0" y="24904"/>
                  </a:lnTo>
                  <a:cubicBezTo>
                    <a:pt x="0" y="18299"/>
                    <a:pt x="2624" y="11964"/>
                    <a:pt x="7294" y="7294"/>
                  </a:cubicBezTo>
                  <a:cubicBezTo>
                    <a:pt x="11964" y="2624"/>
                    <a:pt x="18299" y="0"/>
                    <a:pt x="2490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1476961" cy="53281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953327" y="7472781"/>
            <a:ext cx="5951637" cy="1645389"/>
            <a:chOff x="0" y="0"/>
            <a:chExt cx="2074645" cy="573556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074644" cy="573556"/>
            </a:xfrm>
            <a:custGeom>
              <a:avLst/>
              <a:gdLst/>
              <a:ahLst/>
              <a:cxnLst/>
              <a:rect l="l" t="t" r="r" b="b"/>
              <a:pathLst>
                <a:path w="2074644" h="573556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51442"/>
                  </a:lnTo>
                  <a:cubicBezTo>
                    <a:pt x="2074644" y="557307"/>
                    <a:pt x="2072315" y="562932"/>
                    <a:pt x="2068168" y="567079"/>
                  </a:cubicBezTo>
                  <a:cubicBezTo>
                    <a:pt x="2064020" y="571226"/>
                    <a:pt x="2058396" y="573556"/>
                    <a:pt x="2052531" y="573556"/>
                  </a:cubicBezTo>
                  <a:lnTo>
                    <a:pt x="22114" y="573556"/>
                  </a:lnTo>
                  <a:cubicBezTo>
                    <a:pt x="9901" y="573556"/>
                    <a:pt x="0" y="563655"/>
                    <a:pt x="0" y="551442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074645" cy="60213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84" name="Freeform 84"/>
          <p:cNvSpPr/>
          <p:nvPr/>
        </p:nvSpPr>
        <p:spPr>
          <a:xfrm rot="7788230">
            <a:off x="479530" y="-766530"/>
            <a:ext cx="476147" cy="2322670"/>
          </a:xfrm>
          <a:custGeom>
            <a:avLst/>
            <a:gdLst/>
            <a:ahLst/>
            <a:cxnLst/>
            <a:rect l="l" t="t" r="r" b="b"/>
            <a:pathLst>
              <a:path w="476147" h="2322670">
                <a:moveTo>
                  <a:pt x="0" y="0"/>
                </a:moveTo>
                <a:lnTo>
                  <a:pt x="476147" y="0"/>
                </a:lnTo>
                <a:lnTo>
                  <a:pt x="476147" y="2322670"/>
                </a:lnTo>
                <a:lnTo>
                  <a:pt x="0" y="23226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85" name="Freeform 85"/>
          <p:cNvSpPr/>
          <p:nvPr/>
        </p:nvSpPr>
        <p:spPr>
          <a:xfrm>
            <a:off x="6010206" y="481070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8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86" name="Group 86"/>
          <p:cNvGrpSpPr/>
          <p:nvPr/>
        </p:nvGrpSpPr>
        <p:grpSpPr>
          <a:xfrm>
            <a:off x="3047478" y="763187"/>
            <a:ext cx="1677445" cy="643682"/>
            <a:chOff x="0" y="0"/>
            <a:chExt cx="2236593" cy="858242"/>
          </a:xfrm>
        </p:grpSpPr>
        <p:sp>
          <p:nvSpPr>
            <p:cNvPr id="87" name="TextBox 87"/>
            <p:cNvSpPr txBox="1"/>
            <p:nvPr/>
          </p:nvSpPr>
          <p:spPr>
            <a:xfrm>
              <a:off x="0" y="-85725"/>
              <a:ext cx="837796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4848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C</a:t>
              </a:r>
            </a:p>
          </p:txBody>
        </p:sp>
        <p:sp>
          <p:nvSpPr>
            <p:cNvPr id="88" name="TextBox 88"/>
            <p:cNvSpPr txBox="1"/>
            <p:nvPr/>
          </p:nvSpPr>
          <p:spPr>
            <a:xfrm>
              <a:off x="710415" y="-85725"/>
              <a:ext cx="763602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9AE6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T</a:t>
              </a:r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1535247" y="-85725"/>
              <a:ext cx="701345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96CB63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E</a:t>
              </a:r>
            </a:p>
          </p:txBody>
        </p:sp>
      </p:grpSp>
      <p:sp>
        <p:nvSpPr>
          <p:cNvPr id="90" name="TextBox 90"/>
          <p:cNvSpPr txBox="1"/>
          <p:nvPr/>
        </p:nvSpPr>
        <p:spPr>
          <a:xfrm>
            <a:off x="2976380" y="2128747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Agenda del día:</a:t>
            </a:r>
          </a:p>
        </p:txBody>
      </p:sp>
      <p:sp>
        <p:nvSpPr>
          <p:cNvPr id="91" name="TextBox 91"/>
          <p:cNvSpPr txBox="1"/>
          <p:nvPr/>
        </p:nvSpPr>
        <p:spPr>
          <a:xfrm>
            <a:off x="1486809" y="4031248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2" name="TextBox 92"/>
          <p:cNvSpPr txBox="1"/>
          <p:nvPr/>
        </p:nvSpPr>
        <p:spPr>
          <a:xfrm>
            <a:off x="723854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Fecha:</a:t>
            </a:r>
          </a:p>
        </p:txBody>
      </p:sp>
      <p:sp>
        <p:nvSpPr>
          <p:cNvPr id="93" name="TextBox 93"/>
          <p:cNvSpPr txBox="1"/>
          <p:nvPr/>
        </p:nvSpPr>
        <p:spPr>
          <a:xfrm>
            <a:off x="3886200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Tema:</a:t>
            </a:r>
          </a:p>
        </p:txBody>
      </p:sp>
      <p:sp>
        <p:nvSpPr>
          <p:cNvPr id="94" name="TextBox 94"/>
          <p:cNvSpPr txBox="1"/>
          <p:nvPr/>
        </p:nvSpPr>
        <p:spPr>
          <a:xfrm>
            <a:off x="4644745" y="4040773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5" name="TextBox 95"/>
          <p:cNvSpPr txBox="1"/>
          <p:nvPr/>
        </p:nvSpPr>
        <p:spPr>
          <a:xfrm>
            <a:off x="2921374" y="7120381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Notas: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73348" y="2136339"/>
            <a:ext cx="6225704" cy="1590109"/>
            <a:chOff x="0" y="0"/>
            <a:chExt cx="1478902" cy="377727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1478902" cy="377727"/>
            </a:xfrm>
            <a:custGeom>
              <a:avLst/>
              <a:gdLst/>
              <a:ahLst/>
              <a:cxnLst/>
              <a:rect l="l" t="t" r="r" b="b"/>
              <a:pathLst>
                <a:path w="1478902" h="377727">
                  <a:moveTo>
                    <a:pt x="24871" y="0"/>
                  </a:moveTo>
                  <a:lnTo>
                    <a:pt x="1454031" y="0"/>
                  </a:lnTo>
                  <a:cubicBezTo>
                    <a:pt x="1467767" y="0"/>
                    <a:pt x="1478902" y="11135"/>
                    <a:pt x="1478902" y="24871"/>
                  </a:cubicBezTo>
                  <a:lnTo>
                    <a:pt x="1478902" y="352856"/>
                  </a:lnTo>
                  <a:cubicBezTo>
                    <a:pt x="1478902" y="366592"/>
                    <a:pt x="1467767" y="377727"/>
                    <a:pt x="1454031" y="377727"/>
                  </a:cubicBezTo>
                  <a:lnTo>
                    <a:pt x="24871" y="377727"/>
                  </a:lnTo>
                  <a:cubicBezTo>
                    <a:pt x="18275" y="377727"/>
                    <a:pt x="11949" y="375106"/>
                    <a:pt x="7284" y="370442"/>
                  </a:cubicBezTo>
                  <a:cubicBezTo>
                    <a:pt x="2620" y="365778"/>
                    <a:pt x="0" y="359452"/>
                    <a:pt x="0" y="352856"/>
                  </a:cubicBezTo>
                  <a:lnTo>
                    <a:pt x="0" y="24871"/>
                  </a:lnTo>
                  <a:cubicBezTo>
                    <a:pt x="0" y="18275"/>
                    <a:pt x="2620" y="11949"/>
                    <a:pt x="7284" y="7284"/>
                  </a:cubicBezTo>
                  <a:cubicBezTo>
                    <a:pt x="11949" y="2620"/>
                    <a:pt x="18275" y="0"/>
                    <a:pt x="24871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1478902" cy="40630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777240" y="3888373"/>
            <a:ext cx="3053954" cy="3108183"/>
            <a:chOff x="0" y="0"/>
            <a:chExt cx="725460" cy="738342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25460" cy="738342"/>
            </a:xfrm>
            <a:custGeom>
              <a:avLst/>
              <a:gdLst/>
              <a:ahLst/>
              <a:cxnLst/>
              <a:rect l="l" t="t" r="r" b="b"/>
              <a:pathLst>
                <a:path w="725460" h="738342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7641"/>
                  </a:lnTo>
                  <a:cubicBezTo>
                    <a:pt x="725460" y="715642"/>
                    <a:pt x="702760" y="738342"/>
                    <a:pt x="674759" y="738342"/>
                  </a:cubicBezTo>
                  <a:lnTo>
                    <a:pt x="50701" y="738342"/>
                  </a:lnTo>
                  <a:cubicBezTo>
                    <a:pt x="22700" y="738342"/>
                    <a:pt x="0" y="715642"/>
                    <a:pt x="0" y="687641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25460" cy="766917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3945098" y="3897898"/>
            <a:ext cx="3053954" cy="3098658"/>
            <a:chOff x="0" y="0"/>
            <a:chExt cx="725460" cy="73607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725460" cy="736079"/>
            </a:xfrm>
            <a:custGeom>
              <a:avLst/>
              <a:gdLst/>
              <a:ahLst/>
              <a:cxnLst/>
              <a:rect l="l" t="t" r="r" b="b"/>
              <a:pathLst>
                <a:path w="725460" h="736079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5378"/>
                  </a:lnTo>
                  <a:cubicBezTo>
                    <a:pt x="725460" y="713379"/>
                    <a:pt x="702760" y="736079"/>
                    <a:pt x="674759" y="736079"/>
                  </a:cubicBezTo>
                  <a:lnTo>
                    <a:pt x="50701" y="736079"/>
                  </a:lnTo>
                  <a:cubicBezTo>
                    <a:pt x="22700" y="736079"/>
                    <a:pt x="0" y="713379"/>
                    <a:pt x="0" y="685378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725460" cy="764654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9456" y="1684883"/>
            <a:ext cx="3066015" cy="282147"/>
            <a:chOff x="0" y="0"/>
            <a:chExt cx="1068763" cy="98352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CACAA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929145" y="1684883"/>
            <a:ext cx="3066015" cy="282147"/>
            <a:chOff x="0" y="0"/>
            <a:chExt cx="1068763" cy="98352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9AE60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910382" y="2481146"/>
            <a:ext cx="5951637" cy="232347"/>
            <a:chOff x="0" y="0"/>
            <a:chExt cx="2074645" cy="80992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910382" y="2773783"/>
            <a:ext cx="5951637" cy="232347"/>
            <a:chOff x="0" y="0"/>
            <a:chExt cx="2074645" cy="80992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910382" y="3066420"/>
            <a:ext cx="5951637" cy="232347"/>
            <a:chOff x="0" y="0"/>
            <a:chExt cx="2074645" cy="80992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910382" y="3359056"/>
            <a:ext cx="5951637" cy="232347"/>
            <a:chOff x="0" y="0"/>
            <a:chExt cx="2074645" cy="80992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890654" y="4570869"/>
            <a:ext cx="2828880" cy="232347"/>
            <a:chOff x="0" y="0"/>
            <a:chExt cx="986102" cy="80992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890654" y="4863506"/>
            <a:ext cx="2828880" cy="232347"/>
            <a:chOff x="0" y="0"/>
            <a:chExt cx="986102" cy="80992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890654" y="5156143"/>
            <a:ext cx="2828880" cy="232347"/>
            <a:chOff x="0" y="0"/>
            <a:chExt cx="986102" cy="80992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890654" y="5448780"/>
            <a:ext cx="2828880" cy="232347"/>
            <a:chOff x="0" y="0"/>
            <a:chExt cx="986102" cy="80992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888900" y="5738276"/>
            <a:ext cx="2828880" cy="232347"/>
            <a:chOff x="0" y="0"/>
            <a:chExt cx="986102" cy="80992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888900" y="6030913"/>
            <a:ext cx="2828880" cy="232347"/>
            <a:chOff x="0" y="0"/>
            <a:chExt cx="986102" cy="80992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888900" y="6323550"/>
            <a:ext cx="2828880" cy="232347"/>
            <a:chOff x="0" y="0"/>
            <a:chExt cx="986102" cy="80992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888023" y="6613047"/>
            <a:ext cx="2828880" cy="232347"/>
            <a:chOff x="0" y="0"/>
            <a:chExt cx="986102" cy="80992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058950" y="4570869"/>
            <a:ext cx="2828880" cy="232347"/>
            <a:chOff x="0" y="0"/>
            <a:chExt cx="986102" cy="80992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4058950" y="4863506"/>
            <a:ext cx="2828880" cy="232347"/>
            <a:chOff x="0" y="0"/>
            <a:chExt cx="986102" cy="80992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4058950" y="5156143"/>
            <a:ext cx="2828880" cy="232347"/>
            <a:chOff x="0" y="0"/>
            <a:chExt cx="986102" cy="80992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058950" y="5448780"/>
            <a:ext cx="2828880" cy="232347"/>
            <a:chOff x="0" y="0"/>
            <a:chExt cx="986102" cy="80992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4057197" y="5738276"/>
            <a:ext cx="2828880" cy="232347"/>
            <a:chOff x="0" y="0"/>
            <a:chExt cx="986102" cy="80992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4057197" y="6030913"/>
            <a:ext cx="2828880" cy="232347"/>
            <a:chOff x="0" y="0"/>
            <a:chExt cx="986102" cy="80992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057197" y="6323550"/>
            <a:ext cx="2828880" cy="232347"/>
            <a:chOff x="0" y="0"/>
            <a:chExt cx="986102" cy="80992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4056320" y="6613047"/>
            <a:ext cx="2828880" cy="232347"/>
            <a:chOff x="0" y="0"/>
            <a:chExt cx="986102" cy="80992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781517" y="7158481"/>
            <a:ext cx="6217535" cy="2122679"/>
            <a:chOff x="0" y="0"/>
            <a:chExt cx="1476961" cy="504237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1476961" cy="504237"/>
            </a:xfrm>
            <a:custGeom>
              <a:avLst/>
              <a:gdLst/>
              <a:ahLst/>
              <a:cxnLst/>
              <a:rect l="l" t="t" r="r" b="b"/>
              <a:pathLst>
                <a:path w="1476961" h="504237">
                  <a:moveTo>
                    <a:pt x="24904" y="0"/>
                  </a:moveTo>
                  <a:lnTo>
                    <a:pt x="1452058" y="0"/>
                  </a:lnTo>
                  <a:cubicBezTo>
                    <a:pt x="1458663" y="0"/>
                    <a:pt x="1464997" y="2624"/>
                    <a:pt x="1469667" y="7294"/>
                  </a:cubicBezTo>
                  <a:cubicBezTo>
                    <a:pt x="1474337" y="11964"/>
                    <a:pt x="1476961" y="18299"/>
                    <a:pt x="1476961" y="24904"/>
                  </a:cubicBezTo>
                  <a:lnTo>
                    <a:pt x="1476961" y="479334"/>
                  </a:lnTo>
                  <a:cubicBezTo>
                    <a:pt x="1476961" y="485939"/>
                    <a:pt x="1474337" y="492273"/>
                    <a:pt x="1469667" y="496943"/>
                  </a:cubicBezTo>
                  <a:cubicBezTo>
                    <a:pt x="1464997" y="501614"/>
                    <a:pt x="1458663" y="504237"/>
                    <a:pt x="1452058" y="504237"/>
                  </a:cubicBezTo>
                  <a:lnTo>
                    <a:pt x="24904" y="504237"/>
                  </a:lnTo>
                  <a:cubicBezTo>
                    <a:pt x="18299" y="504237"/>
                    <a:pt x="11964" y="501614"/>
                    <a:pt x="7294" y="496943"/>
                  </a:cubicBezTo>
                  <a:cubicBezTo>
                    <a:pt x="2624" y="492273"/>
                    <a:pt x="0" y="485939"/>
                    <a:pt x="0" y="479334"/>
                  </a:cubicBezTo>
                  <a:lnTo>
                    <a:pt x="0" y="24904"/>
                  </a:lnTo>
                  <a:cubicBezTo>
                    <a:pt x="0" y="18299"/>
                    <a:pt x="2624" y="11964"/>
                    <a:pt x="7294" y="7294"/>
                  </a:cubicBezTo>
                  <a:cubicBezTo>
                    <a:pt x="11964" y="2624"/>
                    <a:pt x="18299" y="0"/>
                    <a:pt x="2490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1476961" cy="53281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953327" y="7472781"/>
            <a:ext cx="5951637" cy="1645389"/>
            <a:chOff x="0" y="0"/>
            <a:chExt cx="2074645" cy="573556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074644" cy="573556"/>
            </a:xfrm>
            <a:custGeom>
              <a:avLst/>
              <a:gdLst/>
              <a:ahLst/>
              <a:cxnLst/>
              <a:rect l="l" t="t" r="r" b="b"/>
              <a:pathLst>
                <a:path w="2074644" h="573556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51442"/>
                  </a:lnTo>
                  <a:cubicBezTo>
                    <a:pt x="2074644" y="557307"/>
                    <a:pt x="2072315" y="562932"/>
                    <a:pt x="2068168" y="567079"/>
                  </a:cubicBezTo>
                  <a:cubicBezTo>
                    <a:pt x="2064020" y="571226"/>
                    <a:pt x="2058396" y="573556"/>
                    <a:pt x="2052531" y="573556"/>
                  </a:cubicBezTo>
                  <a:lnTo>
                    <a:pt x="22114" y="573556"/>
                  </a:lnTo>
                  <a:cubicBezTo>
                    <a:pt x="9901" y="573556"/>
                    <a:pt x="0" y="563655"/>
                    <a:pt x="0" y="551442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074645" cy="60213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84" name="Freeform 84"/>
          <p:cNvSpPr/>
          <p:nvPr/>
        </p:nvSpPr>
        <p:spPr>
          <a:xfrm rot="7788230">
            <a:off x="479530" y="-766530"/>
            <a:ext cx="476147" cy="2322670"/>
          </a:xfrm>
          <a:custGeom>
            <a:avLst/>
            <a:gdLst/>
            <a:ahLst/>
            <a:cxnLst/>
            <a:rect l="l" t="t" r="r" b="b"/>
            <a:pathLst>
              <a:path w="476147" h="2322670">
                <a:moveTo>
                  <a:pt x="0" y="0"/>
                </a:moveTo>
                <a:lnTo>
                  <a:pt x="476147" y="0"/>
                </a:lnTo>
                <a:lnTo>
                  <a:pt x="476147" y="2322670"/>
                </a:lnTo>
                <a:lnTo>
                  <a:pt x="0" y="23226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85" name="Freeform 85"/>
          <p:cNvSpPr/>
          <p:nvPr/>
        </p:nvSpPr>
        <p:spPr>
          <a:xfrm>
            <a:off x="6010206" y="481070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8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86" name="Group 86"/>
          <p:cNvGrpSpPr/>
          <p:nvPr/>
        </p:nvGrpSpPr>
        <p:grpSpPr>
          <a:xfrm>
            <a:off x="3047478" y="763187"/>
            <a:ext cx="1677445" cy="643682"/>
            <a:chOff x="0" y="0"/>
            <a:chExt cx="2236593" cy="858242"/>
          </a:xfrm>
        </p:grpSpPr>
        <p:sp>
          <p:nvSpPr>
            <p:cNvPr id="87" name="TextBox 87"/>
            <p:cNvSpPr txBox="1"/>
            <p:nvPr/>
          </p:nvSpPr>
          <p:spPr>
            <a:xfrm>
              <a:off x="0" y="-85725"/>
              <a:ext cx="837796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4848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C</a:t>
              </a:r>
            </a:p>
          </p:txBody>
        </p:sp>
        <p:sp>
          <p:nvSpPr>
            <p:cNvPr id="88" name="TextBox 88"/>
            <p:cNvSpPr txBox="1"/>
            <p:nvPr/>
          </p:nvSpPr>
          <p:spPr>
            <a:xfrm>
              <a:off x="710415" y="-85725"/>
              <a:ext cx="763602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9AE6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T</a:t>
              </a:r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1535247" y="-85725"/>
              <a:ext cx="701345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96CB63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E</a:t>
              </a:r>
            </a:p>
          </p:txBody>
        </p:sp>
      </p:grpSp>
      <p:sp>
        <p:nvSpPr>
          <p:cNvPr id="90" name="TextBox 90"/>
          <p:cNvSpPr txBox="1"/>
          <p:nvPr/>
        </p:nvSpPr>
        <p:spPr>
          <a:xfrm>
            <a:off x="2976380" y="2128747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Agenda del día:</a:t>
            </a:r>
          </a:p>
        </p:txBody>
      </p:sp>
      <p:sp>
        <p:nvSpPr>
          <p:cNvPr id="91" name="TextBox 91"/>
          <p:cNvSpPr txBox="1"/>
          <p:nvPr/>
        </p:nvSpPr>
        <p:spPr>
          <a:xfrm>
            <a:off x="1486809" y="4031248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2" name="TextBox 92"/>
          <p:cNvSpPr txBox="1"/>
          <p:nvPr/>
        </p:nvSpPr>
        <p:spPr>
          <a:xfrm>
            <a:off x="723854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Fecha:</a:t>
            </a:r>
          </a:p>
        </p:txBody>
      </p:sp>
      <p:sp>
        <p:nvSpPr>
          <p:cNvPr id="93" name="TextBox 93"/>
          <p:cNvSpPr txBox="1"/>
          <p:nvPr/>
        </p:nvSpPr>
        <p:spPr>
          <a:xfrm>
            <a:off x="3886200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Tema:</a:t>
            </a:r>
          </a:p>
        </p:txBody>
      </p:sp>
      <p:sp>
        <p:nvSpPr>
          <p:cNvPr id="94" name="TextBox 94"/>
          <p:cNvSpPr txBox="1"/>
          <p:nvPr/>
        </p:nvSpPr>
        <p:spPr>
          <a:xfrm>
            <a:off x="4644745" y="4040773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5" name="TextBox 95"/>
          <p:cNvSpPr txBox="1"/>
          <p:nvPr/>
        </p:nvSpPr>
        <p:spPr>
          <a:xfrm>
            <a:off x="2921374" y="7120381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Notas: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73348" y="2136339"/>
            <a:ext cx="6225704" cy="1590109"/>
            <a:chOff x="0" y="0"/>
            <a:chExt cx="1478902" cy="377727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1478902" cy="377727"/>
            </a:xfrm>
            <a:custGeom>
              <a:avLst/>
              <a:gdLst/>
              <a:ahLst/>
              <a:cxnLst/>
              <a:rect l="l" t="t" r="r" b="b"/>
              <a:pathLst>
                <a:path w="1478902" h="377727">
                  <a:moveTo>
                    <a:pt x="24871" y="0"/>
                  </a:moveTo>
                  <a:lnTo>
                    <a:pt x="1454031" y="0"/>
                  </a:lnTo>
                  <a:cubicBezTo>
                    <a:pt x="1467767" y="0"/>
                    <a:pt x="1478902" y="11135"/>
                    <a:pt x="1478902" y="24871"/>
                  </a:cubicBezTo>
                  <a:lnTo>
                    <a:pt x="1478902" y="352856"/>
                  </a:lnTo>
                  <a:cubicBezTo>
                    <a:pt x="1478902" y="366592"/>
                    <a:pt x="1467767" y="377727"/>
                    <a:pt x="1454031" y="377727"/>
                  </a:cubicBezTo>
                  <a:lnTo>
                    <a:pt x="24871" y="377727"/>
                  </a:lnTo>
                  <a:cubicBezTo>
                    <a:pt x="18275" y="377727"/>
                    <a:pt x="11949" y="375106"/>
                    <a:pt x="7284" y="370442"/>
                  </a:cubicBezTo>
                  <a:cubicBezTo>
                    <a:pt x="2620" y="365778"/>
                    <a:pt x="0" y="359452"/>
                    <a:pt x="0" y="352856"/>
                  </a:cubicBezTo>
                  <a:lnTo>
                    <a:pt x="0" y="24871"/>
                  </a:lnTo>
                  <a:cubicBezTo>
                    <a:pt x="0" y="18275"/>
                    <a:pt x="2620" y="11949"/>
                    <a:pt x="7284" y="7284"/>
                  </a:cubicBezTo>
                  <a:cubicBezTo>
                    <a:pt x="11949" y="2620"/>
                    <a:pt x="18275" y="0"/>
                    <a:pt x="24871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1478902" cy="40630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777240" y="3888373"/>
            <a:ext cx="3053954" cy="3108183"/>
            <a:chOff x="0" y="0"/>
            <a:chExt cx="725460" cy="738342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25460" cy="738342"/>
            </a:xfrm>
            <a:custGeom>
              <a:avLst/>
              <a:gdLst/>
              <a:ahLst/>
              <a:cxnLst/>
              <a:rect l="l" t="t" r="r" b="b"/>
              <a:pathLst>
                <a:path w="725460" h="738342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7641"/>
                  </a:lnTo>
                  <a:cubicBezTo>
                    <a:pt x="725460" y="715642"/>
                    <a:pt x="702760" y="738342"/>
                    <a:pt x="674759" y="738342"/>
                  </a:cubicBezTo>
                  <a:lnTo>
                    <a:pt x="50701" y="738342"/>
                  </a:lnTo>
                  <a:cubicBezTo>
                    <a:pt x="22700" y="738342"/>
                    <a:pt x="0" y="715642"/>
                    <a:pt x="0" y="687641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25460" cy="766917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3945098" y="3897898"/>
            <a:ext cx="3053954" cy="3098658"/>
            <a:chOff x="0" y="0"/>
            <a:chExt cx="725460" cy="73607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725460" cy="736079"/>
            </a:xfrm>
            <a:custGeom>
              <a:avLst/>
              <a:gdLst/>
              <a:ahLst/>
              <a:cxnLst/>
              <a:rect l="l" t="t" r="r" b="b"/>
              <a:pathLst>
                <a:path w="725460" h="736079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5378"/>
                  </a:lnTo>
                  <a:cubicBezTo>
                    <a:pt x="725460" y="713379"/>
                    <a:pt x="702760" y="736079"/>
                    <a:pt x="674759" y="736079"/>
                  </a:cubicBezTo>
                  <a:lnTo>
                    <a:pt x="50701" y="736079"/>
                  </a:lnTo>
                  <a:cubicBezTo>
                    <a:pt x="22700" y="736079"/>
                    <a:pt x="0" y="713379"/>
                    <a:pt x="0" y="685378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725460" cy="764654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9456" y="1684883"/>
            <a:ext cx="3066015" cy="282147"/>
            <a:chOff x="0" y="0"/>
            <a:chExt cx="1068763" cy="98352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CACAA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929145" y="1684883"/>
            <a:ext cx="3066015" cy="282147"/>
            <a:chOff x="0" y="0"/>
            <a:chExt cx="1068763" cy="98352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9AE60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910382" y="2481146"/>
            <a:ext cx="5951637" cy="232347"/>
            <a:chOff x="0" y="0"/>
            <a:chExt cx="2074645" cy="80992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910382" y="2773783"/>
            <a:ext cx="5951637" cy="232347"/>
            <a:chOff x="0" y="0"/>
            <a:chExt cx="2074645" cy="80992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910382" y="3066420"/>
            <a:ext cx="5951637" cy="232347"/>
            <a:chOff x="0" y="0"/>
            <a:chExt cx="2074645" cy="80992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910382" y="3359056"/>
            <a:ext cx="5951637" cy="232347"/>
            <a:chOff x="0" y="0"/>
            <a:chExt cx="2074645" cy="80992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890654" y="4570869"/>
            <a:ext cx="2828880" cy="232347"/>
            <a:chOff x="0" y="0"/>
            <a:chExt cx="986102" cy="80992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890654" y="4863506"/>
            <a:ext cx="2828880" cy="232347"/>
            <a:chOff x="0" y="0"/>
            <a:chExt cx="986102" cy="80992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890654" y="5156143"/>
            <a:ext cx="2828880" cy="232347"/>
            <a:chOff x="0" y="0"/>
            <a:chExt cx="986102" cy="80992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890654" y="5448780"/>
            <a:ext cx="2828880" cy="232347"/>
            <a:chOff x="0" y="0"/>
            <a:chExt cx="986102" cy="80992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888900" y="5738276"/>
            <a:ext cx="2828880" cy="232347"/>
            <a:chOff x="0" y="0"/>
            <a:chExt cx="986102" cy="80992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888900" y="6030913"/>
            <a:ext cx="2828880" cy="232347"/>
            <a:chOff x="0" y="0"/>
            <a:chExt cx="986102" cy="80992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888900" y="6323550"/>
            <a:ext cx="2828880" cy="232347"/>
            <a:chOff x="0" y="0"/>
            <a:chExt cx="986102" cy="80992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888023" y="6613047"/>
            <a:ext cx="2828880" cy="232347"/>
            <a:chOff x="0" y="0"/>
            <a:chExt cx="986102" cy="80992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058950" y="4570869"/>
            <a:ext cx="2828880" cy="232347"/>
            <a:chOff x="0" y="0"/>
            <a:chExt cx="986102" cy="80992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4058950" y="4863506"/>
            <a:ext cx="2828880" cy="232347"/>
            <a:chOff x="0" y="0"/>
            <a:chExt cx="986102" cy="80992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4058950" y="5156143"/>
            <a:ext cx="2828880" cy="232347"/>
            <a:chOff x="0" y="0"/>
            <a:chExt cx="986102" cy="80992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058950" y="5448780"/>
            <a:ext cx="2828880" cy="232347"/>
            <a:chOff x="0" y="0"/>
            <a:chExt cx="986102" cy="80992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4057197" y="5738276"/>
            <a:ext cx="2828880" cy="232347"/>
            <a:chOff x="0" y="0"/>
            <a:chExt cx="986102" cy="80992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4057197" y="6030913"/>
            <a:ext cx="2828880" cy="232347"/>
            <a:chOff x="0" y="0"/>
            <a:chExt cx="986102" cy="80992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057197" y="6323550"/>
            <a:ext cx="2828880" cy="232347"/>
            <a:chOff x="0" y="0"/>
            <a:chExt cx="986102" cy="80992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4056320" y="6613047"/>
            <a:ext cx="2828880" cy="232347"/>
            <a:chOff x="0" y="0"/>
            <a:chExt cx="986102" cy="80992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781517" y="7158481"/>
            <a:ext cx="6217535" cy="2122679"/>
            <a:chOff x="0" y="0"/>
            <a:chExt cx="1476961" cy="504237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1476961" cy="504237"/>
            </a:xfrm>
            <a:custGeom>
              <a:avLst/>
              <a:gdLst/>
              <a:ahLst/>
              <a:cxnLst/>
              <a:rect l="l" t="t" r="r" b="b"/>
              <a:pathLst>
                <a:path w="1476961" h="504237">
                  <a:moveTo>
                    <a:pt x="24904" y="0"/>
                  </a:moveTo>
                  <a:lnTo>
                    <a:pt x="1452058" y="0"/>
                  </a:lnTo>
                  <a:cubicBezTo>
                    <a:pt x="1458663" y="0"/>
                    <a:pt x="1464997" y="2624"/>
                    <a:pt x="1469667" y="7294"/>
                  </a:cubicBezTo>
                  <a:cubicBezTo>
                    <a:pt x="1474337" y="11964"/>
                    <a:pt x="1476961" y="18299"/>
                    <a:pt x="1476961" y="24904"/>
                  </a:cubicBezTo>
                  <a:lnTo>
                    <a:pt x="1476961" y="479334"/>
                  </a:lnTo>
                  <a:cubicBezTo>
                    <a:pt x="1476961" y="485939"/>
                    <a:pt x="1474337" y="492273"/>
                    <a:pt x="1469667" y="496943"/>
                  </a:cubicBezTo>
                  <a:cubicBezTo>
                    <a:pt x="1464997" y="501614"/>
                    <a:pt x="1458663" y="504237"/>
                    <a:pt x="1452058" y="504237"/>
                  </a:cubicBezTo>
                  <a:lnTo>
                    <a:pt x="24904" y="504237"/>
                  </a:lnTo>
                  <a:cubicBezTo>
                    <a:pt x="18299" y="504237"/>
                    <a:pt x="11964" y="501614"/>
                    <a:pt x="7294" y="496943"/>
                  </a:cubicBezTo>
                  <a:cubicBezTo>
                    <a:pt x="2624" y="492273"/>
                    <a:pt x="0" y="485939"/>
                    <a:pt x="0" y="479334"/>
                  </a:cubicBezTo>
                  <a:lnTo>
                    <a:pt x="0" y="24904"/>
                  </a:lnTo>
                  <a:cubicBezTo>
                    <a:pt x="0" y="18299"/>
                    <a:pt x="2624" y="11964"/>
                    <a:pt x="7294" y="7294"/>
                  </a:cubicBezTo>
                  <a:cubicBezTo>
                    <a:pt x="11964" y="2624"/>
                    <a:pt x="18299" y="0"/>
                    <a:pt x="2490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1476961" cy="53281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953327" y="7472781"/>
            <a:ext cx="5951637" cy="1645389"/>
            <a:chOff x="0" y="0"/>
            <a:chExt cx="2074645" cy="573556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074644" cy="573556"/>
            </a:xfrm>
            <a:custGeom>
              <a:avLst/>
              <a:gdLst/>
              <a:ahLst/>
              <a:cxnLst/>
              <a:rect l="l" t="t" r="r" b="b"/>
              <a:pathLst>
                <a:path w="2074644" h="573556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51442"/>
                  </a:lnTo>
                  <a:cubicBezTo>
                    <a:pt x="2074644" y="557307"/>
                    <a:pt x="2072315" y="562932"/>
                    <a:pt x="2068168" y="567079"/>
                  </a:cubicBezTo>
                  <a:cubicBezTo>
                    <a:pt x="2064020" y="571226"/>
                    <a:pt x="2058396" y="573556"/>
                    <a:pt x="2052531" y="573556"/>
                  </a:cubicBezTo>
                  <a:lnTo>
                    <a:pt x="22114" y="573556"/>
                  </a:lnTo>
                  <a:cubicBezTo>
                    <a:pt x="9901" y="573556"/>
                    <a:pt x="0" y="563655"/>
                    <a:pt x="0" y="551442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074645" cy="60213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84" name="Freeform 84"/>
          <p:cNvSpPr/>
          <p:nvPr/>
        </p:nvSpPr>
        <p:spPr>
          <a:xfrm rot="7788230">
            <a:off x="479530" y="-766530"/>
            <a:ext cx="476147" cy="2322670"/>
          </a:xfrm>
          <a:custGeom>
            <a:avLst/>
            <a:gdLst/>
            <a:ahLst/>
            <a:cxnLst/>
            <a:rect l="l" t="t" r="r" b="b"/>
            <a:pathLst>
              <a:path w="476147" h="2322670">
                <a:moveTo>
                  <a:pt x="0" y="0"/>
                </a:moveTo>
                <a:lnTo>
                  <a:pt x="476147" y="0"/>
                </a:lnTo>
                <a:lnTo>
                  <a:pt x="476147" y="2322670"/>
                </a:lnTo>
                <a:lnTo>
                  <a:pt x="0" y="23226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85" name="Freeform 85"/>
          <p:cNvSpPr/>
          <p:nvPr/>
        </p:nvSpPr>
        <p:spPr>
          <a:xfrm>
            <a:off x="6010206" y="481070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8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86" name="Group 86"/>
          <p:cNvGrpSpPr/>
          <p:nvPr/>
        </p:nvGrpSpPr>
        <p:grpSpPr>
          <a:xfrm>
            <a:off x="3047478" y="763187"/>
            <a:ext cx="1677445" cy="643682"/>
            <a:chOff x="0" y="0"/>
            <a:chExt cx="2236593" cy="858242"/>
          </a:xfrm>
        </p:grpSpPr>
        <p:sp>
          <p:nvSpPr>
            <p:cNvPr id="87" name="TextBox 87"/>
            <p:cNvSpPr txBox="1"/>
            <p:nvPr/>
          </p:nvSpPr>
          <p:spPr>
            <a:xfrm>
              <a:off x="0" y="-85725"/>
              <a:ext cx="837796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4848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C</a:t>
              </a:r>
            </a:p>
          </p:txBody>
        </p:sp>
        <p:sp>
          <p:nvSpPr>
            <p:cNvPr id="88" name="TextBox 88"/>
            <p:cNvSpPr txBox="1"/>
            <p:nvPr/>
          </p:nvSpPr>
          <p:spPr>
            <a:xfrm>
              <a:off x="710415" y="-85725"/>
              <a:ext cx="763602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9AE6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T</a:t>
              </a:r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1535247" y="-85725"/>
              <a:ext cx="701345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96CB63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E</a:t>
              </a:r>
            </a:p>
          </p:txBody>
        </p:sp>
      </p:grpSp>
      <p:sp>
        <p:nvSpPr>
          <p:cNvPr id="90" name="TextBox 90"/>
          <p:cNvSpPr txBox="1"/>
          <p:nvPr/>
        </p:nvSpPr>
        <p:spPr>
          <a:xfrm>
            <a:off x="2976380" y="2128747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Agenda del día:</a:t>
            </a:r>
          </a:p>
        </p:txBody>
      </p:sp>
      <p:sp>
        <p:nvSpPr>
          <p:cNvPr id="91" name="TextBox 91"/>
          <p:cNvSpPr txBox="1"/>
          <p:nvPr/>
        </p:nvSpPr>
        <p:spPr>
          <a:xfrm>
            <a:off x="1486809" y="4031248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2" name="TextBox 92"/>
          <p:cNvSpPr txBox="1"/>
          <p:nvPr/>
        </p:nvSpPr>
        <p:spPr>
          <a:xfrm>
            <a:off x="723854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Fecha:</a:t>
            </a:r>
          </a:p>
        </p:txBody>
      </p:sp>
      <p:sp>
        <p:nvSpPr>
          <p:cNvPr id="93" name="TextBox 93"/>
          <p:cNvSpPr txBox="1"/>
          <p:nvPr/>
        </p:nvSpPr>
        <p:spPr>
          <a:xfrm>
            <a:off x="3886200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Tema:</a:t>
            </a:r>
          </a:p>
        </p:txBody>
      </p:sp>
      <p:sp>
        <p:nvSpPr>
          <p:cNvPr id="94" name="TextBox 94"/>
          <p:cNvSpPr txBox="1"/>
          <p:nvPr/>
        </p:nvSpPr>
        <p:spPr>
          <a:xfrm>
            <a:off x="4644745" y="4040773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5" name="TextBox 95"/>
          <p:cNvSpPr txBox="1"/>
          <p:nvPr/>
        </p:nvSpPr>
        <p:spPr>
          <a:xfrm>
            <a:off x="2921374" y="7120381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Notas: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73348" y="2136339"/>
            <a:ext cx="6225704" cy="1590109"/>
            <a:chOff x="0" y="0"/>
            <a:chExt cx="1478902" cy="377727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1478902" cy="377727"/>
            </a:xfrm>
            <a:custGeom>
              <a:avLst/>
              <a:gdLst/>
              <a:ahLst/>
              <a:cxnLst/>
              <a:rect l="l" t="t" r="r" b="b"/>
              <a:pathLst>
                <a:path w="1478902" h="377727">
                  <a:moveTo>
                    <a:pt x="24871" y="0"/>
                  </a:moveTo>
                  <a:lnTo>
                    <a:pt x="1454031" y="0"/>
                  </a:lnTo>
                  <a:cubicBezTo>
                    <a:pt x="1467767" y="0"/>
                    <a:pt x="1478902" y="11135"/>
                    <a:pt x="1478902" y="24871"/>
                  </a:cubicBezTo>
                  <a:lnTo>
                    <a:pt x="1478902" y="352856"/>
                  </a:lnTo>
                  <a:cubicBezTo>
                    <a:pt x="1478902" y="366592"/>
                    <a:pt x="1467767" y="377727"/>
                    <a:pt x="1454031" y="377727"/>
                  </a:cubicBezTo>
                  <a:lnTo>
                    <a:pt x="24871" y="377727"/>
                  </a:lnTo>
                  <a:cubicBezTo>
                    <a:pt x="18275" y="377727"/>
                    <a:pt x="11949" y="375106"/>
                    <a:pt x="7284" y="370442"/>
                  </a:cubicBezTo>
                  <a:cubicBezTo>
                    <a:pt x="2620" y="365778"/>
                    <a:pt x="0" y="359452"/>
                    <a:pt x="0" y="352856"/>
                  </a:cubicBezTo>
                  <a:lnTo>
                    <a:pt x="0" y="24871"/>
                  </a:lnTo>
                  <a:cubicBezTo>
                    <a:pt x="0" y="18275"/>
                    <a:pt x="2620" y="11949"/>
                    <a:pt x="7284" y="7284"/>
                  </a:cubicBezTo>
                  <a:cubicBezTo>
                    <a:pt x="11949" y="2620"/>
                    <a:pt x="18275" y="0"/>
                    <a:pt x="24871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1478902" cy="40630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777240" y="3888373"/>
            <a:ext cx="3053954" cy="3108183"/>
            <a:chOff x="0" y="0"/>
            <a:chExt cx="725460" cy="738342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25460" cy="738342"/>
            </a:xfrm>
            <a:custGeom>
              <a:avLst/>
              <a:gdLst/>
              <a:ahLst/>
              <a:cxnLst/>
              <a:rect l="l" t="t" r="r" b="b"/>
              <a:pathLst>
                <a:path w="725460" h="738342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7641"/>
                  </a:lnTo>
                  <a:cubicBezTo>
                    <a:pt x="725460" y="715642"/>
                    <a:pt x="702760" y="738342"/>
                    <a:pt x="674759" y="738342"/>
                  </a:cubicBezTo>
                  <a:lnTo>
                    <a:pt x="50701" y="738342"/>
                  </a:lnTo>
                  <a:cubicBezTo>
                    <a:pt x="22700" y="738342"/>
                    <a:pt x="0" y="715642"/>
                    <a:pt x="0" y="687641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25460" cy="766917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3945098" y="3897898"/>
            <a:ext cx="3053954" cy="3098658"/>
            <a:chOff x="0" y="0"/>
            <a:chExt cx="725460" cy="73607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725460" cy="736079"/>
            </a:xfrm>
            <a:custGeom>
              <a:avLst/>
              <a:gdLst/>
              <a:ahLst/>
              <a:cxnLst/>
              <a:rect l="l" t="t" r="r" b="b"/>
              <a:pathLst>
                <a:path w="725460" h="736079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5378"/>
                  </a:lnTo>
                  <a:cubicBezTo>
                    <a:pt x="725460" y="713379"/>
                    <a:pt x="702760" y="736079"/>
                    <a:pt x="674759" y="736079"/>
                  </a:cubicBezTo>
                  <a:lnTo>
                    <a:pt x="50701" y="736079"/>
                  </a:lnTo>
                  <a:cubicBezTo>
                    <a:pt x="22700" y="736079"/>
                    <a:pt x="0" y="713379"/>
                    <a:pt x="0" y="685378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725460" cy="764654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9456" y="1684883"/>
            <a:ext cx="3066015" cy="282147"/>
            <a:chOff x="0" y="0"/>
            <a:chExt cx="1068763" cy="98352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CACAA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929145" y="1684883"/>
            <a:ext cx="3066015" cy="282147"/>
            <a:chOff x="0" y="0"/>
            <a:chExt cx="1068763" cy="98352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9AE60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910382" y="2481146"/>
            <a:ext cx="5951637" cy="232347"/>
            <a:chOff x="0" y="0"/>
            <a:chExt cx="2074645" cy="80992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910382" y="2773783"/>
            <a:ext cx="5951637" cy="232347"/>
            <a:chOff x="0" y="0"/>
            <a:chExt cx="2074645" cy="80992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910382" y="3066420"/>
            <a:ext cx="5951637" cy="232347"/>
            <a:chOff x="0" y="0"/>
            <a:chExt cx="2074645" cy="80992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910382" y="3359056"/>
            <a:ext cx="5951637" cy="232347"/>
            <a:chOff x="0" y="0"/>
            <a:chExt cx="2074645" cy="80992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890654" y="4570869"/>
            <a:ext cx="2828880" cy="232347"/>
            <a:chOff x="0" y="0"/>
            <a:chExt cx="986102" cy="80992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890654" y="4863506"/>
            <a:ext cx="2828880" cy="232347"/>
            <a:chOff x="0" y="0"/>
            <a:chExt cx="986102" cy="80992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890654" y="5156143"/>
            <a:ext cx="2828880" cy="232347"/>
            <a:chOff x="0" y="0"/>
            <a:chExt cx="986102" cy="80992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890654" y="5448780"/>
            <a:ext cx="2828880" cy="232347"/>
            <a:chOff x="0" y="0"/>
            <a:chExt cx="986102" cy="80992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888900" y="5738276"/>
            <a:ext cx="2828880" cy="232347"/>
            <a:chOff x="0" y="0"/>
            <a:chExt cx="986102" cy="80992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888900" y="6030913"/>
            <a:ext cx="2828880" cy="232347"/>
            <a:chOff x="0" y="0"/>
            <a:chExt cx="986102" cy="80992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888900" y="6323550"/>
            <a:ext cx="2828880" cy="232347"/>
            <a:chOff x="0" y="0"/>
            <a:chExt cx="986102" cy="80992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888023" y="6613047"/>
            <a:ext cx="2828880" cy="232347"/>
            <a:chOff x="0" y="0"/>
            <a:chExt cx="986102" cy="80992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058950" y="4570869"/>
            <a:ext cx="2828880" cy="232347"/>
            <a:chOff x="0" y="0"/>
            <a:chExt cx="986102" cy="80992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4058950" y="4863506"/>
            <a:ext cx="2828880" cy="232347"/>
            <a:chOff x="0" y="0"/>
            <a:chExt cx="986102" cy="80992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4058950" y="5156143"/>
            <a:ext cx="2828880" cy="232347"/>
            <a:chOff x="0" y="0"/>
            <a:chExt cx="986102" cy="80992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058950" y="5448780"/>
            <a:ext cx="2828880" cy="232347"/>
            <a:chOff x="0" y="0"/>
            <a:chExt cx="986102" cy="80992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4057197" y="5738276"/>
            <a:ext cx="2828880" cy="232347"/>
            <a:chOff x="0" y="0"/>
            <a:chExt cx="986102" cy="80992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4057197" y="6030913"/>
            <a:ext cx="2828880" cy="232347"/>
            <a:chOff x="0" y="0"/>
            <a:chExt cx="986102" cy="80992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057197" y="6323550"/>
            <a:ext cx="2828880" cy="232347"/>
            <a:chOff x="0" y="0"/>
            <a:chExt cx="986102" cy="80992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4056320" y="6613047"/>
            <a:ext cx="2828880" cy="232347"/>
            <a:chOff x="0" y="0"/>
            <a:chExt cx="986102" cy="80992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781517" y="7158481"/>
            <a:ext cx="6217535" cy="2122679"/>
            <a:chOff x="0" y="0"/>
            <a:chExt cx="1476961" cy="504237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1476961" cy="504237"/>
            </a:xfrm>
            <a:custGeom>
              <a:avLst/>
              <a:gdLst/>
              <a:ahLst/>
              <a:cxnLst/>
              <a:rect l="l" t="t" r="r" b="b"/>
              <a:pathLst>
                <a:path w="1476961" h="504237">
                  <a:moveTo>
                    <a:pt x="24904" y="0"/>
                  </a:moveTo>
                  <a:lnTo>
                    <a:pt x="1452058" y="0"/>
                  </a:lnTo>
                  <a:cubicBezTo>
                    <a:pt x="1458663" y="0"/>
                    <a:pt x="1464997" y="2624"/>
                    <a:pt x="1469667" y="7294"/>
                  </a:cubicBezTo>
                  <a:cubicBezTo>
                    <a:pt x="1474337" y="11964"/>
                    <a:pt x="1476961" y="18299"/>
                    <a:pt x="1476961" y="24904"/>
                  </a:cubicBezTo>
                  <a:lnTo>
                    <a:pt x="1476961" y="479334"/>
                  </a:lnTo>
                  <a:cubicBezTo>
                    <a:pt x="1476961" y="485939"/>
                    <a:pt x="1474337" y="492273"/>
                    <a:pt x="1469667" y="496943"/>
                  </a:cubicBezTo>
                  <a:cubicBezTo>
                    <a:pt x="1464997" y="501614"/>
                    <a:pt x="1458663" y="504237"/>
                    <a:pt x="1452058" y="504237"/>
                  </a:cubicBezTo>
                  <a:lnTo>
                    <a:pt x="24904" y="504237"/>
                  </a:lnTo>
                  <a:cubicBezTo>
                    <a:pt x="18299" y="504237"/>
                    <a:pt x="11964" y="501614"/>
                    <a:pt x="7294" y="496943"/>
                  </a:cubicBezTo>
                  <a:cubicBezTo>
                    <a:pt x="2624" y="492273"/>
                    <a:pt x="0" y="485939"/>
                    <a:pt x="0" y="479334"/>
                  </a:cubicBezTo>
                  <a:lnTo>
                    <a:pt x="0" y="24904"/>
                  </a:lnTo>
                  <a:cubicBezTo>
                    <a:pt x="0" y="18299"/>
                    <a:pt x="2624" y="11964"/>
                    <a:pt x="7294" y="7294"/>
                  </a:cubicBezTo>
                  <a:cubicBezTo>
                    <a:pt x="11964" y="2624"/>
                    <a:pt x="18299" y="0"/>
                    <a:pt x="2490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1476961" cy="53281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953327" y="7472781"/>
            <a:ext cx="5951637" cy="1645389"/>
            <a:chOff x="0" y="0"/>
            <a:chExt cx="2074645" cy="573556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074644" cy="573556"/>
            </a:xfrm>
            <a:custGeom>
              <a:avLst/>
              <a:gdLst/>
              <a:ahLst/>
              <a:cxnLst/>
              <a:rect l="l" t="t" r="r" b="b"/>
              <a:pathLst>
                <a:path w="2074644" h="573556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51442"/>
                  </a:lnTo>
                  <a:cubicBezTo>
                    <a:pt x="2074644" y="557307"/>
                    <a:pt x="2072315" y="562932"/>
                    <a:pt x="2068168" y="567079"/>
                  </a:cubicBezTo>
                  <a:cubicBezTo>
                    <a:pt x="2064020" y="571226"/>
                    <a:pt x="2058396" y="573556"/>
                    <a:pt x="2052531" y="573556"/>
                  </a:cubicBezTo>
                  <a:lnTo>
                    <a:pt x="22114" y="573556"/>
                  </a:lnTo>
                  <a:cubicBezTo>
                    <a:pt x="9901" y="573556"/>
                    <a:pt x="0" y="563655"/>
                    <a:pt x="0" y="551442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074645" cy="60213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84" name="Freeform 84"/>
          <p:cNvSpPr/>
          <p:nvPr/>
        </p:nvSpPr>
        <p:spPr>
          <a:xfrm rot="7788230">
            <a:off x="479530" y="-766530"/>
            <a:ext cx="476147" cy="2322670"/>
          </a:xfrm>
          <a:custGeom>
            <a:avLst/>
            <a:gdLst/>
            <a:ahLst/>
            <a:cxnLst/>
            <a:rect l="l" t="t" r="r" b="b"/>
            <a:pathLst>
              <a:path w="476147" h="2322670">
                <a:moveTo>
                  <a:pt x="0" y="0"/>
                </a:moveTo>
                <a:lnTo>
                  <a:pt x="476147" y="0"/>
                </a:lnTo>
                <a:lnTo>
                  <a:pt x="476147" y="2322670"/>
                </a:lnTo>
                <a:lnTo>
                  <a:pt x="0" y="23226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85" name="Freeform 85"/>
          <p:cNvSpPr/>
          <p:nvPr/>
        </p:nvSpPr>
        <p:spPr>
          <a:xfrm>
            <a:off x="6010206" y="481070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8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86" name="Group 86"/>
          <p:cNvGrpSpPr/>
          <p:nvPr/>
        </p:nvGrpSpPr>
        <p:grpSpPr>
          <a:xfrm>
            <a:off x="3047478" y="763187"/>
            <a:ext cx="1677445" cy="643682"/>
            <a:chOff x="0" y="0"/>
            <a:chExt cx="2236593" cy="858242"/>
          </a:xfrm>
        </p:grpSpPr>
        <p:sp>
          <p:nvSpPr>
            <p:cNvPr id="87" name="TextBox 87"/>
            <p:cNvSpPr txBox="1"/>
            <p:nvPr/>
          </p:nvSpPr>
          <p:spPr>
            <a:xfrm>
              <a:off x="0" y="-85725"/>
              <a:ext cx="837796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4848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C</a:t>
              </a:r>
            </a:p>
          </p:txBody>
        </p:sp>
        <p:sp>
          <p:nvSpPr>
            <p:cNvPr id="88" name="TextBox 88"/>
            <p:cNvSpPr txBox="1"/>
            <p:nvPr/>
          </p:nvSpPr>
          <p:spPr>
            <a:xfrm>
              <a:off x="710415" y="-85725"/>
              <a:ext cx="763602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9AE6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T</a:t>
              </a:r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1535247" y="-85725"/>
              <a:ext cx="701345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96CB63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E</a:t>
              </a:r>
            </a:p>
          </p:txBody>
        </p:sp>
      </p:grpSp>
      <p:sp>
        <p:nvSpPr>
          <p:cNvPr id="90" name="TextBox 90"/>
          <p:cNvSpPr txBox="1"/>
          <p:nvPr/>
        </p:nvSpPr>
        <p:spPr>
          <a:xfrm>
            <a:off x="2976380" y="2128747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Agenda del día:</a:t>
            </a:r>
          </a:p>
        </p:txBody>
      </p:sp>
      <p:sp>
        <p:nvSpPr>
          <p:cNvPr id="91" name="TextBox 91"/>
          <p:cNvSpPr txBox="1"/>
          <p:nvPr/>
        </p:nvSpPr>
        <p:spPr>
          <a:xfrm>
            <a:off x="1486809" y="4031248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2" name="TextBox 92"/>
          <p:cNvSpPr txBox="1"/>
          <p:nvPr/>
        </p:nvSpPr>
        <p:spPr>
          <a:xfrm>
            <a:off x="723854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Fecha:</a:t>
            </a:r>
          </a:p>
        </p:txBody>
      </p:sp>
      <p:sp>
        <p:nvSpPr>
          <p:cNvPr id="93" name="TextBox 93"/>
          <p:cNvSpPr txBox="1"/>
          <p:nvPr/>
        </p:nvSpPr>
        <p:spPr>
          <a:xfrm>
            <a:off x="3886200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Tema:</a:t>
            </a:r>
          </a:p>
        </p:txBody>
      </p:sp>
      <p:sp>
        <p:nvSpPr>
          <p:cNvPr id="94" name="TextBox 94"/>
          <p:cNvSpPr txBox="1"/>
          <p:nvPr/>
        </p:nvSpPr>
        <p:spPr>
          <a:xfrm>
            <a:off x="4644745" y="4040773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5" name="TextBox 95"/>
          <p:cNvSpPr txBox="1"/>
          <p:nvPr/>
        </p:nvSpPr>
        <p:spPr>
          <a:xfrm>
            <a:off x="2921374" y="7120381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Notas: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73348" y="2136339"/>
            <a:ext cx="6225704" cy="1590109"/>
            <a:chOff x="0" y="0"/>
            <a:chExt cx="1478902" cy="377727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1478902" cy="377727"/>
            </a:xfrm>
            <a:custGeom>
              <a:avLst/>
              <a:gdLst/>
              <a:ahLst/>
              <a:cxnLst/>
              <a:rect l="l" t="t" r="r" b="b"/>
              <a:pathLst>
                <a:path w="1478902" h="377727">
                  <a:moveTo>
                    <a:pt x="24871" y="0"/>
                  </a:moveTo>
                  <a:lnTo>
                    <a:pt x="1454031" y="0"/>
                  </a:lnTo>
                  <a:cubicBezTo>
                    <a:pt x="1467767" y="0"/>
                    <a:pt x="1478902" y="11135"/>
                    <a:pt x="1478902" y="24871"/>
                  </a:cubicBezTo>
                  <a:lnTo>
                    <a:pt x="1478902" y="352856"/>
                  </a:lnTo>
                  <a:cubicBezTo>
                    <a:pt x="1478902" y="366592"/>
                    <a:pt x="1467767" y="377727"/>
                    <a:pt x="1454031" y="377727"/>
                  </a:cubicBezTo>
                  <a:lnTo>
                    <a:pt x="24871" y="377727"/>
                  </a:lnTo>
                  <a:cubicBezTo>
                    <a:pt x="18275" y="377727"/>
                    <a:pt x="11949" y="375106"/>
                    <a:pt x="7284" y="370442"/>
                  </a:cubicBezTo>
                  <a:cubicBezTo>
                    <a:pt x="2620" y="365778"/>
                    <a:pt x="0" y="359452"/>
                    <a:pt x="0" y="352856"/>
                  </a:cubicBezTo>
                  <a:lnTo>
                    <a:pt x="0" y="24871"/>
                  </a:lnTo>
                  <a:cubicBezTo>
                    <a:pt x="0" y="18275"/>
                    <a:pt x="2620" y="11949"/>
                    <a:pt x="7284" y="7284"/>
                  </a:cubicBezTo>
                  <a:cubicBezTo>
                    <a:pt x="11949" y="2620"/>
                    <a:pt x="18275" y="0"/>
                    <a:pt x="24871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1478902" cy="40630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777240" y="3888373"/>
            <a:ext cx="3053954" cy="3108183"/>
            <a:chOff x="0" y="0"/>
            <a:chExt cx="725460" cy="738342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25460" cy="738342"/>
            </a:xfrm>
            <a:custGeom>
              <a:avLst/>
              <a:gdLst/>
              <a:ahLst/>
              <a:cxnLst/>
              <a:rect l="l" t="t" r="r" b="b"/>
              <a:pathLst>
                <a:path w="725460" h="738342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7641"/>
                  </a:lnTo>
                  <a:cubicBezTo>
                    <a:pt x="725460" y="715642"/>
                    <a:pt x="702760" y="738342"/>
                    <a:pt x="674759" y="738342"/>
                  </a:cubicBezTo>
                  <a:lnTo>
                    <a:pt x="50701" y="738342"/>
                  </a:lnTo>
                  <a:cubicBezTo>
                    <a:pt x="22700" y="738342"/>
                    <a:pt x="0" y="715642"/>
                    <a:pt x="0" y="687641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25460" cy="766917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3945098" y="3897898"/>
            <a:ext cx="3053954" cy="3098658"/>
            <a:chOff x="0" y="0"/>
            <a:chExt cx="725460" cy="73607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725460" cy="736079"/>
            </a:xfrm>
            <a:custGeom>
              <a:avLst/>
              <a:gdLst/>
              <a:ahLst/>
              <a:cxnLst/>
              <a:rect l="l" t="t" r="r" b="b"/>
              <a:pathLst>
                <a:path w="725460" h="736079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5378"/>
                  </a:lnTo>
                  <a:cubicBezTo>
                    <a:pt x="725460" y="713379"/>
                    <a:pt x="702760" y="736079"/>
                    <a:pt x="674759" y="736079"/>
                  </a:cubicBezTo>
                  <a:lnTo>
                    <a:pt x="50701" y="736079"/>
                  </a:lnTo>
                  <a:cubicBezTo>
                    <a:pt x="22700" y="736079"/>
                    <a:pt x="0" y="713379"/>
                    <a:pt x="0" y="685378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725460" cy="764654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9456" y="1684883"/>
            <a:ext cx="3066015" cy="282147"/>
            <a:chOff x="0" y="0"/>
            <a:chExt cx="1068763" cy="98352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CACAA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929145" y="1684883"/>
            <a:ext cx="3066015" cy="282147"/>
            <a:chOff x="0" y="0"/>
            <a:chExt cx="1068763" cy="98352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9AE60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910382" y="2481146"/>
            <a:ext cx="5951637" cy="232347"/>
            <a:chOff x="0" y="0"/>
            <a:chExt cx="2074645" cy="80992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910382" y="2773783"/>
            <a:ext cx="5951637" cy="232347"/>
            <a:chOff x="0" y="0"/>
            <a:chExt cx="2074645" cy="80992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910382" y="3066420"/>
            <a:ext cx="5951637" cy="232347"/>
            <a:chOff x="0" y="0"/>
            <a:chExt cx="2074645" cy="80992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910382" y="3359056"/>
            <a:ext cx="5951637" cy="232347"/>
            <a:chOff x="0" y="0"/>
            <a:chExt cx="2074645" cy="80992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890654" y="4570869"/>
            <a:ext cx="2828880" cy="232347"/>
            <a:chOff x="0" y="0"/>
            <a:chExt cx="986102" cy="80992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890654" y="4863506"/>
            <a:ext cx="2828880" cy="232347"/>
            <a:chOff x="0" y="0"/>
            <a:chExt cx="986102" cy="80992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890654" y="5156143"/>
            <a:ext cx="2828880" cy="232347"/>
            <a:chOff x="0" y="0"/>
            <a:chExt cx="986102" cy="80992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890654" y="5448780"/>
            <a:ext cx="2828880" cy="232347"/>
            <a:chOff x="0" y="0"/>
            <a:chExt cx="986102" cy="80992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888900" y="5738276"/>
            <a:ext cx="2828880" cy="232347"/>
            <a:chOff x="0" y="0"/>
            <a:chExt cx="986102" cy="80992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888900" y="6030913"/>
            <a:ext cx="2828880" cy="232347"/>
            <a:chOff x="0" y="0"/>
            <a:chExt cx="986102" cy="80992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888900" y="6323550"/>
            <a:ext cx="2828880" cy="232347"/>
            <a:chOff x="0" y="0"/>
            <a:chExt cx="986102" cy="80992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888023" y="6613047"/>
            <a:ext cx="2828880" cy="232347"/>
            <a:chOff x="0" y="0"/>
            <a:chExt cx="986102" cy="80992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058950" y="4570869"/>
            <a:ext cx="2828880" cy="232347"/>
            <a:chOff x="0" y="0"/>
            <a:chExt cx="986102" cy="80992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4058950" y="4863506"/>
            <a:ext cx="2828880" cy="232347"/>
            <a:chOff x="0" y="0"/>
            <a:chExt cx="986102" cy="80992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4058950" y="5156143"/>
            <a:ext cx="2828880" cy="232347"/>
            <a:chOff x="0" y="0"/>
            <a:chExt cx="986102" cy="80992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058950" y="5448780"/>
            <a:ext cx="2828880" cy="232347"/>
            <a:chOff x="0" y="0"/>
            <a:chExt cx="986102" cy="80992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4057197" y="5738276"/>
            <a:ext cx="2828880" cy="232347"/>
            <a:chOff x="0" y="0"/>
            <a:chExt cx="986102" cy="80992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4057197" y="6030913"/>
            <a:ext cx="2828880" cy="232347"/>
            <a:chOff x="0" y="0"/>
            <a:chExt cx="986102" cy="80992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057197" y="6323550"/>
            <a:ext cx="2828880" cy="232347"/>
            <a:chOff x="0" y="0"/>
            <a:chExt cx="986102" cy="80992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4056320" y="6613047"/>
            <a:ext cx="2828880" cy="232347"/>
            <a:chOff x="0" y="0"/>
            <a:chExt cx="986102" cy="80992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781517" y="7158481"/>
            <a:ext cx="6217535" cy="2122679"/>
            <a:chOff x="0" y="0"/>
            <a:chExt cx="1476961" cy="504237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1476961" cy="504237"/>
            </a:xfrm>
            <a:custGeom>
              <a:avLst/>
              <a:gdLst/>
              <a:ahLst/>
              <a:cxnLst/>
              <a:rect l="l" t="t" r="r" b="b"/>
              <a:pathLst>
                <a:path w="1476961" h="504237">
                  <a:moveTo>
                    <a:pt x="24904" y="0"/>
                  </a:moveTo>
                  <a:lnTo>
                    <a:pt x="1452058" y="0"/>
                  </a:lnTo>
                  <a:cubicBezTo>
                    <a:pt x="1458663" y="0"/>
                    <a:pt x="1464997" y="2624"/>
                    <a:pt x="1469667" y="7294"/>
                  </a:cubicBezTo>
                  <a:cubicBezTo>
                    <a:pt x="1474337" y="11964"/>
                    <a:pt x="1476961" y="18299"/>
                    <a:pt x="1476961" y="24904"/>
                  </a:cubicBezTo>
                  <a:lnTo>
                    <a:pt x="1476961" y="479334"/>
                  </a:lnTo>
                  <a:cubicBezTo>
                    <a:pt x="1476961" y="485939"/>
                    <a:pt x="1474337" y="492273"/>
                    <a:pt x="1469667" y="496943"/>
                  </a:cubicBezTo>
                  <a:cubicBezTo>
                    <a:pt x="1464997" y="501614"/>
                    <a:pt x="1458663" y="504237"/>
                    <a:pt x="1452058" y="504237"/>
                  </a:cubicBezTo>
                  <a:lnTo>
                    <a:pt x="24904" y="504237"/>
                  </a:lnTo>
                  <a:cubicBezTo>
                    <a:pt x="18299" y="504237"/>
                    <a:pt x="11964" y="501614"/>
                    <a:pt x="7294" y="496943"/>
                  </a:cubicBezTo>
                  <a:cubicBezTo>
                    <a:pt x="2624" y="492273"/>
                    <a:pt x="0" y="485939"/>
                    <a:pt x="0" y="479334"/>
                  </a:cubicBezTo>
                  <a:lnTo>
                    <a:pt x="0" y="24904"/>
                  </a:lnTo>
                  <a:cubicBezTo>
                    <a:pt x="0" y="18299"/>
                    <a:pt x="2624" y="11964"/>
                    <a:pt x="7294" y="7294"/>
                  </a:cubicBezTo>
                  <a:cubicBezTo>
                    <a:pt x="11964" y="2624"/>
                    <a:pt x="18299" y="0"/>
                    <a:pt x="2490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1476961" cy="53281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953327" y="7472781"/>
            <a:ext cx="5951637" cy="1645389"/>
            <a:chOff x="0" y="0"/>
            <a:chExt cx="2074645" cy="573556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074644" cy="573556"/>
            </a:xfrm>
            <a:custGeom>
              <a:avLst/>
              <a:gdLst/>
              <a:ahLst/>
              <a:cxnLst/>
              <a:rect l="l" t="t" r="r" b="b"/>
              <a:pathLst>
                <a:path w="2074644" h="573556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51442"/>
                  </a:lnTo>
                  <a:cubicBezTo>
                    <a:pt x="2074644" y="557307"/>
                    <a:pt x="2072315" y="562932"/>
                    <a:pt x="2068168" y="567079"/>
                  </a:cubicBezTo>
                  <a:cubicBezTo>
                    <a:pt x="2064020" y="571226"/>
                    <a:pt x="2058396" y="573556"/>
                    <a:pt x="2052531" y="573556"/>
                  </a:cubicBezTo>
                  <a:lnTo>
                    <a:pt x="22114" y="573556"/>
                  </a:lnTo>
                  <a:cubicBezTo>
                    <a:pt x="9901" y="573556"/>
                    <a:pt x="0" y="563655"/>
                    <a:pt x="0" y="551442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074645" cy="60213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84" name="Freeform 84"/>
          <p:cNvSpPr/>
          <p:nvPr/>
        </p:nvSpPr>
        <p:spPr>
          <a:xfrm rot="7788230">
            <a:off x="479530" y="-766530"/>
            <a:ext cx="476147" cy="2322670"/>
          </a:xfrm>
          <a:custGeom>
            <a:avLst/>
            <a:gdLst/>
            <a:ahLst/>
            <a:cxnLst/>
            <a:rect l="l" t="t" r="r" b="b"/>
            <a:pathLst>
              <a:path w="476147" h="2322670">
                <a:moveTo>
                  <a:pt x="0" y="0"/>
                </a:moveTo>
                <a:lnTo>
                  <a:pt x="476147" y="0"/>
                </a:lnTo>
                <a:lnTo>
                  <a:pt x="476147" y="2322670"/>
                </a:lnTo>
                <a:lnTo>
                  <a:pt x="0" y="23226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85" name="Freeform 85"/>
          <p:cNvSpPr/>
          <p:nvPr/>
        </p:nvSpPr>
        <p:spPr>
          <a:xfrm>
            <a:off x="6010206" y="481070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8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86" name="Group 86"/>
          <p:cNvGrpSpPr/>
          <p:nvPr/>
        </p:nvGrpSpPr>
        <p:grpSpPr>
          <a:xfrm>
            <a:off x="3047478" y="763187"/>
            <a:ext cx="1677445" cy="643682"/>
            <a:chOff x="0" y="0"/>
            <a:chExt cx="2236593" cy="858242"/>
          </a:xfrm>
        </p:grpSpPr>
        <p:sp>
          <p:nvSpPr>
            <p:cNvPr id="87" name="TextBox 87"/>
            <p:cNvSpPr txBox="1"/>
            <p:nvPr/>
          </p:nvSpPr>
          <p:spPr>
            <a:xfrm>
              <a:off x="0" y="-85725"/>
              <a:ext cx="837796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4848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C</a:t>
              </a:r>
            </a:p>
          </p:txBody>
        </p:sp>
        <p:sp>
          <p:nvSpPr>
            <p:cNvPr id="88" name="TextBox 88"/>
            <p:cNvSpPr txBox="1"/>
            <p:nvPr/>
          </p:nvSpPr>
          <p:spPr>
            <a:xfrm>
              <a:off x="710415" y="-85725"/>
              <a:ext cx="763602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9AE6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T</a:t>
              </a:r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1535247" y="-85725"/>
              <a:ext cx="701345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96CB63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E</a:t>
              </a:r>
            </a:p>
          </p:txBody>
        </p:sp>
      </p:grpSp>
      <p:sp>
        <p:nvSpPr>
          <p:cNvPr id="90" name="TextBox 90"/>
          <p:cNvSpPr txBox="1"/>
          <p:nvPr/>
        </p:nvSpPr>
        <p:spPr>
          <a:xfrm>
            <a:off x="2976380" y="2128747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Agenda del día:</a:t>
            </a:r>
          </a:p>
        </p:txBody>
      </p:sp>
      <p:sp>
        <p:nvSpPr>
          <p:cNvPr id="91" name="TextBox 91"/>
          <p:cNvSpPr txBox="1"/>
          <p:nvPr/>
        </p:nvSpPr>
        <p:spPr>
          <a:xfrm>
            <a:off x="1486809" y="4031248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2" name="TextBox 92"/>
          <p:cNvSpPr txBox="1"/>
          <p:nvPr/>
        </p:nvSpPr>
        <p:spPr>
          <a:xfrm>
            <a:off x="723854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Fecha:</a:t>
            </a:r>
          </a:p>
        </p:txBody>
      </p:sp>
      <p:sp>
        <p:nvSpPr>
          <p:cNvPr id="93" name="TextBox 93"/>
          <p:cNvSpPr txBox="1"/>
          <p:nvPr/>
        </p:nvSpPr>
        <p:spPr>
          <a:xfrm>
            <a:off x="3886200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Tema:</a:t>
            </a:r>
          </a:p>
        </p:txBody>
      </p:sp>
      <p:sp>
        <p:nvSpPr>
          <p:cNvPr id="94" name="TextBox 94"/>
          <p:cNvSpPr txBox="1"/>
          <p:nvPr/>
        </p:nvSpPr>
        <p:spPr>
          <a:xfrm>
            <a:off x="4644745" y="4040773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5" name="TextBox 95"/>
          <p:cNvSpPr txBox="1"/>
          <p:nvPr/>
        </p:nvSpPr>
        <p:spPr>
          <a:xfrm>
            <a:off x="2921374" y="7120381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Notas: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73348" y="2136339"/>
            <a:ext cx="6225704" cy="1590109"/>
            <a:chOff x="0" y="0"/>
            <a:chExt cx="1478902" cy="377727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1478902" cy="377727"/>
            </a:xfrm>
            <a:custGeom>
              <a:avLst/>
              <a:gdLst/>
              <a:ahLst/>
              <a:cxnLst/>
              <a:rect l="l" t="t" r="r" b="b"/>
              <a:pathLst>
                <a:path w="1478902" h="377727">
                  <a:moveTo>
                    <a:pt x="24871" y="0"/>
                  </a:moveTo>
                  <a:lnTo>
                    <a:pt x="1454031" y="0"/>
                  </a:lnTo>
                  <a:cubicBezTo>
                    <a:pt x="1467767" y="0"/>
                    <a:pt x="1478902" y="11135"/>
                    <a:pt x="1478902" y="24871"/>
                  </a:cubicBezTo>
                  <a:lnTo>
                    <a:pt x="1478902" y="352856"/>
                  </a:lnTo>
                  <a:cubicBezTo>
                    <a:pt x="1478902" y="366592"/>
                    <a:pt x="1467767" y="377727"/>
                    <a:pt x="1454031" y="377727"/>
                  </a:cubicBezTo>
                  <a:lnTo>
                    <a:pt x="24871" y="377727"/>
                  </a:lnTo>
                  <a:cubicBezTo>
                    <a:pt x="18275" y="377727"/>
                    <a:pt x="11949" y="375106"/>
                    <a:pt x="7284" y="370442"/>
                  </a:cubicBezTo>
                  <a:cubicBezTo>
                    <a:pt x="2620" y="365778"/>
                    <a:pt x="0" y="359452"/>
                    <a:pt x="0" y="352856"/>
                  </a:cubicBezTo>
                  <a:lnTo>
                    <a:pt x="0" y="24871"/>
                  </a:lnTo>
                  <a:cubicBezTo>
                    <a:pt x="0" y="18275"/>
                    <a:pt x="2620" y="11949"/>
                    <a:pt x="7284" y="7284"/>
                  </a:cubicBezTo>
                  <a:cubicBezTo>
                    <a:pt x="11949" y="2620"/>
                    <a:pt x="18275" y="0"/>
                    <a:pt x="24871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1478902" cy="40630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777240" y="3888373"/>
            <a:ext cx="3053954" cy="3108183"/>
            <a:chOff x="0" y="0"/>
            <a:chExt cx="725460" cy="738342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25460" cy="738342"/>
            </a:xfrm>
            <a:custGeom>
              <a:avLst/>
              <a:gdLst/>
              <a:ahLst/>
              <a:cxnLst/>
              <a:rect l="l" t="t" r="r" b="b"/>
              <a:pathLst>
                <a:path w="725460" h="738342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7641"/>
                  </a:lnTo>
                  <a:cubicBezTo>
                    <a:pt x="725460" y="715642"/>
                    <a:pt x="702760" y="738342"/>
                    <a:pt x="674759" y="738342"/>
                  </a:cubicBezTo>
                  <a:lnTo>
                    <a:pt x="50701" y="738342"/>
                  </a:lnTo>
                  <a:cubicBezTo>
                    <a:pt x="22700" y="738342"/>
                    <a:pt x="0" y="715642"/>
                    <a:pt x="0" y="687641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25460" cy="766917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3945098" y="3897898"/>
            <a:ext cx="3053954" cy="3098658"/>
            <a:chOff x="0" y="0"/>
            <a:chExt cx="725460" cy="73607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725460" cy="736079"/>
            </a:xfrm>
            <a:custGeom>
              <a:avLst/>
              <a:gdLst/>
              <a:ahLst/>
              <a:cxnLst/>
              <a:rect l="l" t="t" r="r" b="b"/>
              <a:pathLst>
                <a:path w="725460" h="736079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5378"/>
                  </a:lnTo>
                  <a:cubicBezTo>
                    <a:pt x="725460" y="713379"/>
                    <a:pt x="702760" y="736079"/>
                    <a:pt x="674759" y="736079"/>
                  </a:cubicBezTo>
                  <a:lnTo>
                    <a:pt x="50701" y="736079"/>
                  </a:lnTo>
                  <a:cubicBezTo>
                    <a:pt x="22700" y="736079"/>
                    <a:pt x="0" y="713379"/>
                    <a:pt x="0" y="685378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725460" cy="764654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9456" y="1684883"/>
            <a:ext cx="3066015" cy="282147"/>
            <a:chOff x="0" y="0"/>
            <a:chExt cx="1068763" cy="98352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CACAA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929145" y="1684883"/>
            <a:ext cx="3066015" cy="282147"/>
            <a:chOff x="0" y="0"/>
            <a:chExt cx="1068763" cy="98352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9AE60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910382" y="2481146"/>
            <a:ext cx="5951637" cy="232347"/>
            <a:chOff x="0" y="0"/>
            <a:chExt cx="2074645" cy="80992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910382" y="2773783"/>
            <a:ext cx="5951637" cy="232347"/>
            <a:chOff x="0" y="0"/>
            <a:chExt cx="2074645" cy="80992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910382" y="3066420"/>
            <a:ext cx="5951637" cy="232347"/>
            <a:chOff x="0" y="0"/>
            <a:chExt cx="2074645" cy="80992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910382" y="3359056"/>
            <a:ext cx="5951637" cy="232347"/>
            <a:chOff x="0" y="0"/>
            <a:chExt cx="2074645" cy="80992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890654" y="4570869"/>
            <a:ext cx="2828880" cy="232347"/>
            <a:chOff x="0" y="0"/>
            <a:chExt cx="986102" cy="80992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890654" y="4863506"/>
            <a:ext cx="2828880" cy="232347"/>
            <a:chOff x="0" y="0"/>
            <a:chExt cx="986102" cy="80992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890654" y="5156143"/>
            <a:ext cx="2828880" cy="232347"/>
            <a:chOff x="0" y="0"/>
            <a:chExt cx="986102" cy="80992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890654" y="5448780"/>
            <a:ext cx="2828880" cy="232347"/>
            <a:chOff x="0" y="0"/>
            <a:chExt cx="986102" cy="80992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888900" y="5738276"/>
            <a:ext cx="2828880" cy="232347"/>
            <a:chOff x="0" y="0"/>
            <a:chExt cx="986102" cy="80992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888900" y="6030913"/>
            <a:ext cx="2828880" cy="232347"/>
            <a:chOff x="0" y="0"/>
            <a:chExt cx="986102" cy="80992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888900" y="6323550"/>
            <a:ext cx="2828880" cy="232347"/>
            <a:chOff x="0" y="0"/>
            <a:chExt cx="986102" cy="80992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888023" y="6613047"/>
            <a:ext cx="2828880" cy="232347"/>
            <a:chOff x="0" y="0"/>
            <a:chExt cx="986102" cy="80992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058950" y="4570869"/>
            <a:ext cx="2828880" cy="232347"/>
            <a:chOff x="0" y="0"/>
            <a:chExt cx="986102" cy="80992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4058950" y="4863506"/>
            <a:ext cx="2828880" cy="232347"/>
            <a:chOff x="0" y="0"/>
            <a:chExt cx="986102" cy="80992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4058950" y="5156143"/>
            <a:ext cx="2828880" cy="232347"/>
            <a:chOff x="0" y="0"/>
            <a:chExt cx="986102" cy="80992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058950" y="5448780"/>
            <a:ext cx="2828880" cy="232347"/>
            <a:chOff x="0" y="0"/>
            <a:chExt cx="986102" cy="80992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4057197" y="5738276"/>
            <a:ext cx="2828880" cy="232347"/>
            <a:chOff x="0" y="0"/>
            <a:chExt cx="986102" cy="80992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4057197" y="6030913"/>
            <a:ext cx="2828880" cy="232347"/>
            <a:chOff x="0" y="0"/>
            <a:chExt cx="986102" cy="80992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057197" y="6323550"/>
            <a:ext cx="2828880" cy="232347"/>
            <a:chOff x="0" y="0"/>
            <a:chExt cx="986102" cy="80992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4056320" y="6613047"/>
            <a:ext cx="2828880" cy="232347"/>
            <a:chOff x="0" y="0"/>
            <a:chExt cx="986102" cy="80992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781517" y="7158481"/>
            <a:ext cx="6217535" cy="2122679"/>
            <a:chOff x="0" y="0"/>
            <a:chExt cx="1476961" cy="504237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1476961" cy="504237"/>
            </a:xfrm>
            <a:custGeom>
              <a:avLst/>
              <a:gdLst/>
              <a:ahLst/>
              <a:cxnLst/>
              <a:rect l="l" t="t" r="r" b="b"/>
              <a:pathLst>
                <a:path w="1476961" h="504237">
                  <a:moveTo>
                    <a:pt x="24904" y="0"/>
                  </a:moveTo>
                  <a:lnTo>
                    <a:pt x="1452058" y="0"/>
                  </a:lnTo>
                  <a:cubicBezTo>
                    <a:pt x="1458663" y="0"/>
                    <a:pt x="1464997" y="2624"/>
                    <a:pt x="1469667" y="7294"/>
                  </a:cubicBezTo>
                  <a:cubicBezTo>
                    <a:pt x="1474337" y="11964"/>
                    <a:pt x="1476961" y="18299"/>
                    <a:pt x="1476961" y="24904"/>
                  </a:cubicBezTo>
                  <a:lnTo>
                    <a:pt x="1476961" y="479334"/>
                  </a:lnTo>
                  <a:cubicBezTo>
                    <a:pt x="1476961" y="485939"/>
                    <a:pt x="1474337" y="492273"/>
                    <a:pt x="1469667" y="496943"/>
                  </a:cubicBezTo>
                  <a:cubicBezTo>
                    <a:pt x="1464997" y="501614"/>
                    <a:pt x="1458663" y="504237"/>
                    <a:pt x="1452058" y="504237"/>
                  </a:cubicBezTo>
                  <a:lnTo>
                    <a:pt x="24904" y="504237"/>
                  </a:lnTo>
                  <a:cubicBezTo>
                    <a:pt x="18299" y="504237"/>
                    <a:pt x="11964" y="501614"/>
                    <a:pt x="7294" y="496943"/>
                  </a:cubicBezTo>
                  <a:cubicBezTo>
                    <a:pt x="2624" y="492273"/>
                    <a:pt x="0" y="485939"/>
                    <a:pt x="0" y="479334"/>
                  </a:cubicBezTo>
                  <a:lnTo>
                    <a:pt x="0" y="24904"/>
                  </a:lnTo>
                  <a:cubicBezTo>
                    <a:pt x="0" y="18299"/>
                    <a:pt x="2624" y="11964"/>
                    <a:pt x="7294" y="7294"/>
                  </a:cubicBezTo>
                  <a:cubicBezTo>
                    <a:pt x="11964" y="2624"/>
                    <a:pt x="18299" y="0"/>
                    <a:pt x="2490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1476961" cy="53281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953327" y="7472781"/>
            <a:ext cx="5951637" cy="1645389"/>
            <a:chOff x="0" y="0"/>
            <a:chExt cx="2074645" cy="573556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074644" cy="573556"/>
            </a:xfrm>
            <a:custGeom>
              <a:avLst/>
              <a:gdLst/>
              <a:ahLst/>
              <a:cxnLst/>
              <a:rect l="l" t="t" r="r" b="b"/>
              <a:pathLst>
                <a:path w="2074644" h="573556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51442"/>
                  </a:lnTo>
                  <a:cubicBezTo>
                    <a:pt x="2074644" y="557307"/>
                    <a:pt x="2072315" y="562932"/>
                    <a:pt x="2068168" y="567079"/>
                  </a:cubicBezTo>
                  <a:cubicBezTo>
                    <a:pt x="2064020" y="571226"/>
                    <a:pt x="2058396" y="573556"/>
                    <a:pt x="2052531" y="573556"/>
                  </a:cubicBezTo>
                  <a:lnTo>
                    <a:pt x="22114" y="573556"/>
                  </a:lnTo>
                  <a:cubicBezTo>
                    <a:pt x="9901" y="573556"/>
                    <a:pt x="0" y="563655"/>
                    <a:pt x="0" y="551442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074645" cy="60213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84" name="Freeform 84"/>
          <p:cNvSpPr/>
          <p:nvPr/>
        </p:nvSpPr>
        <p:spPr>
          <a:xfrm rot="7788230">
            <a:off x="479530" y="-766530"/>
            <a:ext cx="476147" cy="2322670"/>
          </a:xfrm>
          <a:custGeom>
            <a:avLst/>
            <a:gdLst/>
            <a:ahLst/>
            <a:cxnLst/>
            <a:rect l="l" t="t" r="r" b="b"/>
            <a:pathLst>
              <a:path w="476147" h="2322670">
                <a:moveTo>
                  <a:pt x="0" y="0"/>
                </a:moveTo>
                <a:lnTo>
                  <a:pt x="476147" y="0"/>
                </a:lnTo>
                <a:lnTo>
                  <a:pt x="476147" y="2322670"/>
                </a:lnTo>
                <a:lnTo>
                  <a:pt x="0" y="23226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85" name="Freeform 85"/>
          <p:cNvSpPr/>
          <p:nvPr/>
        </p:nvSpPr>
        <p:spPr>
          <a:xfrm>
            <a:off x="6010206" y="481070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8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86" name="Group 86"/>
          <p:cNvGrpSpPr/>
          <p:nvPr/>
        </p:nvGrpSpPr>
        <p:grpSpPr>
          <a:xfrm>
            <a:off x="3047478" y="763187"/>
            <a:ext cx="1677445" cy="643682"/>
            <a:chOff x="0" y="0"/>
            <a:chExt cx="2236593" cy="858242"/>
          </a:xfrm>
        </p:grpSpPr>
        <p:sp>
          <p:nvSpPr>
            <p:cNvPr id="87" name="TextBox 87"/>
            <p:cNvSpPr txBox="1"/>
            <p:nvPr/>
          </p:nvSpPr>
          <p:spPr>
            <a:xfrm>
              <a:off x="0" y="-85725"/>
              <a:ext cx="837796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4848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C</a:t>
              </a:r>
            </a:p>
          </p:txBody>
        </p:sp>
        <p:sp>
          <p:nvSpPr>
            <p:cNvPr id="88" name="TextBox 88"/>
            <p:cNvSpPr txBox="1"/>
            <p:nvPr/>
          </p:nvSpPr>
          <p:spPr>
            <a:xfrm>
              <a:off x="710415" y="-85725"/>
              <a:ext cx="763602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9AE6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T</a:t>
              </a:r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1535247" y="-85725"/>
              <a:ext cx="701345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96CB63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E</a:t>
              </a:r>
            </a:p>
          </p:txBody>
        </p:sp>
      </p:grpSp>
      <p:sp>
        <p:nvSpPr>
          <p:cNvPr id="90" name="TextBox 90"/>
          <p:cNvSpPr txBox="1"/>
          <p:nvPr/>
        </p:nvSpPr>
        <p:spPr>
          <a:xfrm>
            <a:off x="2976380" y="2128747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Agenda del día:</a:t>
            </a:r>
          </a:p>
        </p:txBody>
      </p:sp>
      <p:sp>
        <p:nvSpPr>
          <p:cNvPr id="91" name="TextBox 91"/>
          <p:cNvSpPr txBox="1"/>
          <p:nvPr/>
        </p:nvSpPr>
        <p:spPr>
          <a:xfrm>
            <a:off x="1486809" y="4031248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2" name="TextBox 92"/>
          <p:cNvSpPr txBox="1"/>
          <p:nvPr/>
        </p:nvSpPr>
        <p:spPr>
          <a:xfrm>
            <a:off x="723854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Fecha:</a:t>
            </a:r>
          </a:p>
        </p:txBody>
      </p:sp>
      <p:sp>
        <p:nvSpPr>
          <p:cNvPr id="93" name="TextBox 93"/>
          <p:cNvSpPr txBox="1"/>
          <p:nvPr/>
        </p:nvSpPr>
        <p:spPr>
          <a:xfrm>
            <a:off x="3886200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Tema:</a:t>
            </a:r>
          </a:p>
        </p:txBody>
      </p:sp>
      <p:sp>
        <p:nvSpPr>
          <p:cNvPr id="94" name="TextBox 94"/>
          <p:cNvSpPr txBox="1"/>
          <p:nvPr/>
        </p:nvSpPr>
        <p:spPr>
          <a:xfrm>
            <a:off x="4644745" y="4040773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5" name="TextBox 95"/>
          <p:cNvSpPr txBox="1"/>
          <p:nvPr/>
        </p:nvSpPr>
        <p:spPr>
          <a:xfrm>
            <a:off x="2921374" y="7120381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Notas: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73348" y="2136339"/>
            <a:ext cx="6225704" cy="1590109"/>
            <a:chOff x="0" y="0"/>
            <a:chExt cx="1478902" cy="377727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1478902" cy="377727"/>
            </a:xfrm>
            <a:custGeom>
              <a:avLst/>
              <a:gdLst/>
              <a:ahLst/>
              <a:cxnLst/>
              <a:rect l="l" t="t" r="r" b="b"/>
              <a:pathLst>
                <a:path w="1478902" h="377727">
                  <a:moveTo>
                    <a:pt x="24871" y="0"/>
                  </a:moveTo>
                  <a:lnTo>
                    <a:pt x="1454031" y="0"/>
                  </a:lnTo>
                  <a:cubicBezTo>
                    <a:pt x="1467767" y="0"/>
                    <a:pt x="1478902" y="11135"/>
                    <a:pt x="1478902" y="24871"/>
                  </a:cubicBezTo>
                  <a:lnTo>
                    <a:pt x="1478902" y="352856"/>
                  </a:lnTo>
                  <a:cubicBezTo>
                    <a:pt x="1478902" y="366592"/>
                    <a:pt x="1467767" y="377727"/>
                    <a:pt x="1454031" y="377727"/>
                  </a:cubicBezTo>
                  <a:lnTo>
                    <a:pt x="24871" y="377727"/>
                  </a:lnTo>
                  <a:cubicBezTo>
                    <a:pt x="18275" y="377727"/>
                    <a:pt x="11949" y="375106"/>
                    <a:pt x="7284" y="370442"/>
                  </a:cubicBezTo>
                  <a:cubicBezTo>
                    <a:pt x="2620" y="365778"/>
                    <a:pt x="0" y="359452"/>
                    <a:pt x="0" y="352856"/>
                  </a:cubicBezTo>
                  <a:lnTo>
                    <a:pt x="0" y="24871"/>
                  </a:lnTo>
                  <a:cubicBezTo>
                    <a:pt x="0" y="18275"/>
                    <a:pt x="2620" y="11949"/>
                    <a:pt x="7284" y="7284"/>
                  </a:cubicBezTo>
                  <a:cubicBezTo>
                    <a:pt x="11949" y="2620"/>
                    <a:pt x="18275" y="0"/>
                    <a:pt x="24871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1478902" cy="40630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777240" y="3888373"/>
            <a:ext cx="3053954" cy="3108183"/>
            <a:chOff x="0" y="0"/>
            <a:chExt cx="725460" cy="738342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25460" cy="738342"/>
            </a:xfrm>
            <a:custGeom>
              <a:avLst/>
              <a:gdLst/>
              <a:ahLst/>
              <a:cxnLst/>
              <a:rect l="l" t="t" r="r" b="b"/>
              <a:pathLst>
                <a:path w="725460" h="738342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7641"/>
                  </a:lnTo>
                  <a:cubicBezTo>
                    <a:pt x="725460" y="715642"/>
                    <a:pt x="702760" y="738342"/>
                    <a:pt x="674759" y="738342"/>
                  </a:cubicBezTo>
                  <a:lnTo>
                    <a:pt x="50701" y="738342"/>
                  </a:lnTo>
                  <a:cubicBezTo>
                    <a:pt x="22700" y="738342"/>
                    <a:pt x="0" y="715642"/>
                    <a:pt x="0" y="687641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25460" cy="766917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3945098" y="3897898"/>
            <a:ext cx="3053954" cy="3098658"/>
            <a:chOff x="0" y="0"/>
            <a:chExt cx="725460" cy="73607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725460" cy="736079"/>
            </a:xfrm>
            <a:custGeom>
              <a:avLst/>
              <a:gdLst/>
              <a:ahLst/>
              <a:cxnLst/>
              <a:rect l="l" t="t" r="r" b="b"/>
              <a:pathLst>
                <a:path w="725460" h="736079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5378"/>
                  </a:lnTo>
                  <a:cubicBezTo>
                    <a:pt x="725460" y="713379"/>
                    <a:pt x="702760" y="736079"/>
                    <a:pt x="674759" y="736079"/>
                  </a:cubicBezTo>
                  <a:lnTo>
                    <a:pt x="50701" y="736079"/>
                  </a:lnTo>
                  <a:cubicBezTo>
                    <a:pt x="22700" y="736079"/>
                    <a:pt x="0" y="713379"/>
                    <a:pt x="0" y="685378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725460" cy="764654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9456" y="1684883"/>
            <a:ext cx="3066015" cy="282147"/>
            <a:chOff x="0" y="0"/>
            <a:chExt cx="1068763" cy="98352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CACAA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929145" y="1684883"/>
            <a:ext cx="3066015" cy="282147"/>
            <a:chOff x="0" y="0"/>
            <a:chExt cx="1068763" cy="98352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9AE60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910382" y="2481146"/>
            <a:ext cx="5951637" cy="232347"/>
            <a:chOff x="0" y="0"/>
            <a:chExt cx="2074645" cy="80992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910382" y="2773783"/>
            <a:ext cx="5951637" cy="232347"/>
            <a:chOff x="0" y="0"/>
            <a:chExt cx="2074645" cy="80992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910382" y="3066420"/>
            <a:ext cx="5951637" cy="232347"/>
            <a:chOff x="0" y="0"/>
            <a:chExt cx="2074645" cy="80992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910382" y="3359056"/>
            <a:ext cx="5951637" cy="232347"/>
            <a:chOff x="0" y="0"/>
            <a:chExt cx="2074645" cy="80992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890654" y="4570869"/>
            <a:ext cx="2828880" cy="232347"/>
            <a:chOff x="0" y="0"/>
            <a:chExt cx="986102" cy="80992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890654" y="4863506"/>
            <a:ext cx="2828880" cy="232347"/>
            <a:chOff x="0" y="0"/>
            <a:chExt cx="986102" cy="80992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890654" y="5156143"/>
            <a:ext cx="2828880" cy="232347"/>
            <a:chOff x="0" y="0"/>
            <a:chExt cx="986102" cy="80992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890654" y="5448780"/>
            <a:ext cx="2828880" cy="232347"/>
            <a:chOff x="0" y="0"/>
            <a:chExt cx="986102" cy="80992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888900" y="5738276"/>
            <a:ext cx="2828880" cy="232347"/>
            <a:chOff x="0" y="0"/>
            <a:chExt cx="986102" cy="80992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888900" y="6030913"/>
            <a:ext cx="2828880" cy="232347"/>
            <a:chOff x="0" y="0"/>
            <a:chExt cx="986102" cy="80992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888900" y="6323550"/>
            <a:ext cx="2828880" cy="232347"/>
            <a:chOff x="0" y="0"/>
            <a:chExt cx="986102" cy="80992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888023" y="6613047"/>
            <a:ext cx="2828880" cy="232347"/>
            <a:chOff x="0" y="0"/>
            <a:chExt cx="986102" cy="80992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058950" y="4570869"/>
            <a:ext cx="2828880" cy="232347"/>
            <a:chOff x="0" y="0"/>
            <a:chExt cx="986102" cy="80992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4058950" y="4863506"/>
            <a:ext cx="2828880" cy="232347"/>
            <a:chOff x="0" y="0"/>
            <a:chExt cx="986102" cy="80992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4058950" y="5156143"/>
            <a:ext cx="2828880" cy="232347"/>
            <a:chOff x="0" y="0"/>
            <a:chExt cx="986102" cy="80992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058950" y="5448780"/>
            <a:ext cx="2828880" cy="232347"/>
            <a:chOff x="0" y="0"/>
            <a:chExt cx="986102" cy="80992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4057197" y="5738276"/>
            <a:ext cx="2828880" cy="232347"/>
            <a:chOff x="0" y="0"/>
            <a:chExt cx="986102" cy="80992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4057197" y="6030913"/>
            <a:ext cx="2828880" cy="232347"/>
            <a:chOff x="0" y="0"/>
            <a:chExt cx="986102" cy="80992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057197" y="6323550"/>
            <a:ext cx="2828880" cy="232347"/>
            <a:chOff x="0" y="0"/>
            <a:chExt cx="986102" cy="80992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4056320" y="6613047"/>
            <a:ext cx="2828880" cy="232347"/>
            <a:chOff x="0" y="0"/>
            <a:chExt cx="986102" cy="80992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781517" y="7158481"/>
            <a:ext cx="6217535" cy="2122679"/>
            <a:chOff x="0" y="0"/>
            <a:chExt cx="1476961" cy="504237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1476961" cy="504237"/>
            </a:xfrm>
            <a:custGeom>
              <a:avLst/>
              <a:gdLst/>
              <a:ahLst/>
              <a:cxnLst/>
              <a:rect l="l" t="t" r="r" b="b"/>
              <a:pathLst>
                <a:path w="1476961" h="504237">
                  <a:moveTo>
                    <a:pt x="24904" y="0"/>
                  </a:moveTo>
                  <a:lnTo>
                    <a:pt x="1452058" y="0"/>
                  </a:lnTo>
                  <a:cubicBezTo>
                    <a:pt x="1458663" y="0"/>
                    <a:pt x="1464997" y="2624"/>
                    <a:pt x="1469667" y="7294"/>
                  </a:cubicBezTo>
                  <a:cubicBezTo>
                    <a:pt x="1474337" y="11964"/>
                    <a:pt x="1476961" y="18299"/>
                    <a:pt x="1476961" y="24904"/>
                  </a:cubicBezTo>
                  <a:lnTo>
                    <a:pt x="1476961" y="479334"/>
                  </a:lnTo>
                  <a:cubicBezTo>
                    <a:pt x="1476961" y="485939"/>
                    <a:pt x="1474337" y="492273"/>
                    <a:pt x="1469667" y="496943"/>
                  </a:cubicBezTo>
                  <a:cubicBezTo>
                    <a:pt x="1464997" y="501614"/>
                    <a:pt x="1458663" y="504237"/>
                    <a:pt x="1452058" y="504237"/>
                  </a:cubicBezTo>
                  <a:lnTo>
                    <a:pt x="24904" y="504237"/>
                  </a:lnTo>
                  <a:cubicBezTo>
                    <a:pt x="18299" y="504237"/>
                    <a:pt x="11964" y="501614"/>
                    <a:pt x="7294" y="496943"/>
                  </a:cubicBezTo>
                  <a:cubicBezTo>
                    <a:pt x="2624" y="492273"/>
                    <a:pt x="0" y="485939"/>
                    <a:pt x="0" y="479334"/>
                  </a:cubicBezTo>
                  <a:lnTo>
                    <a:pt x="0" y="24904"/>
                  </a:lnTo>
                  <a:cubicBezTo>
                    <a:pt x="0" y="18299"/>
                    <a:pt x="2624" y="11964"/>
                    <a:pt x="7294" y="7294"/>
                  </a:cubicBezTo>
                  <a:cubicBezTo>
                    <a:pt x="11964" y="2624"/>
                    <a:pt x="18299" y="0"/>
                    <a:pt x="2490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1476961" cy="53281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953327" y="7472781"/>
            <a:ext cx="5951637" cy="1645389"/>
            <a:chOff x="0" y="0"/>
            <a:chExt cx="2074645" cy="573556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074644" cy="573556"/>
            </a:xfrm>
            <a:custGeom>
              <a:avLst/>
              <a:gdLst/>
              <a:ahLst/>
              <a:cxnLst/>
              <a:rect l="l" t="t" r="r" b="b"/>
              <a:pathLst>
                <a:path w="2074644" h="573556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51442"/>
                  </a:lnTo>
                  <a:cubicBezTo>
                    <a:pt x="2074644" y="557307"/>
                    <a:pt x="2072315" y="562932"/>
                    <a:pt x="2068168" y="567079"/>
                  </a:cubicBezTo>
                  <a:cubicBezTo>
                    <a:pt x="2064020" y="571226"/>
                    <a:pt x="2058396" y="573556"/>
                    <a:pt x="2052531" y="573556"/>
                  </a:cubicBezTo>
                  <a:lnTo>
                    <a:pt x="22114" y="573556"/>
                  </a:lnTo>
                  <a:cubicBezTo>
                    <a:pt x="9901" y="573556"/>
                    <a:pt x="0" y="563655"/>
                    <a:pt x="0" y="551442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074645" cy="60213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84" name="Freeform 84"/>
          <p:cNvSpPr/>
          <p:nvPr/>
        </p:nvSpPr>
        <p:spPr>
          <a:xfrm rot="7788230">
            <a:off x="479530" y="-766530"/>
            <a:ext cx="476147" cy="2322670"/>
          </a:xfrm>
          <a:custGeom>
            <a:avLst/>
            <a:gdLst/>
            <a:ahLst/>
            <a:cxnLst/>
            <a:rect l="l" t="t" r="r" b="b"/>
            <a:pathLst>
              <a:path w="476147" h="2322670">
                <a:moveTo>
                  <a:pt x="0" y="0"/>
                </a:moveTo>
                <a:lnTo>
                  <a:pt x="476147" y="0"/>
                </a:lnTo>
                <a:lnTo>
                  <a:pt x="476147" y="2322670"/>
                </a:lnTo>
                <a:lnTo>
                  <a:pt x="0" y="23226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85" name="Freeform 85"/>
          <p:cNvSpPr/>
          <p:nvPr/>
        </p:nvSpPr>
        <p:spPr>
          <a:xfrm>
            <a:off x="6010206" y="481070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8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86" name="Group 86"/>
          <p:cNvGrpSpPr/>
          <p:nvPr/>
        </p:nvGrpSpPr>
        <p:grpSpPr>
          <a:xfrm>
            <a:off x="3047478" y="763187"/>
            <a:ext cx="1677445" cy="643682"/>
            <a:chOff x="0" y="0"/>
            <a:chExt cx="2236593" cy="858242"/>
          </a:xfrm>
        </p:grpSpPr>
        <p:sp>
          <p:nvSpPr>
            <p:cNvPr id="87" name="TextBox 87"/>
            <p:cNvSpPr txBox="1"/>
            <p:nvPr/>
          </p:nvSpPr>
          <p:spPr>
            <a:xfrm>
              <a:off x="0" y="-85725"/>
              <a:ext cx="837796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4848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C</a:t>
              </a:r>
            </a:p>
          </p:txBody>
        </p:sp>
        <p:sp>
          <p:nvSpPr>
            <p:cNvPr id="88" name="TextBox 88"/>
            <p:cNvSpPr txBox="1"/>
            <p:nvPr/>
          </p:nvSpPr>
          <p:spPr>
            <a:xfrm>
              <a:off x="710415" y="-85725"/>
              <a:ext cx="763602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9AE6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T</a:t>
              </a:r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1535247" y="-85725"/>
              <a:ext cx="701345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96CB63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E</a:t>
              </a:r>
            </a:p>
          </p:txBody>
        </p:sp>
      </p:grpSp>
      <p:sp>
        <p:nvSpPr>
          <p:cNvPr id="90" name="TextBox 90"/>
          <p:cNvSpPr txBox="1"/>
          <p:nvPr/>
        </p:nvSpPr>
        <p:spPr>
          <a:xfrm>
            <a:off x="2976380" y="2128747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Agenda del día:</a:t>
            </a:r>
          </a:p>
        </p:txBody>
      </p:sp>
      <p:sp>
        <p:nvSpPr>
          <p:cNvPr id="91" name="TextBox 91"/>
          <p:cNvSpPr txBox="1"/>
          <p:nvPr/>
        </p:nvSpPr>
        <p:spPr>
          <a:xfrm>
            <a:off x="1486809" y="4031248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2" name="TextBox 92"/>
          <p:cNvSpPr txBox="1"/>
          <p:nvPr/>
        </p:nvSpPr>
        <p:spPr>
          <a:xfrm>
            <a:off x="723854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Fecha:</a:t>
            </a:r>
          </a:p>
        </p:txBody>
      </p:sp>
      <p:sp>
        <p:nvSpPr>
          <p:cNvPr id="93" name="TextBox 93"/>
          <p:cNvSpPr txBox="1"/>
          <p:nvPr/>
        </p:nvSpPr>
        <p:spPr>
          <a:xfrm>
            <a:off x="3886200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Tema:</a:t>
            </a:r>
          </a:p>
        </p:txBody>
      </p:sp>
      <p:sp>
        <p:nvSpPr>
          <p:cNvPr id="94" name="TextBox 94"/>
          <p:cNvSpPr txBox="1"/>
          <p:nvPr/>
        </p:nvSpPr>
        <p:spPr>
          <a:xfrm>
            <a:off x="4644745" y="4040773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5" name="TextBox 95"/>
          <p:cNvSpPr txBox="1"/>
          <p:nvPr/>
        </p:nvSpPr>
        <p:spPr>
          <a:xfrm>
            <a:off x="2921374" y="7120381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Notas: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3" name="Group 3"/>
          <p:cNvGrpSpPr/>
          <p:nvPr/>
        </p:nvGrpSpPr>
        <p:grpSpPr>
          <a:xfrm>
            <a:off x="773348" y="2136339"/>
            <a:ext cx="6225704" cy="1590109"/>
            <a:chOff x="0" y="0"/>
            <a:chExt cx="1478902" cy="377727"/>
          </a:xfrm>
        </p:grpSpPr>
        <p:sp>
          <p:nvSpPr>
            <p:cNvPr id="4" name="Freeform 4"/>
            <p:cNvSpPr/>
            <p:nvPr/>
          </p:nvSpPr>
          <p:spPr>
            <a:xfrm>
              <a:off x="0" y="0"/>
              <a:ext cx="1478902" cy="377727"/>
            </a:xfrm>
            <a:custGeom>
              <a:avLst/>
              <a:gdLst/>
              <a:ahLst/>
              <a:cxnLst/>
              <a:rect l="l" t="t" r="r" b="b"/>
              <a:pathLst>
                <a:path w="1478902" h="377727">
                  <a:moveTo>
                    <a:pt x="24871" y="0"/>
                  </a:moveTo>
                  <a:lnTo>
                    <a:pt x="1454031" y="0"/>
                  </a:lnTo>
                  <a:cubicBezTo>
                    <a:pt x="1467767" y="0"/>
                    <a:pt x="1478902" y="11135"/>
                    <a:pt x="1478902" y="24871"/>
                  </a:cubicBezTo>
                  <a:lnTo>
                    <a:pt x="1478902" y="352856"/>
                  </a:lnTo>
                  <a:cubicBezTo>
                    <a:pt x="1478902" y="366592"/>
                    <a:pt x="1467767" y="377727"/>
                    <a:pt x="1454031" y="377727"/>
                  </a:cubicBezTo>
                  <a:lnTo>
                    <a:pt x="24871" y="377727"/>
                  </a:lnTo>
                  <a:cubicBezTo>
                    <a:pt x="18275" y="377727"/>
                    <a:pt x="11949" y="375106"/>
                    <a:pt x="7284" y="370442"/>
                  </a:cubicBezTo>
                  <a:cubicBezTo>
                    <a:pt x="2620" y="365778"/>
                    <a:pt x="0" y="359452"/>
                    <a:pt x="0" y="352856"/>
                  </a:cubicBezTo>
                  <a:lnTo>
                    <a:pt x="0" y="24871"/>
                  </a:lnTo>
                  <a:cubicBezTo>
                    <a:pt x="0" y="18275"/>
                    <a:pt x="2620" y="11949"/>
                    <a:pt x="7284" y="7284"/>
                  </a:cubicBezTo>
                  <a:cubicBezTo>
                    <a:pt x="11949" y="2620"/>
                    <a:pt x="18275" y="0"/>
                    <a:pt x="24871" y="0"/>
                  </a:cubicBezTo>
                  <a:close/>
                </a:path>
              </a:pathLst>
            </a:custGeom>
            <a:solidFill>
              <a:srgbClr val="96CB6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5" name="TextBox 5"/>
            <p:cNvSpPr txBox="1"/>
            <p:nvPr/>
          </p:nvSpPr>
          <p:spPr>
            <a:xfrm>
              <a:off x="0" y="-28575"/>
              <a:ext cx="1478902" cy="40630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777240" y="3888373"/>
            <a:ext cx="3053954" cy="3108183"/>
            <a:chOff x="0" y="0"/>
            <a:chExt cx="725460" cy="738342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725460" cy="738342"/>
            </a:xfrm>
            <a:custGeom>
              <a:avLst/>
              <a:gdLst/>
              <a:ahLst/>
              <a:cxnLst/>
              <a:rect l="l" t="t" r="r" b="b"/>
              <a:pathLst>
                <a:path w="725460" h="738342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7641"/>
                  </a:lnTo>
                  <a:cubicBezTo>
                    <a:pt x="725460" y="715642"/>
                    <a:pt x="702760" y="738342"/>
                    <a:pt x="674759" y="738342"/>
                  </a:cubicBezTo>
                  <a:lnTo>
                    <a:pt x="50701" y="738342"/>
                  </a:lnTo>
                  <a:cubicBezTo>
                    <a:pt x="22700" y="738342"/>
                    <a:pt x="0" y="715642"/>
                    <a:pt x="0" y="687641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DBBE2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8575"/>
              <a:ext cx="725460" cy="766917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9" name="Group 9"/>
          <p:cNvGrpSpPr/>
          <p:nvPr/>
        </p:nvGrpSpPr>
        <p:grpSpPr>
          <a:xfrm>
            <a:off x="3945098" y="3897898"/>
            <a:ext cx="3053954" cy="3098658"/>
            <a:chOff x="0" y="0"/>
            <a:chExt cx="725460" cy="736079"/>
          </a:xfrm>
        </p:grpSpPr>
        <p:sp>
          <p:nvSpPr>
            <p:cNvPr id="10" name="Freeform 10"/>
            <p:cNvSpPr/>
            <p:nvPr/>
          </p:nvSpPr>
          <p:spPr>
            <a:xfrm>
              <a:off x="0" y="0"/>
              <a:ext cx="725460" cy="736079"/>
            </a:xfrm>
            <a:custGeom>
              <a:avLst/>
              <a:gdLst/>
              <a:ahLst/>
              <a:cxnLst/>
              <a:rect l="l" t="t" r="r" b="b"/>
              <a:pathLst>
                <a:path w="725460" h="736079">
                  <a:moveTo>
                    <a:pt x="50701" y="0"/>
                  </a:moveTo>
                  <a:lnTo>
                    <a:pt x="674759" y="0"/>
                  </a:lnTo>
                  <a:cubicBezTo>
                    <a:pt x="702760" y="0"/>
                    <a:pt x="725460" y="22700"/>
                    <a:pt x="725460" y="50701"/>
                  </a:cubicBezTo>
                  <a:lnTo>
                    <a:pt x="725460" y="685378"/>
                  </a:lnTo>
                  <a:cubicBezTo>
                    <a:pt x="725460" y="713379"/>
                    <a:pt x="702760" y="736079"/>
                    <a:pt x="674759" y="736079"/>
                  </a:cubicBezTo>
                  <a:lnTo>
                    <a:pt x="50701" y="736079"/>
                  </a:lnTo>
                  <a:cubicBezTo>
                    <a:pt x="22700" y="736079"/>
                    <a:pt x="0" y="713379"/>
                    <a:pt x="0" y="685378"/>
                  </a:cubicBezTo>
                  <a:lnTo>
                    <a:pt x="0" y="50701"/>
                  </a:lnTo>
                  <a:cubicBezTo>
                    <a:pt x="0" y="22700"/>
                    <a:pt x="22700" y="0"/>
                    <a:pt x="50701" y="0"/>
                  </a:cubicBezTo>
                  <a:close/>
                </a:path>
              </a:pathLst>
            </a:custGeom>
            <a:solidFill>
              <a:srgbClr val="998CC3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11" name="TextBox 11"/>
            <p:cNvSpPr txBox="1"/>
            <p:nvPr/>
          </p:nvSpPr>
          <p:spPr>
            <a:xfrm>
              <a:off x="0" y="-28575"/>
              <a:ext cx="725460" cy="764654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12" name="Group 12"/>
          <p:cNvGrpSpPr/>
          <p:nvPr/>
        </p:nvGrpSpPr>
        <p:grpSpPr>
          <a:xfrm>
            <a:off x="769456" y="1684883"/>
            <a:ext cx="3066015" cy="282147"/>
            <a:chOff x="0" y="0"/>
            <a:chExt cx="1068763" cy="98352"/>
          </a:xfrm>
        </p:grpSpPr>
        <p:sp>
          <p:nvSpPr>
            <p:cNvPr id="13" name="Freeform 13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CACAA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4" name="TextBox 14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3929145" y="1684883"/>
            <a:ext cx="3066015" cy="282147"/>
            <a:chOff x="0" y="0"/>
            <a:chExt cx="1068763" cy="98352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068763" cy="98352"/>
            </a:xfrm>
            <a:custGeom>
              <a:avLst/>
              <a:gdLst/>
              <a:ahLst/>
              <a:cxnLst/>
              <a:rect l="l" t="t" r="r" b="b"/>
              <a:pathLst>
                <a:path w="1068763" h="98352">
                  <a:moveTo>
                    <a:pt x="42926" y="0"/>
                  </a:moveTo>
                  <a:lnTo>
                    <a:pt x="1025837" y="0"/>
                  </a:lnTo>
                  <a:cubicBezTo>
                    <a:pt x="1037222" y="0"/>
                    <a:pt x="1048140" y="4523"/>
                    <a:pt x="1056191" y="12573"/>
                  </a:cubicBezTo>
                  <a:cubicBezTo>
                    <a:pt x="1064241" y="20623"/>
                    <a:pt x="1068763" y="31542"/>
                    <a:pt x="1068763" y="42926"/>
                  </a:cubicBezTo>
                  <a:lnTo>
                    <a:pt x="1068763" y="55426"/>
                  </a:lnTo>
                  <a:cubicBezTo>
                    <a:pt x="1068763" y="66810"/>
                    <a:pt x="1064241" y="77729"/>
                    <a:pt x="1056191" y="85779"/>
                  </a:cubicBezTo>
                  <a:cubicBezTo>
                    <a:pt x="1048140" y="93829"/>
                    <a:pt x="1037222" y="98352"/>
                    <a:pt x="1025837" y="98352"/>
                  </a:cubicBezTo>
                  <a:lnTo>
                    <a:pt x="42926" y="98352"/>
                  </a:lnTo>
                  <a:cubicBezTo>
                    <a:pt x="31542" y="98352"/>
                    <a:pt x="20623" y="93829"/>
                    <a:pt x="12573" y="85779"/>
                  </a:cubicBezTo>
                  <a:cubicBezTo>
                    <a:pt x="4523" y="77729"/>
                    <a:pt x="0" y="66810"/>
                    <a:pt x="0" y="55426"/>
                  </a:cubicBezTo>
                  <a:lnTo>
                    <a:pt x="0" y="42926"/>
                  </a:lnTo>
                  <a:cubicBezTo>
                    <a:pt x="0" y="31542"/>
                    <a:pt x="4523" y="20623"/>
                    <a:pt x="12573" y="12573"/>
                  </a:cubicBezTo>
                  <a:cubicBezTo>
                    <a:pt x="20623" y="4523"/>
                    <a:pt x="31542" y="0"/>
                    <a:pt x="42926" y="0"/>
                  </a:cubicBezTo>
                  <a:close/>
                </a:path>
              </a:pathLst>
            </a:custGeom>
            <a:solidFill>
              <a:srgbClr val="F9AE60">
                <a:alpha val="69804"/>
              </a:srgbClr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17" name="TextBox 17"/>
            <p:cNvSpPr txBox="1"/>
            <p:nvPr/>
          </p:nvSpPr>
          <p:spPr>
            <a:xfrm>
              <a:off x="0" y="-28575"/>
              <a:ext cx="1068763" cy="12692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910382" y="2481146"/>
            <a:ext cx="5951637" cy="232347"/>
            <a:chOff x="0" y="0"/>
            <a:chExt cx="2074645" cy="80992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910382" y="2773783"/>
            <a:ext cx="5951637" cy="232347"/>
            <a:chOff x="0" y="0"/>
            <a:chExt cx="2074645" cy="80992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4" name="Group 24"/>
          <p:cNvGrpSpPr/>
          <p:nvPr/>
        </p:nvGrpSpPr>
        <p:grpSpPr>
          <a:xfrm>
            <a:off x="910382" y="3066420"/>
            <a:ext cx="5951637" cy="232347"/>
            <a:chOff x="0" y="0"/>
            <a:chExt cx="2074645" cy="80992"/>
          </a:xfrm>
        </p:grpSpPr>
        <p:sp>
          <p:nvSpPr>
            <p:cNvPr id="25" name="Freeform 25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6" name="TextBox 26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27" name="Group 27"/>
          <p:cNvGrpSpPr/>
          <p:nvPr/>
        </p:nvGrpSpPr>
        <p:grpSpPr>
          <a:xfrm>
            <a:off x="910382" y="3359056"/>
            <a:ext cx="5951637" cy="232347"/>
            <a:chOff x="0" y="0"/>
            <a:chExt cx="2074645" cy="80992"/>
          </a:xfrm>
        </p:grpSpPr>
        <p:sp>
          <p:nvSpPr>
            <p:cNvPr id="28" name="Freeform 28"/>
            <p:cNvSpPr/>
            <p:nvPr/>
          </p:nvSpPr>
          <p:spPr>
            <a:xfrm>
              <a:off x="0" y="0"/>
              <a:ext cx="2074644" cy="80992"/>
            </a:xfrm>
            <a:custGeom>
              <a:avLst/>
              <a:gdLst/>
              <a:ahLst/>
              <a:cxnLst/>
              <a:rect l="l" t="t" r="r" b="b"/>
              <a:pathLst>
                <a:path w="2074644" h="80992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8879"/>
                  </a:lnTo>
                  <a:cubicBezTo>
                    <a:pt x="2074644" y="71092"/>
                    <a:pt x="2064744" y="80992"/>
                    <a:pt x="2052531" y="80992"/>
                  </a:cubicBezTo>
                  <a:lnTo>
                    <a:pt x="22114" y="80992"/>
                  </a:lnTo>
                  <a:cubicBezTo>
                    <a:pt x="9901" y="80992"/>
                    <a:pt x="0" y="71092"/>
                    <a:pt x="0" y="58879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29" name="TextBox 29"/>
            <p:cNvSpPr txBox="1"/>
            <p:nvPr/>
          </p:nvSpPr>
          <p:spPr>
            <a:xfrm>
              <a:off x="0" y="-28575"/>
              <a:ext cx="2074645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0" name="Group 30"/>
          <p:cNvGrpSpPr/>
          <p:nvPr/>
        </p:nvGrpSpPr>
        <p:grpSpPr>
          <a:xfrm>
            <a:off x="890654" y="4570869"/>
            <a:ext cx="2828880" cy="232347"/>
            <a:chOff x="0" y="0"/>
            <a:chExt cx="986102" cy="80992"/>
          </a:xfrm>
        </p:grpSpPr>
        <p:sp>
          <p:nvSpPr>
            <p:cNvPr id="31" name="Freeform 3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2" name="TextBox 3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3" name="Group 33"/>
          <p:cNvGrpSpPr/>
          <p:nvPr/>
        </p:nvGrpSpPr>
        <p:grpSpPr>
          <a:xfrm>
            <a:off x="890654" y="4863506"/>
            <a:ext cx="2828880" cy="232347"/>
            <a:chOff x="0" y="0"/>
            <a:chExt cx="986102" cy="80992"/>
          </a:xfrm>
        </p:grpSpPr>
        <p:sp>
          <p:nvSpPr>
            <p:cNvPr id="34" name="Freeform 3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5" name="TextBox 3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6" name="Group 36"/>
          <p:cNvGrpSpPr/>
          <p:nvPr/>
        </p:nvGrpSpPr>
        <p:grpSpPr>
          <a:xfrm>
            <a:off x="890654" y="5156143"/>
            <a:ext cx="2828880" cy="232347"/>
            <a:chOff x="0" y="0"/>
            <a:chExt cx="986102" cy="80992"/>
          </a:xfrm>
        </p:grpSpPr>
        <p:sp>
          <p:nvSpPr>
            <p:cNvPr id="37" name="Freeform 3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38" name="TextBox 3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39" name="Group 39"/>
          <p:cNvGrpSpPr/>
          <p:nvPr/>
        </p:nvGrpSpPr>
        <p:grpSpPr>
          <a:xfrm>
            <a:off x="890654" y="5448780"/>
            <a:ext cx="2828880" cy="232347"/>
            <a:chOff x="0" y="0"/>
            <a:chExt cx="986102" cy="80992"/>
          </a:xfrm>
        </p:grpSpPr>
        <p:sp>
          <p:nvSpPr>
            <p:cNvPr id="40" name="Freeform 4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1" name="TextBox 4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2" name="Group 42"/>
          <p:cNvGrpSpPr/>
          <p:nvPr/>
        </p:nvGrpSpPr>
        <p:grpSpPr>
          <a:xfrm>
            <a:off x="888900" y="5738276"/>
            <a:ext cx="2828880" cy="232347"/>
            <a:chOff x="0" y="0"/>
            <a:chExt cx="986102" cy="80992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888900" y="6030913"/>
            <a:ext cx="2828880" cy="232347"/>
            <a:chOff x="0" y="0"/>
            <a:chExt cx="986102" cy="80992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888900" y="6323550"/>
            <a:ext cx="2828880" cy="232347"/>
            <a:chOff x="0" y="0"/>
            <a:chExt cx="986102" cy="80992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888023" y="6613047"/>
            <a:ext cx="2828880" cy="232347"/>
            <a:chOff x="0" y="0"/>
            <a:chExt cx="986102" cy="80992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4058950" y="4570869"/>
            <a:ext cx="2828880" cy="232347"/>
            <a:chOff x="0" y="0"/>
            <a:chExt cx="986102" cy="80992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4058950" y="4863506"/>
            <a:ext cx="2828880" cy="232347"/>
            <a:chOff x="0" y="0"/>
            <a:chExt cx="986102" cy="80992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0" name="Group 60"/>
          <p:cNvGrpSpPr/>
          <p:nvPr/>
        </p:nvGrpSpPr>
        <p:grpSpPr>
          <a:xfrm>
            <a:off x="4058950" y="5156143"/>
            <a:ext cx="2828880" cy="232347"/>
            <a:chOff x="0" y="0"/>
            <a:chExt cx="986102" cy="80992"/>
          </a:xfrm>
        </p:grpSpPr>
        <p:sp>
          <p:nvSpPr>
            <p:cNvPr id="61" name="Freeform 61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2" name="TextBox 62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3" name="Group 63"/>
          <p:cNvGrpSpPr/>
          <p:nvPr/>
        </p:nvGrpSpPr>
        <p:grpSpPr>
          <a:xfrm>
            <a:off x="4058950" y="5448780"/>
            <a:ext cx="2828880" cy="232347"/>
            <a:chOff x="0" y="0"/>
            <a:chExt cx="986102" cy="80992"/>
          </a:xfrm>
        </p:grpSpPr>
        <p:sp>
          <p:nvSpPr>
            <p:cNvPr id="64" name="Freeform 64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5" name="TextBox 65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6" name="Group 66"/>
          <p:cNvGrpSpPr/>
          <p:nvPr/>
        </p:nvGrpSpPr>
        <p:grpSpPr>
          <a:xfrm>
            <a:off x="4057197" y="5738276"/>
            <a:ext cx="2828880" cy="232347"/>
            <a:chOff x="0" y="0"/>
            <a:chExt cx="986102" cy="80992"/>
          </a:xfrm>
        </p:grpSpPr>
        <p:sp>
          <p:nvSpPr>
            <p:cNvPr id="67" name="Freeform 67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68" name="TextBox 68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69" name="Group 69"/>
          <p:cNvGrpSpPr/>
          <p:nvPr/>
        </p:nvGrpSpPr>
        <p:grpSpPr>
          <a:xfrm>
            <a:off x="4057197" y="6030913"/>
            <a:ext cx="2828880" cy="232347"/>
            <a:chOff x="0" y="0"/>
            <a:chExt cx="986102" cy="80992"/>
          </a:xfrm>
        </p:grpSpPr>
        <p:sp>
          <p:nvSpPr>
            <p:cNvPr id="70" name="Freeform 70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1" name="TextBox 71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2" name="Group 72"/>
          <p:cNvGrpSpPr/>
          <p:nvPr/>
        </p:nvGrpSpPr>
        <p:grpSpPr>
          <a:xfrm>
            <a:off x="4057197" y="6323550"/>
            <a:ext cx="2828880" cy="232347"/>
            <a:chOff x="0" y="0"/>
            <a:chExt cx="986102" cy="80992"/>
          </a:xfrm>
        </p:grpSpPr>
        <p:sp>
          <p:nvSpPr>
            <p:cNvPr id="73" name="Freeform 73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4" name="TextBox 74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5" name="Group 75"/>
          <p:cNvGrpSpPr/>
          <p:nvPr/>
        </p:nvGrpSpPr>
        <p:grpSpPr>
          <a:xfrm>
            <a:off x="4056320" y="6613047"/>
            <a:ext cx="2828880" cy="232347"/>
            <a:chOff x="0" y="0"/>
            <a:chExt cx="986102" cy="80992"/>
          </a:xfrm>
        </p:grpSpPr>
        <p:sp>
          <p:nvSpPr>
            <p:cNvPr id="76" name="Freeform 76"/>
            <p:cNvSpPr/>
            <p:nvPr/>
          </p:nvSpPr>
          <p:spPr>
            <a:xfrm>
              <a:off x="0" y="0"/>
              <a:ext cx="986102" cy="80992"/>
            </a:xfrm>
            <a:custGeom>
              <a:avLst/>
              <a:gdLst/>
              <a:ahLst/>
              <a:cxnLst/>
              <a:rect l="l" t="t" r="r" b="b"/>
              <a:pathLst>
                <a:path w="986102" h="80992">
                  <a:moveTo>
                    <a:pt x="40496" y="0"/>
                  </a:moveTo>
                  <a:lnTo>
                    <a:pt x="945606" y="0"/>
                  </a:lnTo>
                  <a:cubicBezTo>
                    <a:pt x="967971" y="0"/>
                    <a:pt x="986102" y="18131"/>
                    <a:pt x="986102" y="40496"/>
                  </a:cubicBezTo>
                  <a:lnTo>
                    <a:pt x="986102" y="40496"/>
                  </a:lnTo>
                  <a:cubicBezTo>
                    <a:pt x="986102" y="62862"/>
                    <a:pt x="967971" y="80992"/>
                    <a:pt x="945606" y="80992"/>
                  </a:cubicBezTo>
                  <a:lnTo>
                    <a:pt x="40496" y="80992"/>
                  </a:lnTo>
                  <a:cubicBezTo>
                    <a:pt x="18131" y="80992"/>
                    <a:pt x="0" y="62862"/>
                    <a:pt x="0" y="40496"/>
                  </a:cubicBezTo>
                  <a:lnTo>
                    <a:pt x="0" y="40496"/>
                  </a:lnTo>
                  <a:cubicBezTo>
                    <a:pt x="0" y="18131"/>
                    <a:pt x="18131" y="0"/>
                    <a:pt x="40496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77" name="TextBox 77"/>
            <p:cNvSpPr txBox="1"/>
            <p:nvPr/>
          </p:nvSpPr>
          <p:spPr>
            <a:xfrm>
              <a:off x="0" y="-28575"/>
              <a:ext cx="986102" cy="109567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grpSp>
        <p:nvGrpSpPr>
          <p:cNvPr id="78" name="Group 78"/>
          <p:cNvGrpSpPr/>
          <p:nvPr/>
        </p:nvGrpSpPr>
        <p:grpSpPr>
          <a:xfrm>
            <a:off x="781517" y="7158481"/>
            <a:ext cx="6217535" cy="2122679"/>
            <a:chOff x="0" y="0"/>
            <a:chExt cx="1476961" cy="504237"/>
          </a:xfrm>
        </p:grpSpPr>
        <p:sp>
          <p:nvSpPr>
            <p:cNvPr id="79" name="Freeform 79"/>
            <p:cNvSpPr/>
            <p:nvPr/>
          </p:nvSpPr>
          <p:spPr>
            <a:xfrm>
              <a:off x="0" y="0"/>
              <a:ext cx="1476961" cy="504237"/>
            </a:xfrm>
            <a:custGeom>
              <a:avLst/>
              <a:gdLst/>
              <a:ahLst/>
              <a:cxnLst/>
              <a:rect l="l" t="t" r="r" b="b"/>
              <a:pathLst>
                <a:path w="1476961" h="504237">
                  <a:moveTo>
                    <a:pt x="24904" y="0"/>
                  </a:moveTo>
                  <a:lnTo>
                    <a:pt x="1452058" y="0"/>
                  </a:lnTo>
                  <a:cubicBezTo>
                    <a:pt x="1458663" y="0"/>
                    <a:pt x="1464997" y="2624"/>
                    <a:pt x="1469667" y="7294"/>
                  </a:cubicBezTo>
                  <a:cubicBezTo>
                    <a:pt x="1474337" y="11964"/>
                    <a:pt x="1476961" y="18299"/>
                    <a:pt x="1476961" y="24904"/>
                  </a:cubicBezTo>
                  <a:lnTo>
                    <a:pt x="1476961" y="479334"/>
                  </a:lnTo>
                  <a:cubicBezTo>
                    <a:pt x="1476961" y="485939"/>
                    <a:pt x="1474337" y="492273"/>
                    <a:pt x="1469667" y="496943"/>
                  </a:cubicBezTo>
                  <a:cubicBezTo>
                    <a:pt x="1464997" y="501614"/>
                    <a:pt x="1458663" y="504237"/>
                    <a:pt x="1452058" y="504237"/>
                  </a:cubicBezTo>
                  <a:lnTo>
                    <a:pt x="24904" y="504237"/>
                  </a:lnTo>
                  <a:cubicBezTo>
                    <a:pt x="18299" y="504237"/>
                    <a:pt x="11964" y="501614"/>
                    <a:pt x="7294" y="496943"/>
                  </a:cubicBezTo>
                  <a:cubicBezTo>
                    <a:pt x="2624" y="492273"/>
                    <a:pt x="0" y="485939"/>
                    <a:pt x="0" y="479334"/>
                  </a:cubicBezTo>
                  <a:lnTo>
                    <a:pt x="0" y="24904"/>
                  </a:lnTo>
                  <a:cubicBezTo>
                    <a:pt x="0" y="18299"/>
                    <a:pt x="2624" y="11964"/>
                    <a:pt x="7294" y="7294"/>
                  </a:cubicBezTo>
                  <a:cubicBezTo>
                    <a:pt x="11964" y="2624"/>
                    <a:pt x="18299" y="0"/>
                    <a:pt x="24904" y="0"/>
                  </a:cubicBezTo>
                  <a:close/>
                </a:path>
              </a:pathLst>
            </a:custGeom>
            <a:solidFill>
              <a:srgbClr val="F48CBB">
                <a:alpha val="60000"/>
              </a:srgbClr>
            </a:solidFill>
            <a:ln cap="sq">
              <a:noFill/>
              <a:prstDash val="solid"/>
              <a:miter/>
            </a:ln>
          </p:spPr>
          <p:txBody>
            <a:bodyPr/>
            <a:lstStyle/>
            <a:p>
              <a:endParaRPr lang="es-MX"/>
            </a:p>
          </p:txBody>
        </p:sp>
        <p:sp>
          <p:nvSpPr>
            <p:cNvPr id="80" name="TextBox 80"/>
            <p:cNvSpPr txBox="1"/>
            <p:nvPr/>
          </p:nvSpPr>
          <p:spPr>
            <a:xfrm>
              <a:off x="0" y="-28575"/>
              <a:ext cx="1476961" cy="532812"/>
            </a:xfrm>
            <a:prstGeom prst="rect">
              <a:avLst/>
            </a:prstGeom>
          </p:spPr>
          <p:txBody>
            <a:bodyPr lIns="49474" tIns="49474" rIns="49474" bIns="49474" rtlCol="0" anchor="ctr"/>
            <a:lstStyle/>
            <a:p>
              <a:pPr algn="ctr">
                <a:lnSpc>
                  <a:spcPts val="2100"/>
                </a:lnSpc>
                <a:spcBef>
                  <a:spcPct val="0"/>
                </a:spcBef>
              </a:pPr>
              <a:endParaRPr/>
            </a:p>
          </p:txBody>
        </p:sp>
      </p:grpSp>
      <p:grpSp>
        <p:nvGrpSpPr>
          <p:cNvPr id="81" name="Group 81"/>
          <p:cNvGrpSpPr/>
          <p:nvPr/>
        </p:nvGrpSpPr>
        <p:grpSpPr>
          <a:xfrm>
            <a:off x="953327" y="7472781"/>
            <a:ext cx="5951637" cy="1645389"/>
            <a:chOff x="0" y="0"/>
            <a:chExt cx="2074645" cy="573556"/>
          </a:xfrm>
        </p:grpSpPr>
        <p:sp>
          <p:nvSpPr>
            <p:cNvPr id="82" name="Freeform 82"/>
            <p:cNvSpPr/>
            <p:nvPr/>
          </p:nvSpPr>
          <p:spPr>
            <a:xfrm>
              <a:off x="0" y="0"/>
              <a:ext cx="2074644" cy="573556"/>
            </a:xfrm>
            <a:custGeom>
              <a:avLst/>
              <a:gdLst/>
              <a:ahLst/>
              <a:cxnLst/>
              <a:rect l="l" t="t" r="r" b="b"/>
              <a:pathLst>
                <a:path w="2074644" h="573556">
                  <a:moveTo>
                    <a:pt x="22114" y="0"/>
                  </a:moveTo>
                  <a:lnTo>
                    <a:pt x="2052531" y="0"/>
                  </a:lnTo>
                  <a:cubicBezTo>
                    <a:pt x="2064744" y="0"/>
                    <a:pt x="2074644" y="9901"/>
                    <a:pt x="2074644" y="22114"/>
                  </a:cubicBezTo>
                  <a:lnTo>
                    <a:pt x="2074644" y="551442"/>
                  </a:lnTo>
                  <a:cubicBezTo>
                    <a:pt x="2074644" y="557307"/>
                    <a:pt x="2072315" y="562932"/>
                    <a:pt x="2068168" y="567079"/>
                  </a:cubicBezTo>
                  <a:cubicBezTo>
                    <a:pt x="2064020" y="571226"/>
                    <a:pt x="2058396" y="573556"/>
                    <a:pt x="2052531" y="573556"/>
                  </a:cubicBezTo>
                  <a:lnTo>
                    <a:pt x="22114" y="573556"/>
                  </a:lnTo>
                  <a:cubicBezTo>
                    <a:pt x="9901" y="573556"/>
                    <a:pt x="0" y="563655"/>
                    <a:pt x="0" y="551442"/>
                  </a:cubicBezTo>
                  <a:lnTo>
                    <a:pt x="0" y="22114"/>
                  </a:lnTo>
                  <a:cubicBezTo>
                    <a:pt x="0" y="9901"/>
                    <a:pt x="9901" y="0"/>
                    <a:pt x="22114" y="0"/>
                  </a:cubicBezTo>
                  <a:close/>
                </a:path>
              </a:pathLst>
            </a:custGeom>
            <a:solidFill>
              <a:srgbClr val="FCFCFC"/>
            </a:solidFill>
          </p:spPr>
          <p:txBody>
            <a:bodyPr/>
            <a:lstStyle/>
            <a:p>
              <a:endParaRPr lang="es-MX"/>
            </a:p>
          </p:txBody>
        </p:sp>
        <p:sp>
          <p:nvSpPr>
            <p:cNvPr id="83" name="TextBox 83"/>
            <p:cNvSpPr txBox="1"/>
            <p:nvPr/>
          </p:nvSpPr>
          <p:spPr>
            <a:xfrm>
              <a:off x="0" y="-28575"/>
              <a:ext cx="2074645" cy="602131"/>
            </a:xfrm>
            <a:prstGeom prst="rect">
              <a:avLst/>
            </a:prstGeom>
          </p:spPr>
          <p:txBody>
            <a:bodyPr lIns="50800" tIns="50800" rIns="50800" bIns="50800" rtlCol="0" anchor="ctr"/>
            <a:lstStyle/>
            <a:p>
              <a:pPr algn="ctr">
                <a:lnSpc>
                  <a:spcPts val="2100"/>
                </a:lnSpc>
              </a:pPr>
              <a:endParaRPr/>
            </a:p>
          </p:txBody>
        </p:sp>
      </p:grpSp>
      <p:sp>
        <p:nvSpPr>
          <p:cNvPr id="84" name="Freeform 84"/>
          <p:cNvSpPr/>
          <p:nvPr/>
        </p:nvSpPr>
        <p:spPr>
          <a:xfrm rot="7788230">
            <a:off x="479530" y="-766530"/>
            <a:ext cx="476147" cy="2322670"/>
          </a:xfrm>
          <a:custGeom>
            <a:avLst/>
            <a:gdLst/>
            <a:ahLst/>
            <a:cxnLst/>
            <a:rect l="l" t="t" r="r" b="b"/>
            <a:pathLst>
              <a:path w="476147" h="2322670">
                <a:moveTo>
                  <a:pt x="0" y="0"/>
                </a:moveTo>
                <a:lnTo>
                  <a:pt x="476147" y="0"/>
                </a:lnTo>
                <a:lnTo>
                  <a:pt x="476147" y="2322670"/>
                </a:lnTo>
                <a:lnTo>
                  <a:pt x="0" y="23226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85" name="Freeform 85"/>
          <p:cNvSpPr/>
          <p:nvPr/>
        </p:nvSpPr>
        <p:spPr>
          <a:xfrm>
            <a:off x="6010206" y="481070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8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grpSp>
        <p:nvGrpSpPr>
          <p:cNvPr id="86" name="Group 86"/>
          <p:cNvGrpSpPr/>
          <p:nvPr/>
        </p:nvGrpSpPr>
        <p:grpSpPr>
          <a:xfrm>
            <a:off x="3047478" y="763187"/>
            <a:ext cx="1677445" cy="643682"/>
            <a:chOff x="0" y="0"/>
            <a:chExt cx="2236593" cy="858242"/>
          </a:xfrm>
        </p:grpSpPr>
        <p:sp>
          <p:nvSpPr>
            <p:cNvPr id="87" name="TextBox 87"/>
            <p:cNvSpPr txBox="1"/>
            <p:nvPr/>
          </p:nvSpPr>
          <p:spPr>
            <a:xfrm>
              <a:off x="0" y="-85725"/>
              <a:ext cx="837796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4848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C</a:t>
              </a:r>
            </a:p>
          </p:txBody>
        </p:sp>
        <p:sp>
          <p:nvSpPr>
            <p:cNvPr id="88" name="TextBox 88"/>
            <p:cNvSpPr txBox="1"/>
            <p:nvPr/>
          </p:nvSpPr>
          <p:spPr>
            <a:xfrm>
              <a:off x="710415" y="-85725"/>
              <a:ext cx="763602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F9AE60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T</a:t>
              </a:r>
            </a:p>
          </p:txBody>
        </p:sp>
        <p:sp>
          <p:nvSpPr>
            <p:cNvPr id="89" name="TextBox 89"/>
            <p:cNvSpPr txBox="1"/>
            <p:nvPr/>
          </p:nvSpPr>
          <p:spPr>
            <a:xfrm>
              <a:off x="1535247" y="-85725"/>
              <a:ext cx="701345" cy="943967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algn="ctr">
                <a:lnSpc>
                  <a:spcPts val="5916"/>
                </a:lnSpc>
              </a:pPr>
              <a:r>
                <a:rPr lang="en-US" sz="4226">
                  <a:solidFill>
                    <a:srgbClr val="96CB63">
                      <a:alpha val="74902"/>
                    </a:srgbClr>
                  </a:solidFill>
                  <a:latin typeface="TAN Songbird"/>
                  <a:ea typeface="TAN Songbird"/>
                  <a:cs typeface="TAN Songbird"/>
                  <a:sym typeface="TAN Songbird"/>
                </a:rPr>
                <a:t>E</a:t>
              </a:r>
            </a:p>
          </p:txBody>
        </p:sp>
      </p:grpSp>
      <p:sp>
        <p:nvSpPr>
          <p:cNvPr id="90" name="TextBox 90"/>
          <p:cNvSpPr txBox="1"/>
          <p:nvPr/>
        </p:nvSpPr>
        <p:spPr>
          <a:xfrm>
            <a:off x="2976380" y="2128747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Agenda del día:</a:t>
            </a:r>
          </a:p>
        </p:txBody>
      </p:sp>
      <p:sp>
        <p:nvSpPr>
          <p:cNvPr id="91" name="TextBox 91"/>
          <p:cNvSpPr txBox="1"/>
          <p:nvPr/>
        </p:nvSpPr>
        <p:spPr>
          <a:xfrm>
            <a:off x="1486809" y="4031248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2" name="TextBox 92"/>
          <p:cNvSpPr txBox="1"/>
          <p:nvPr/>
        </p:nvSpPr>
        <p:spPr>
          <a:xfrm>
            <a:off x="723854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Fecha:</a:t>
            </a:r>
          </a:p>
        </p:txBody>
      </p:sp>
      <p:sp>
        <p:nvSpPr>
          <p:cNvPr id="93" name="TextBox 93"/>
          <p:cNvSpPr txBox="1"/>
          <p:nvPr/>
        </p:nvSpPr>
        <p:spPr>
          <a:xfrm>
            <a:off x="3886200" y="1625944"/>
            <a:ext cx="863010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Tema:</a:t>
            </a:r>
          </a:p>
        </p:txBody>
      </p:sp>
      <p:sp>
        <p:nvSpPr>
          <p:cNvPr id="94" name="TextBox 94"/>
          <p:cNvSpPr txBox="1"/>
          <p:nvPr/>
        </p:nvSpPr>
        <p:spPr>
          <a:xfrm>
            <a:off x="4644745" y="4040773"/>
            <a:ext cx="1634816" cy="48247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18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Acuerdos y compromisos:</a:t>
            </a:r>
          </a:p>
        </p:txBody>
      </p:sp>
      <p:sp>
        <p:nvSpPr>
          <p:cNvPr id="95" name="TextBox 95"/>
          <p:cNvSpPr txBox="1"/>
          <p:nvPr/>
        </p:nvSpPr>
        <p:spPr>
          <a:xfrm>
            <a:off x="2921374" y="7120381"/>
            <a:ext cx="1819639" cy="35239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2829"/>
              </a:lnSpc>
            </a:pPr>
            <a:r>
              <a:rPr lang="en-US" sz="2021">
                <a:solidFill>
                  <a:srgbClr val="545454"/>
                </a:solidFill>
                <a:latin typeface="KG Primary Penmanship"/>
                <a:ea typeface="KG Primary Penmanship"/>
                <a:cs typeface="KG Primary Penmanship"/>
                <a:sym typeface="KG Primary Penmanship"/>
              </a:rPr>
              <a:t>Notas:</a:t>
            </a: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" name="Freeform 3"/>
          <p:cNvSpPr/>
          <p:nvPr/>
        </p:nvSpPr>
        <p:spPr>
          <a:xfrm rot="7788230">
            <a:off x="479530" y="-766530"/>
            <a:ext cx="476147" cy="2322670"/>
          </a:xfrm>
          <a:custGeom>
            <a:avLst/>
            <a:gdLst/>
            <a:ahLst/>
            <a:cxnLst/>
            <a:rect l="l" t="t" r="r" b="b"/>
            <a:pathLst>
              <a:path w="476147" h="2322670">
                <a:moveTo>
                  <a:pt x="0" y="0"/>
                </a:moveTo>
                <a:lnTo>
                  <a:pt x="476147" y="0"/>
                </a:lnTo>
                <a:lnTo>
                  <a:pt x="476147" y="2322670"/>
                </a:lnTo>
                <a:lnTo>
                  <a:pt x="0" y="23226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" name="Freeform 4"/>
          <p:cNvSpPr/>
          <p:nvPr/>
        </p:nvSpPr>
        <p:spPr>
          <a:xfrm>
            <a:off x="6010206" y="481070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8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5" name="TextBox 5"/>
          <p:cNvSpPr txBox="1"/>
          <p:nvPr/>
        </p:nvSpPr>
        <p:spPr>
          <a:xfrm>
            <a:off x="777240" y="1548574"/>
            <a:ext cx="6167541" cy="167805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755"/>
              </a:lnSpc>
            </a:pPr>
            <a:r>
              <a:rPr lang="en-US" sz="4825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Acuerdos en general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" name="Freeform 3"/>
          <p:cNvSpPr/>
          <p:nvPr/>
        </p:nvSpPr>
        <p:spPr>
          <a:xfrm rot="7788230">
            <a:off x="479530" y="-766530"/>
            <a:ext cx="476147" cy="2322670"/>
          </a:xfrm>
          <a:custGeom>
            <a:avLst/>
            <a:gdLst/>
            <a:ahLst/>
            <a:cxnLst/>
            <a:rect l="l" t="t" r="r" b="b"/>
            <a:pathLst>
              <a:path w="476147" h="2322670">
                <a:moveTo>
                  <a:pt x="0" y="0"/>
                </a:moveTo>
                <a:lnTo>
                  <a:pt x="476147" y="0"/>
                </a:lnTo>
                <a:lnTo>
                  <a:pt x="476147" y="2322670"/>
                </a:lnTo>
                <a:lnTo>
                  <a:pt x="0" y="23226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" name="Freeform 4"/>
          <p:cNvSpPr/>
          <p:nvPr/>
        </p:nvSpPr>
        <p:spPr>
          <a:xfrm>
            <a:off x="6010206" y="481070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8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5" name="TextBox 5"/>
          <p:cNvSpPr txBox="1"/>
          <p:nvPr/>
        </p:nvSpPr>
        <p:spPr>
          <a:xfrm>
            <a:off x="777240" y="1548574"/>
            <a:ext cx="6167541" cy="167805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755"/>
              </a:lnSpc>
            </a:pPr>
            <a:r>
              <a:rPr lang="en-US" sz="4825">
                <a:solidFill>
                  <a:srgbClr val="9DBBE2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Acuerdos en general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" name="Freeform 3"/>
          <p:cNvSpPr/>
          <p:nvPr/>
        </p:nvSpPr>
        <p:spPr>
          <a:xfrm rot="7788230">
            <a:off x="479530" y="-766530"/>
            <a:ext cx="476147" cy="2322670"/>
          </a:xfrm>
          <a:custGeom>
            <a:avLst/>
            <a:gdLst/>
            <a:ahLst/>
            <a:cxnLst/>
            <a:rect l="l" t="t" r="r" b="b"/>
            <a:pathLst>
              <a:path w="476147" h="2322670">
                <a:moveTo>
                  <a:pt x="0" y="0"/>
                </a:moveTo>
                <a:lnTo>
                  <a:pt x="476147" y="0"/>
                </a:lnTo>
                <a:lnTo>
                  <a:pt x="476147" y="2322670"/>
                </a:lnTo>
                <a:lnTo>
                  <a:pt x="0" y="23226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" name="Freeform 4"/>
          <p:cNvSpPr/>
          <p:nvPr/>
        </p:nvSpPr>
        <p:spPr>
          <a:xfrm>
            <a:off x="6010206" y="481070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8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5" name="TextBox 5"/>
          <p:cNvSpPr txBox="1"/>
          <p:nvPr/>
        </p:nvSpPr>
        <p:spPr>
          <a:xfrm>
            <a:off x="777240" y="1548574"/>
            <a:ext cx="6167541" cy="8204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755"/>
              </a:lnSpc>
            </a:pPr>
            <a:r>
              <a:rPr lang="en-US" sz="4825">
                <a:solidFill>
                  <a:srgbClr val="FF3131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Incidencias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7772400" cy="10058400"/>
          </a:xfrm>
          <a:custGeom>
            <a:avLst/>
            <a:gdLst/>
            <a:ahLst/>
            <a:cxnLst/>
            <a:rect l="l" t="t" r="r" b="b"/>
            <a:pathLst>
              <a:path w="7772400" h="10058400">
                <a:moveTo>
                  <a:pt x="0" y="0"/>
                </a:moveTo>
                <a:lnTo>
                  <a:pt x="7772400" y="0"/>
                </a:lnTo>
                <a:lnTo>
                  <a:pt x="7772400" y="10058400"/>
                </a:lnTo>
                <a:lnTo>
                  <a:pt x="0" y="100584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l="-48529" t="-1136" r="-48529" b="-1136"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3" name="Freeform 3"/>
          <p:cNvSpPr/>
          <p:nvPr/>
        </p:nvSpPr>
        <p:spPr>
          <a:xfrm rot="7788230">
            <a:off x="479530" y="-766530"/>
            <a:ext cx="476147" cy="2322670"/>
          </a:xfrm>
          <a:custGeom>
            <a:avLst/>
            <a:gdLst/>
            <a:ahLst/>
            <a:cxnLst/>
            <a:rect l="l" t="t" r="r" b="b"/>
            <a:pathLst>
              <a:path w="476147" h="2322670">
                <a:moveTo>
                  <a:pt x="0" y="0"/>
                </a:moveTo>
                <a:lnTo>
                  <a:pt x="476147" y="0"/>
                </a:lnTo>
                <a:lnTo>
                  <a:pt x="476147" y="2322670"/>
                </a:lnTo>
                <a:lnTo>
                  <a:pt x="0" y="232267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4" name="Freeform 4"/>
          <p:cNvSpPr/>
          <p:nvPr/>
        </p:nvSpPr>
        <p:spPr>
          <a:xfrm>
            <a:off x="6010206" y="481070"/>
            <a:ext cx="1171951" cy="803763"/>
          </a:xfrm>
          <a:custGeom>
            <a:avLst/>
            <a:gdLst/>
            <a:ahLst/>
            <a:cxnLst/>
            <a:rect l="l" t="t" r="r" b="b"/>
            <a:pathLst>
              <a:path w="1171951" h="803763">
                <a:moveTo>
                  <a:pt x="0" y="0"/>
                </a:moveTo>
                <a:lnTo>
                  <a:pt x="1171951" y="0"/>
                </a:lnTo>
                <a:lnTo>
                  <a:pt x="1171951" y="803763"/>
                </a:lnTo>
                <a:lnTo>
                  <a:pt x="0" y="80376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alphaModFix amt="80000"/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s-MX"/>
          </a:p>
        </p:txBody>
      </p:sp>
      <p:sp>
        <p:nvSpPr>
          <p:cNvPr id="5" name="TextBox 5"/>
          <p:cNvSpPr txBox="1"/>
          <p:nvPr/>
        </p:nvSpPr>
        <p:spPr>
          <a:xfrm>
            <a:off x="777240" y="1548574"/>
            <a:ext cx="6167541" cy="82041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6755"/>
              </a:lnSpc>
            </a:pPr>
            <a:r>
              <a:rPr lang="en-US" sz="4825">
                <a:solidFill>
                  <a:srgbClr val="FF3131">
                    <a:alpha val="74902"/>
                  </a:srgbClr>
                </a:solidFill>
                <a:latin typeface="TAN Songbird"/>
                <a:ea typeface="TAN Songbird"/>
                <a:cs typeface="TAN Songbird"/>
                <a:sym typeface="TAN Songbird"/>
              </a:rPr>
              <a:t>Incidencias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</TotalTime>
  <Words>1519</Words>
  <Application>Microsoft Office PowerPoint</Application>
  <PresentationFormat>Personalizado</PresentationFormat>
  <Paragraphs>1012</Paragraphs>
  <Slides>65</Slides>
  <Notes>0</Notes>
  <HiddenSlides>0</HiddenSlides>
  <MMClips>0</MMClips>
  <ScaleCrop>false</ScaleCrop>
  <HeadingPairs>
    <vt:vector size="6" baseType="variant">
      <vt:variant>
        <vt:lpstr>Fuentes usadas</vt:lpstr>
      </vt:variant>
      <vt:variant>
        <vt:i4>5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65</vt:i4>
      </vt:variant>
    </vt:vector>
  </HeadingPairs>
  <TitlesOfParts>
    <vt:vector size="71" baseType="lpstr">
      <vt:lpstr>Arial</vt:lpstr>
      <vt:lpstr>TAN Songbird</vt:lpstr>
      <vt:lpstr>Glypher</vt:lpstr>
      <vt:lpstr>KG Primary Penmanship</vt:lpstr>
      <vt:lpstr>Calibri</vt:lpstr>
      <vt:lpstr>Office Theme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Agenda de organización docente para ciclo escolar doodles felices lápices en arcoíris</dc:title>
  <dc:creator>Debora Herrera</dc:creator>
  <cp:lastModifiedBy>Debora Herrera</cp:lastModifiedBy>
  <cp:revision>2</cp:revision>
  <dcterms:created xsi:type="dcterms:W3CDTF">2006-08-16T00:00:00Z</dcterms:created>
  <dcterms:modified xsi:type="dcterms:W3CDTF">2025-08-25T20:08:50Z</dcterms:modified>
  <dc:identifier>DAGvDM8cCo0</dc:identifier>
</cp:coreProperties>
</file>