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Big Shoulders Display Bold" panose="020B0604020202020204" charset="0"/>
      <p:regular r:id="rId23"/>
    </p:embeddedFont>
    <p:embeddedFont>
      <p:font typeface="Fredoka" panose="020B0604020202020204" charset="0"/>
      <p:regular r:id="rId24"/>
    </p:embeddedFont>
    <p:embeddedFont>
      <p:font typeface="Glacial Indifference Bold" panose="020B0604020202020204" charset="0"/>
      <p:regular r:id="rId25"/>
    </p:embeddedFont>
    <p:embeddedFont>
      <p:font typeface="Open Sans Bold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D6E83-1401-4B71-A356-492E3570571A}" type="datetimeFigureOut">
              <a:rPr lang="es-MX" smtClean="0"/>
              <a:t>07/02/2025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F495E-B081-4563-AF96-C6EDC22F46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5001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F495E-B081-4563-AF96-C6EDC22F46BE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4946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gi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svg"/><Relationship Id="rId10" Type="http://schemas.openxmlformats.org/officeDocument/2006/relationships/image" Target="../media/image15.gif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slide" Target="slide20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slide" Target="slide20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5" Type="http://schemas.openxmlformats.org/officeDocument/2006/relationships/slide" Target="slide20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0.xml"/><Relationship Id="rId5" Type="http://schemas.openxmlformats.org/officeDocument/2006/relationships/slide" Target="slide10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slide" Target="slide20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5" Type="http://schemas.openxmlformats.org/officeDocument/2006/relationships/slide" Target="slide20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5" Type="http://schemas.openxmlformats.org/officeDocument/2006/relationships/slide" Target="slide20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8.xml"/><Relationship Id="rId5" Type="http://schemas.openxmlformats.org/officeDocument/2006/relationships/slide" Target="slide20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2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15.gif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3.gif"/><Relationship Id="rId4" Type="http://schemas.openxmlformats.org/officeDocument/2006/relationships/image" Target="../media/image15.gif"/><Relationship Id="rId9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91898" y="0"/>
            <a:ext cx="6096102" cy="5143500"/>
            <a:chOff x="0" y="0"/>
            <a:chExt cx="2268352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68352" cy="1913890"/>
            </a:xfrm>
            <a:custGeom>
              <a:avLst/>
              <a:gdLst/>
              <a:ahLst/>
              <a:cxnLst/>
              <a:rect l="l" t="t" r="r" b="b"/>
              <a:pathLst>
                <a:path w="2268352" h="1913890">
                  <a:moveTo>
                    <a:pt x="0" y="0"/>
                  </a:moveTo>
                  <a:lnTo>
                    <a:pt x="2268352" y="0"/>
                  </a:lnTo>
                  <a:lnTo>
                    <a:pt x="2268352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A2E49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191898" y="5143500"/>
            <a:ext cx="6096102" cy="5143500"/>
            <a:chOff x="0" y="0"/>
            <a:chExt cx="2268352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68352" cy="1913890"/>
            </a:xfrm>
            <a:custGeom>
              <a:avLst/>
              <a:gdLst/>
              <a:ahLst/>
              <a:cxnLst/>
              <a:rect l="l" t="t" r="r" b="b"/>
              <a:pathLst>
                <a:path w="2268352" h="1913890">
                  <a:moveTo>
                    <a:pt x="0" y="0"/>
                  </a:moveTo>
                  <a:lnTo>
                    <a:pt x="2268352" y="0"/>
                  </a:lnTo>
                  <a:lnTo>
                    <a:pt x="2268352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CDBBF8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5949" y="0"/>
            <a:ext cx="6096102" cy="5143500"/>
            <a:chOff x="0" y="0"/>
            <a:chExt cx="2268352" cy="19138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68352" cy="1913890"/>
            </a:xfrm>
            <a:custGeom>
              <a:avLst/>
              <a:gdLst/>
              <a:ahLst/>
              <a:cxnLst/>
              <a:rect l="l" t="t" r="r" b="b"/>
              <a:pathLst>
                <a:path w="2268352" h="1913890">
                  <a:moveTo>
                    <a:pt x="0" y="0"/>
                  </a:moveTo>
                  <a:lnTo>
                    <a:pt x="2268352" y="0"/>
                  </a:lnTo>
                  <a:lnTo>
                    <a:pt x="2268352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ADFC0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5949" y="5143500"/>
            <a:ext cx="6096102" cy="5143500"/>
            <a:chOff x="0" y="0"/>
            <a:chExt cx="2268352" cy="19138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68352" cy="1913890"/>
            </a:xfrm>
            <a:custGeom>
              <a:avLst/>
              <a:gdLst/>
              <a:ahLst/>
              <a:cxnLst/>
              <a:rect l="l" t="t" r="r" b="b"/>
              <a:pathLst>
                <a:path w="2268352" h="1913890">
                  <a:moveTo>
                    <a:pt x="0" y="0"/>
                  </a:moveTo>
                  <a:lnTo>
                    <a:pt x="2268352" y="0"/>
                  </a:lnTo>
                  <a:lnTo>
                    <a:pt x="2268352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EFDB6E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5143500"/>
            <a:ext cx="6096102" cy="5143500"/>
            <a:chOff x="0" y="0"/>
            <a:chExt cx="2268352" cy="191389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68352" cy="1913890"/>
            </a:xfrm>
            <a:custGeom>
              <a:avLst/>
              <a:gdLst/>
              <a:ahLst/>
              <a:cxnLst/>
              <a:rect l="l" t="t" r="r" b="b"/>
              <a:pathLst>
                <a:path w="2268352" h="1913890">
                  <a:moveTo>
                    <a:pt x="0" y="0"/>
                  </a:moveTo>
                  <a:lnTo>
                    <a:pt x="2268352" y="0"/>
                  </a:lnTo>
                  <a:lnTo>
                    <a:pt x="2268352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AAE8FF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034216" y="3802735"/>
            <a:ext cx="14219567" cy="3276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24"/>
              </a:lnSpc>
            </a:pPr>
            <a:r>
              <a:rPr lang="en-US" sz="15499" b="1">
                <a:solidFill>
                  <a:srgbClr val="31006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Trivia del amor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54383" y="6125633"/>
            <a:ext cx="3179233" cy="3179233"/>
          </a:xfrm>
          <a:prstGeom prst="rect">
            <a:avLst/>
          </a:prstGeom>
        </p:spPr>
      </p:pic>
      <p:sp>
        <p:nvSpPr>
          <p:cNvPr id="14" name="Freeform 14"/>
          <p:cNvSpPr/>
          <p:nvPr/>
        </p:nvSpPr>
        <p:spPr>
          <a:xfrm>
            <a:off x="13567011" y="871178"/>
            <a:ext cx="3345876" cy="3401144"/>
          </a:xfrm>
          <a:custGeom>
            <a:avLst/>
            <a:gdLst/>
            <a:ahLst/>
            <a:cxnLst/>
            <a:rect l="l" t="t" r="r" b="b"/>
            <a:pathLst>
              <a:path w="3345876" h="3401144">
                <a:moveTo>
                  <a:pt x="0" y="0"/>
                </a:moveTo>
                <a:lnTo>
                  <a:pt x="3345876" y="0"/>
                </a:lnTo>
                <a:lnTo>
                  <a:pt x="3345876" y="3401144"/>
                </a:lnTo>
                <a:lnTo>
                  <a:pt x="0" y="34011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5" name="Freeform 15"/>
          <p:cNvSpPr/>
          <p:nvPr/>
        </p:nvSpPr>
        <p:spPr>
          <a:xfrm flipH="1">
            <a:off x="761974" y="1028700"/>
            <a:ext cx="3323167" cy="3401144"/>
          </a:xfrm>
          <a:custGeom>
            <a:avLst/>
            <a:gdLst/>
            <a:ahLst/>
            <a:cxnLst/>
            <a:rect l="l" t="t" r="r" b="b"/>
            <a:pathLst>
              <a:path w="3323167" h="3401144">
                <a:moveTo>
                  <a:pt x="3323167" y="0"/>
                </a:moveTo>
                <a:lnTo>
                  <a:pt x="0" y="0"/>
                </a:lnTo>
                <a:lnTo>
                  <a:pt x="0" y="3401144"/>
                </a:lnTo>
                <a:lnTo>
                  <a:pt x="3323167" y="3401144"/>
                </a:lnTo>
                <a:lnTo>
                  <a:pt x="3323167" y="0"/>
                </a:lnTo>
                <a:close/>
              </a:path>
            </a:pathLst>
          </a:custGeom>
          <a:blipFill>
            <a:blip r:embed="rId4"/>
            <a:stretch>
              <a:fillRect l="-683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6" name="Freeform 16"/>
          <p:cNvSpPr/>
          <p:nvPr/>
        </p:nvSpPr>
        <p:spPr>
          <a:xfrm>
            <a:off x="1742648" y="6945647"/>
            <a:ext cx="2610806" cy="2359219"/>
          </a:xfrm>
          <a:custGeom>
            <a:avLst/>
            <a:gdLst/>
            <a:ahLst/>
            <a:cxnLst/>
            <a:rect l="l" t="t" r="r" b="b"/>
            <a:pathLst>
              <a:path w="2610806" h="2359219">
                <a:moveTo>
                  <a:pt x="0" y="0"/>
                </a:moveTo>
                <a:lnTo>
                  <a:pt x="2610806" y="0"/>
                </a:lnTo>
                <a:lnTo>
                  <a:pt x="2610806" y="2359220"/>
                </a:lnTo>
                <a:lnTo>
                  <a:pt x="0" y="23592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7" name="Freeform 17"/>
          <p:cNvSpPr/>
          <p:nvPr/>
        </p:nvSpPr>
        <p:spPr>
          <a:xfrm>
            <a:off x="13649376" y="6531959"/>
            <a:ext cx="3787930" cy="3186596"/>
          </a:xfrm>
          <a:custGeom>
            <a:avLst/>
            <a:gdLst/>
            <a:ahLst/>
            <a:cxnLst/>
            <a:rect l="l" t="t" r="r" b="b"/>
            <a:pathLst>
              <a:path w="3787930" h="3186596">
                <a:moveTo>
                  <a:pt x="0" y="0"/>
                </a:moveTo>
                <a:lnTo>
                  <a:pt x="3787930" y="0"/>
                </a:lnTo>
                <a:lnTo>
                  <a:pt x="3787930" y="3186596"/>
                </a:lnTo>
                <a:lnTo>
                  <a:pt x="0" y="31865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8" name="TextBox 18"/>
          <p:cNvSpPr txBox="1"/>
          <p:nvPr/>
        </p:nvSpPr>
        <p:spPr>
          <a:xfrm>
            <a:off x="6117269" y="2724150"/>
            <a:ext cx="6053462" cy="872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6779" b="1">
                <a:solidFill>
                  <a:srgbClr val="31006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Bienvenidos 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91898" y="0"/>
            <a:ext cx="6096102" cy="5143500"/>
            <a:chOff x="0" y="0"/>
            <a:chExt cx="2268352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68352" cy="1913890"/>
            </a:xfrm>
            <a:custGeom>
              <a:avLst/>
              <a:gdLst/>
              <a:ahLst/>
              <a:cxnLst/>
              <a:rect l="l" t="t" r="r" b="b"/>
              <a:pathLst>
                <a:path w="2268352" h="1913890">
                  <a:moveTo>
                    <a:pt x="0" y="0"/>
                  </a:moveTo>
                  <a:lnTo>
                    <a:pt x="2268352" y="0"/>
                  </a:lnTo>
                  <a:lnTo>
                    <a:pt x="2268352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A2E49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191898" y="5143500"/>
            <a:ext cx="6096102" cy="5143500"/>
            <a:chOff x="0" y="0"/>
            <a:chExt cx="2268352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68352" cy="1913890"/>
            </a:xfrm>
            <a:custGeom>
              <a:avLst/>
              <a:gdLst/>
              <a:ahLst/>
              <a:cxnLst/>
              <a:rect l="l" t="t" r="r" b="b"/>
              <a:pathLst>
                <a:path w="2268352" h="1913890">
                  <a:moveTo>
                    <a:pt x="0" y="0"/>
                  </a:moveTo>
                  <a:lnTo>
                    <a:pt x="2268352" y="0"/>
                  </a:lnTo>
                  <a:lnTo>
                    <a:pt x="2268352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CDBBF8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5949" y="0"/>
            <a:ext cx="6096102" cy="5143500"/>
            <a:chOff x="0" y="0"/>
            <a:chExt cx="2268352" cy="19138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68352" cy="1913890"/>
            </a:xfrm>
            <a:custGeom>
              <a:avLst/>
              <a:gdLst/>
              <a:ahLst/>
              <a:cxnLst/>
              <a:rect l="l" t="t" r="r" b="b"/>
              <a:pathLst>
                <a:path w="2268352" h="1913890">
                  <a:moveTo>
                    <a:pt x="0" y="0"/>
                  </a:moveTo>
                  <a:lnTo>
                    <a:pt x="2268352" y="0"/>
                  </a:lnTo>
                  <a:lnTo>
                    <a:pt x="2268352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ADFC0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5949" y="5143500"/>
            <a:ext cx="6096102" cy="5143500"/>
            <a:chOff x="0" y="0"/>
            <a:chExt cx="2268352" cy="19138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68352" cy="1913890"/>
            </a:xfrm>
            <a:custGeom>
              <a:avLst/>
              <a:gdLst/>
              <a:ahLst/>
              <a:cxnLst/>
              <a:rect l="l" t="t" r="r" b="b"/>
              <a:pathLst>
                <a:path w="2268352" h="1913890">
                  <a:moveTo>
                    <a:pt x="0" y="0"/>
                  </a:moveTo>
                  <a:lnTo>
                    <a:pt x="2268352" y="0"/>
                  </a:lnTo>
                  <a:lnTo>
                    <a:pt x="2268352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EFDB6E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5143500"/>
            <a:ext cx="6096102" cy="5143500"/>
            <a:chOff x="0" y="0"/>
            <a:chExt cx="2268352" cy="191389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68352" cy="1913890"/>
            </a:xfrm>
            <a:custGeom>
              <a:avLst/>
              <a:gdLst/>
              <a:ahLst/>
              <a:cxnLst/>
              <a:rect l="l" t="t" r="r" b="b"/>
              <a:pathLst>
                <a:path w="2268352" h="1913890">
                  <a:moveTo>
                    <a:pt x="0" y="0"/>
                  </a:moveTo>
                  <a:lnTo>
                    <a:pt x="2268352" y="0"/>
                  </a:lnTo>
                  <a:lnTo>
                    <a:pt x="2268352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AAE8FF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4087526" y="5514134"/>
            <a:ext cx="3193708" cy="3869029"/>
          </a:xfrm>
          <a:custGeom>
            <a:avLst/>
            <a:gdLst/>
            <a:ahLst/>
            <a:cxnLst/>
            <a:rect l="l" t="t" r="r" b="b"/>
            <a:pathLst>
              <a:path w="3193708" h="3869029">
                <a:moveTo>
                  <a:pt x="0" y="0"/>
                </a:moveTo>
                <a:lnTo>
                  <a:pt x="3193708" y="0"/>
                </a:lnTo>
                <a:lnTo>
                  <a:pt x="3193708" y="3869029"/>
                </a:lnTo>
                <a:lnTo>
                  <a:pt x="0" y="38690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3" name="Freeform 13"/>
          <p:cNvSpPr/>
          <p:nvPr/>
        </p:nvSpPr>
        <p:spPr>
          <a:xfrm>
            <a:off x="807748" y="6014210"/>
            <a:ext cx="3396015" cy="3819649"/>
          </a:xfrm>
          <a:custGeom>
            <a:avLst/>
            <a:gdLst/>
            <a:ahLst/>
            <a:cxnLst/>
            <a:rect l="l" t="t" r="r" b="b"/>
            <a:pathLst>
              <a:path w="3396015" h="3819649">
                <a:moveTo>
                  <a:pt x="0" y="0"/>
                </a:moveTo>
                <a:lnTo>
                  <a:pt x="3396016" y="0"/>
                </a:lnTo>
                <a:lnTo>
                  <a:pt x="3396016" y="3819649"/>
                </a:lnTo>
                <a:lnTo>
                  <a:pt x="0" y="38196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4" name="Freeform 14"/>
          <p:cNvSpPr/>
          <p:nvPr/>
        </p:nvSpPr>
        <p:spPr>
          <a:xfrm>
            <a:off x="934243" y="356594"/>
            <a:ext cx="3143026" cy="4365313"/>
          </a:xfrm>
          <a:custGeom>
            <a:avLst/>
            <a:gdLst/>
            <a:ahLst/>
            <a:cxnLst/>
            <a:rect l="l" t="t" r="r" b="b"/>
            <a:pathLst>
              <a:path w="3143026" h="4365313">
                <a:moveTo>
                  <a:pt x="0" y="0"/>
                </a:moveTo>
                <a:lnTo>
                  <a:pt x="3143026" y="0"/>
                </a:lnTo>
                <a:lnTo>
                  <a:pt x="3143026" y="4365313"/>
                </a:lnTo>
                <a:lnTo>
                  <a:pt x="0" y="43653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5" name="Freeform 15"/>
          <p:cNvSpPr/>
          <p:nvPr/>
        </p:nvSpPr>
        <p:spPr>
          <a:xfrm flipH="1">
            <a:off x="13966618" y="902258"/>
            <a:ext cx="3192716" cy="2728321"/>
          </a:xfrm>
          <a:custGeom>
            <a:avLst/>
            <a:gdLst/>
            <a:ahLst/>
            <a:cxnLst/>
            <a:rect l="l" t="t" r="r" b="b"/>
            <a:pathLst>
              <a:path w="3192716" h="2728321">
                <a:moveTo>
                  <a:pt x="3192716" y="0"/>
                </a:moveTo>
                <a:lnTo>
                  <a:pt x="0" y="0"/>
                </a:lnTo>
                <a:lnTo>
                  <a:pt x="0" y="2728321"/>
                </a:lnTo>
                <a:lnTo>
                  <a:pt x="3192716" y="2728321"/>
                </a:lnTo>
                <a:lnTo>
                  <a:pt x="319271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022347" y="5514134"/>
            <a:ext cx="4243306" cy="4347248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022347" y="384380"/>
            <a:ext cx="4243306" cy="4347248"/>
          </a:xfrm>
          <a:prstGeom prst="rect">
            <a:avLst/>
          </a:prstGeom>
        </p:spPr>
      </p:pic>
      <p:sp>
        <p:nvSpPr>
          <p:cNvPr id="18" name="Freeform 18"/>
          <p:cNvSpPr/>
          <p:nvPr/>
        </p:nvSpPr>
        <p:spPr>
          <a:xfrm>
            <a:off x="2629786" y="1031135"/>
            <a:ext cx="13400913" cy="8520069"/>
          </a:xfrm>
          <a:custGeom>
            <a:avLst/>
            <a:gdLst/>
            <a:ahLst/>
            <a:cxnLst/>
            <a:rect l="l" t="t" r="r" b="b"/>
            <a:pathLst>
              <a:path w="13400913" h="8520069">
                <a:moveTo>
                  <a:pt x="0" y="0"/>
                </a:moveTo>
                <a:lnTo>
                  <a:pt x="13400913" y="0"/>
                </a:lnTo>
                <a:lnTo>
                  <a:pt x="13400913" y="8520069"/>
                </a:lnTo>
                <a:lnTo>
                  <a:pt x="0" y="852006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9" name="Freeform 19"/>
          <p:cNvSpPr/>
          <p:nvPr/>
        </p:nvSpPr>
        <p:spPr>
          <a:xfrm>
            <a:off x="4266901" y="2134166"/>
            <a:ext cx="9588077" cy="1177463"/>
          </a:xfrm>
          <a:custGeom>
            <a:avLst/>
            <a:gdLst/>
            <a:ahLst/>
            <a:cxnLst/>
            <a:rect l="l" t="t" r="r" b="b"/>
            <a:pathLst>
              <a:path w="9588077" h="1177463">
                <a:moveTo>
                  <a:pt x="0" y="0"/>
                </a:moveTo>
                <a:lnTo>
                  <a:pt x="9588077" y="0"/>
                </a:lnTo>
                <a:lnTo>
                  <a:pt x="9588077" y="1177462"/>
                </a:lnTo>
                <a:lnTo>
                  <a:pt x="0" y="117746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526" t="-70473" b="-81161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0" name="TextBox 20"/>
          <p:cNvSpPr txBox="1"/>
          <p:nvPr/>
        </p:nvSpPr>
        <p:spPr>
          <a:xfrm>
            <a:off x="5355269" y="2362857"/>
            <a:ext cx="7577462" cy="872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6779" b="1">
                <a:solidFill>
                  <a:srgbClr val="31006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Indicaciones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970482" y="4230384"/>
            <a:ext cx="12264390" cy="4175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sz="4700" b="1" dirty="0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 base </a:t>
            </a:r>
            <a:r>
              <a:rPr lang="en-US" sz="4700" b="1" dirty="0" err="1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4700" b="1" dirty="0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la </a:t>
            </a:r>
            <a:r>
              <a:rPr lang="en-US" sz="4700" b="1" dirty="0" err="1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lectura</a:t>
            </a:r>
            <a:r>
              <a:rPr lang="en-US" sz="4700" b="1" dirty="0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4700" b="1" dirty="0" err="1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elige</a:t>
            </a:r>
            <a:r>
              <a:rPr lang="en-US" sz="4700" b="1" dirty="0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la </a:t>
            </a:r>
            <a:r>
              <a:rPr lang="en-US" sz="4700" b="1" dirty="0" err="1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respuesta</a:t>
            </a:r>
            <a:r>
              <a:rPr lang="en-US" sz="4700" b="1" dirty="0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 algn="ctr">
              <a:lnSpc>
                <a:spcPts val="6580"/>
              </a:lnSpc>
            </a:pPr>
            <a:r>
              <a:rPr lang="en-US" sz="4700" b="1" dirty="0" err="1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correcta</a:t>
            </a:r>
            <a:r>
              <a:rPr lang="en-US" sz="4700" b="1" dirty="0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700" b="1" dirty="0" err="1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dando</a:t>
            </a:r>
            <a:r>
              <a:rPr lang="en-US" sz="4700" b="1" dirty="0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700" b="1" dirty="0" err="1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clic</a:t>
            </a:r>
            <a:r>
              <a:rPr lang="en-US" sz="4700" b="1" dirty="0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</a:p>
          <a:p>
            <a:pPr algn="ctr">
              <a:lnSpc>
                <a:spcPts val="6580"/>
              </a:lnSpc>
            </a:pPr>
            <a:r>
              <a:rPr lang="en-US" sz="4700" b="1" dirty="0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 </a:t>
            </a:r>
            <a:r>
              <a:rPr lang="en-US" sz="4700" b="1" dirty="0" err="1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</a:t>
            </a:r>
            <a:r>
              <a:rPr lang="en-US" sz="4700" b="1" dirty="0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700" b="1" dirty="0" err="1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equivocas</a:t>
            </a:r>
            <a:r>
              <a:rPr lang="en-US" sz="4700" b="1" dirty="0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4700" b="1" dirty="0" err="1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tendrás</a:t>
            </a:r>
            <a:r>
              <a:rPr lang="en-US" sz="4700" b="1" dirty="0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que </a:t>
            </a:r>
          </a:p>
          <a:p>
            <a:pPr algn="ctr">
              <a:lnSpc>
                <a:spcPts val="6580"/>
              </a:lnSpc>
            </a:pPr>
            <a:r>
              <a:rPr lang="en-US" sz="4700" b="1" dirty="0" err="1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comenzar</a:t>
            </a:r>
            <a:r>
              <a:rPr lang="en-US" sz="4700" b="1" dirty="0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nuevo.</a:t>
            </a:r>
          </a:p>
          <a:p>
            <a:pPr algn="ctr">
              <a:lnSpc>
                <a:spcPts val="6580"/>
              </a:lnSpc>
            </a:pPr>
            <a:r>
              <a:rPr lang="en-US" sz="4700" b="1" dirty="0" err="1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Ánimo</a:t>
            </a:r>
            <a:r>
              <a:rPr lang="en-US" sz="4700" b="1" dirty="0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700" b="1" dirty="0" err="1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tú</a:t>
            </a:r>
            <a:r>
              <a:rPr lang="en-US" sz="4700" b="1" dirty="0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700" b="1" dirty="0" err="1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puedes</a:t>
            </a:r>
            <a:r>
              <a:rPr lang="en-US" sz="4700" b="1" dirty="0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700" b="1" dirty="0" err="1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hacerlo</a:t>
            </a:r>
            <a:r>
              <a:rPr lang="en-US" sz="4700" b="1" dirty="0">
                <a:solidFill>
                  <a:srgbClr val="3100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24384000" cy="685800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FF8484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AutoShape 4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FADFC0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AutoShape 5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A2E49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5143500"/>
            <a:ext cx="18288000" cy="5143500"/>
            <a:chOff x="0" y="0"/>
            <a:chExt cx="24384000" cy="6858000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AAE8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8" name="AutoShape 8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EFDB6E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AutoShape 9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CDBBF8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0" name="Freeform 10">
            <a:hlinkClick r:id="rId2" action="ppaction://hlinksldjump"/>
          </p:cNvPr>
          <p:cNvSpPr/>
          <p:nvPr/>
        </p:nvSpPr>
        <p:spPr>
          <a:xfrm>
            <a:off x="2629786" y="1031135"/>
            <a:ext cx="13400913" cy="8520069"/>
          </a:xfrm>
          <a:custGeom>
            <a:avLst/>
            <a:gdLst/>
            <a:ahLst/>
            <a:cxnLst/>
            <a:rect l="l" t="t" r="r" b="b"/>
            <a:pathLst>
              <a:path w="13400913" h="8520069">
                <a:moveTo>
                  <a:pt x="0" y="0"/>
                </a:moveTo>
                <a:lnTo>
                  <a:pt x="13400913" y="0"/>
                </a:lnTo>
                <a:lnTo>
                  <a:pt x="13400913" y="8520069"/>
                </a:lnTo>
                <a:lnTo>
                  <a:pt x="0" y="85200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11" name="Group 11"/>
          <p:cNvGrpSpPr/>
          <p:nvPr/>
        </p:nvGrpSpPr>
        <p:grpSpPr>
          <a:xfrm>
            <a:off x="4266901" y="2735106"/>
            <a:ext cx="9588077" cy="1177463"/>
            <a:chOff x="0" y="0"/>
            <a:chExt cx="12784103" cy="156995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784103" cy="1569950"/>
            </a:xfrm>
            <a:custGeom>
              <a:avLst/>
              <a:gdLst/>
              <a:ahLst/>
              <a:cxnLst/>
              <a:rect l="l" t="t" r="r" b="b"/>
              <a:pathLst>
                <a:path w="12784103" h="1569950">
                  <a:moveTo>
                    <a:pt x="0" y="0"/>
                  </a:moveTo>
                  <a:lnTo>
                    <a:pt x="12784103" y="0"/>
                  </a:lnTo>
                  <a:lnTo>
                    <a:pt x="12784103" y="1569950"/>
                  </a:lnTo>
                  <a:lnTo>
                    <a:pt x="0" y="1569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526" t="-70473" b="-81161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494603" y="152400"/>
              <a:ext cx="10103283" cy="11105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40"/>
                </a:lnSpc>
              </a:pPr>
              <a:r>
                <a:rPr lang="en-US" sz="6779" b="1" dirty="0" err="1">
                  <a:latin typeface="Glacial Indifference Bold"/>
                  <a:ea typeface="Glacial Indifference Bold"/>
                  <a:cs typeface="Glacial Indifference Bold"/>
                  <a:sym typeface="Glacial Indifference Bold"/>
                  <a:hlinkClick r:id="rId2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Pregunta</a:t>
              </a:r>
              <a:r>
                <a:rPr lang="en-US" sz="6779" b="1" dirty="0">
                  <a:latin typeface="Glacial Indifference Bold"/>
                  <a:ea typeface="Glacial Indifference Bold"/>
                  <a:cs typeface="Glacial Indifference Bold"/>
                  <a:sym typeface="Glacial Indifference Bold"/>
                  <a:hlinkClick r:id="rId2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1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091585" y="4645903"/>
            <a:ext cx="10169999" cy="1624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</a:pPr>
            <a:r>
              <a:rPr lang="en-US" sz="4679" b="1" dirty="0">
                <a:latin typeface="Open Sans Bold"/>
                <a:ea typeface="Open Sans Bold"/>
                <a:cs typeface="Open Sans Bold"/>
                <a:sym typeface="Open Sans Bold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¿En </a:t>
            </a:r>
            <a:r>
              <a:rPr lang="en-US" sz="4679" b="1" dirty="0" err="1">
                <a:latin typeface="Open Sans Bold"/>
                <a:ea typeface="Open Sans Bold"/>
                <a:cs typeface="Open Sans Bold"/>
                <a:sym typeface="Open Sans Bold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qué</a:t>
            </a:r>
            <a:r>
              <a:rPr lang="en-US" sz="4679" b="1" dirty="0">
                <a:latin typeface="Open Sans Bold"/>
                <a:ea typeface="Open Sans Bold"/>
                <a:cs typeface="Open Sans Bold"/>
                <a:sym typeface="Open Sans Bold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4679" b="1" dirty="0" err="1">
                <a:latin typeface="Open Sans Bold"/>
                <a:ea typeface="Open Sans Bold"/>
                <a:cs typeface="Open Sans Bold"/>
                <a:sym typeface="Open Sans Bold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país</a:t>
            </a:r>
            <a:r>
              <a:rPr lang="en-US" sz="4679" b="1" dirty="0">
                <a:latin typeface="Open Sans Bold"/>
                <a:ea typeface="Open Sans Bold"/>
                <a:cs typeface="Open Sans Bold"/>
                <a:sym typeface="Open Sans Bold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se </a:t>
            </a:r>
            <a:r>
              <a:rPr lang="en-US" sz="4679" b="1" dirty="0" err="1">
                <a:latin typeface="Open Sans Bold"/>
                <a:ea typeface="Open Sans Bold"/>
                <a:cs typeface="Open Sans Bold"/>
                <a:sym typeface="Open Sans Bold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originó</a:t>
            </a:r>
            <a:r>
              <a:rPr lang="en-US" sz="4679" b="1" dirty="0">
                <a:latin typeface="Open Sans Bold"/>
                <a:ea typeface="Open Sans Bold"/>
                <a:cs typeface="Open Sans Bold"/>
                <a:sym typeface="Open Sans Bold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4679" b="1" dirty="0" err="1">
                <a:latin typeface="Open Sans Bold"/>
                <a:ea typeface="Open Sans Bold"/>
                <a:cs typeface="Open Sans Bold"/>
                <a:sym typeface="Open Sans Bold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</a:t>
            </a:r>
            <a:r>
              <a:rPr lang="en-US" sz="4679" b="1" dirty="0">
                <a:latin typeface="Open Sans Bold"/>
                <a:ea typeface="Open Sans Bold"/>
                <a:cs typeface="Open Sans Bold"/>
                <a:sym typeface="Open Sans Bold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Día de San Valentín?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702012" y="7807734"/>
            <a:ext cx="5628230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b) Estados Unidos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039583" y="7807734"/>
            <a:ext cx="3908616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d) Inglaterra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98101" y="6832792"/>
            <a:ext cx="5579504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 dirty="0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a) Francia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900134" y="6919717"/>
            <a:ext cx="2954844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c) Italia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24384000" cy="685800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FF8484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AutoShape 4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FADFC0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AutoShape 5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A2E49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5143500"/>
            <a:ext cx="18288000" cy="5143500"/>
            <a:chOff x="0" y="0"/>
            <a:chExt cx="24384000" cy="6858000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AAE8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8" name="AutoShape 8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EFDB6E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AutoShape 9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CDBBF8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0" name="Freeform 10"/>
          <p:cNvSpPr/>
          <p:nvPr/>
        </p:nvSpPr>
        <p:spPr>
          <a:xfrm>
            <a:off x="4171901" y="675314"/>
            <a:ext cx="11192675" cy="9415838"/>
          </a:xfrm>
          <a:custGeom>
            <a:avLst/>
            <a:gdLst/>
            <a:ahLst/>
            <a:cxnLst/>
            <a:rect l="l" t="t" r="r" b="b"/>
            <a:pathLst>
              <a:path w="11192675" h="9415838">
                <a:moveTo>
                  <a:pt x="0" y="0"/>
                </a:moveTo>
                <a:lnTo>
                  <a:pt x="11192676" y="0"/>
                </a:lnTo>
                <a:lnTo>
                  <a:pt x="11192676" y="9415838"/>
                </a:lnTo>
                <a:lnTo>
                  <a:pt x="0" y="94158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>
          <a:xfrm>
            <a:off x="800100" y="6854961"/>
            <a:ext cx="3669569" cy="2444850"/>
          </a:xfrm>
          <a:custGeom>
            <a:avLst/>
            <a:gdLst/>
            <a:ahLst/>
            <a:cxnLst/>
            <a:rect l="l" t="t" r="r" b="b"/>
            <a:pathLst>
              <a:path w="3669569" h="2444850">
                <a:moveTo>
                  <a:pt x="0" y="0"/>
                </a:moveTo>
                <a:lnTo>
                  <a:pt x="3669569" y="0"/>
                </a:lnTo>
                <a:lnTo>
                  <a:pt x="3669569" y="2444850"/>
                </a:lnTo>
                <a:lnTo>
                  <a:pt x="0" y="24448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2" name="TextBox 12"/>
          <p:cNvSpPr txBox="1"/>
          <p:nvPr/>
        </p:nvSpPr>
        <p:spPr>
          <a:xfrm>
            <a:off x="6707104" y="6638588"/>
            <a:ext cx="6122270" cy="340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6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5054506" y="3494650"/>
            <a:ext cx="9427467" cy="2259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55"/>
              </a:lnSpc>
            </a:pPr>
            <a:r>
              <a:rPr lang="en-US" sz="16955" b="1">
                <a:solidFill>
                  <a:srgbClr val="000000"/>
                </a:solidFill>
                <a:latin typeface="Big Shoulders Display Bold"/>
                <a:ea typeface="Big Shoulders Display Bold"/>
                <a:cs typeface="Big Shoulders Display Bold"/>
                <a:sym typeface="Big Shoulders Display Bold"/>
              </a:rPr>
              <a:t>MUY BIEN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9965" y="6541797"/>
            <a:ext cx="4856548" cy="1173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34"/>
              </a:lnSpc>
            </a:pPr>
            <a:r>
              <a:rPr lang="en-US" sz="8734" b="1">
                <a:solidFill>
                  <a:srgbClr val="000000"/>
                </a:solidFill>
                <a:latin typeface="Big Shoulders Display Bold"/>
                <a:ea typeface="Big Shoulders Display Bold"/>
                <a:cs typeface="Big Shoulders Display Bold"/>
                <a:sym typeface="Big Shoulders Display Bold"/>
              </a:rPr>
              <a:t>CONTINUA</a:t>
            </a:r>
          </a:p>
        </p:txBody>
      </p:sp>
      <p:sp>
        <p:nvSpPr>
          <p:cNvPr id="15" name="Freeform 15"/>
          <p:cNvSpPr/>
          <p:nvPr/>
        </p:nvSpPr>
        <p:spPr>
          <a:xfrm>
            <a:off x="14601601" y="6591884"/>
            <a:ext cx="2657699" cy="2971005"/>
          </a:xfrm>
          <a:custGeom>
            <a:avLst/>
            <a:gdLst/>
            <a:ahLst/>
            <a:cxnLst/>
            <a:rect l="l" t="t" r="r" b="b"/>
            <a:pathLst>
              <a:path w="2657699" h="2971005">
                <a:moveTo>
                  <a:pt x="0" y="0"/>
                </a:moveTo>
                <a:lnTo>
                  <a:pt x="2657699" y="0"/>
                </a:lnTo>
                <a:lnTo>
                  <a:pt x="2657699" y="2971005"/>
                </a:lnTo>
                <a:lnTo>
                  <a:pt x="0" y="29710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24384000" cy="685800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FF8484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AutoShape 4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FADFC0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AutoShape 5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A2E49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5143500"/>
            <a:ext cx="18288000" cy="5143500"/>
            <a:chOff x="0" y="0"/>
            <a:chExt cx="24384000" cy="6858000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AAE8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8" name="AutoShape 8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EFDB6E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AutoShape 9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CDBBF8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0" name="Freeform 10">
            <a:hlinkClick r:id="rId2" action="ppaction://hlinksldjump"/>
          </p:cNvPr>
          <p:cNvSpPr/>
          <p:nvPr/>
        </p:nvSpPr>
        <p:spPr>
          <a:xfrm>
            <a:off x="2629786" y="1031135"/>
            <a:ext cx="13400913" cy="8520069"/>
          </a:xfrm>
          <a:custGeom>
            <a:avLst/>
            <a:gdLst/>
            <a:ahLst/>
            <a:cxnLst/>
            <a:rect l="l" t="t" r="r" b="b"/>
            <a:pathLst>
              <a:path w="13400913" h="8520069">
                <a:moveTo>
                  <a:pt x="0" y="0"/>
                </a:moveTo>
                <a:lnTo>
                  <a:pt x="13400913" y="0"/>
                </a:lnTo>
                <a:lnTo>
                  <a:pt x="13400913" y="8520069"/>
                </a:lnTo>
                <a:lnTo>
                  <a:pt x="0" y="85200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>
          <a:xfrm>
            <a:off x="4349961" y="2059310"/>
            <a:ext cx="9588077" cy="1177463"/>
          </a:xfrm>
          <a:custGeom>
            <a:avLst/>
            <a:gdLst/>
            <a:ahLst/>
            <a:cxnLst/>
            <a:rect l="l" t="t" r="r" b="b"/>
            <a:pathLst>
              <a:path w="9588077" h="1177463">
                <a:moveTo>
                  <a:pt x="0" y="0"/>
                </a:moveTo>
                <a:lnTo>
                  <a:pt x="9588078" y="0"/>
                </a:lnTo>
                <a:lnTo>
                  <a:pt x="9588078" y="1177462"/>
                </a:lnTo>
                <a:lnTo>
                  <a:pt x="0" y="11774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26" t="-70473" b="-81161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2" name="TextBox 12"/>
          <p:cNvSpPr txBox="1"/>
          <p:nvPr/>
        </p:nvSpPr>
        <p:spPr>
          <a:xfrm>
            <a:off x="5355269" y="2211710"/>
            <a:ext cx="7577462" cy="832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6779" b="1"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Pregunta 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45243" y="3869355"/>
            <a:ext cx="10169999" cy="1624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</a:pPr>
            <a:r>
              <a:rPr lang="en-US" sz="4679" b="1">
                <a:latin typeface="Open Sans Bold"/>
                <a:ea typeface="Open Sans Bold"/>
                <a:cs typeface="Open Sans Bold"/>
                <a:sym typeface="Open Sans Bold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¿Cuál es el símbolo más representativo del amor?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890190" y="6564813"/>
            <a:ext cx="3513296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a) Un trébol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430118" y="7546396"/>
            <a:ext cx="5886806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b) Un corazón ❤️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01257" y="6564813"/>
            <a:ext cx="5793450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c) Una estrella 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689507" y="7546396"/>
            <a:ext cx="4771552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d) Una luna 🌙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24384000" cy="685800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FF8484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AutoShape 4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FADFC0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AutoShape 5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A2E49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5143500"/>
            <a:ext cx="18288000" cy="5143500"/>
            <a:chOff x="0" y="0"/>
            <a:chExt cx="24384000" cy="6858000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AAE8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8" name="AutoShape 8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EFDB6E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AutoShape 9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CDBBF8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0" name="Freeform 10"/>
          <p:cNvSpPr/>
          <p:nvPr/>
        </p:nvSpPr>
        <p:spPr>
          <a:xfrm>
            <a:off x="4171901" y="675314"/>
            <a:ext cx="11192675" cy="9415838"/>
          </a:xfrm>
          <a:custGeom>
            <a:avLst/>
            <a:gdLst/>
            <a:ahLst/>
            <a:cxnLst/>
            <a:rect l="l" t="t" r="r" b="b"/>
            <a:pathLst>
              <a:path w="11192675" h="9415838">
                <a:moveTo>
                  <a:pt x="0" y="0"/>
                </a:moveTo>
                <a:lnTo>
                  <a:pt x="11192676" y="0"/>
                </a:lnTo>
                <a:lnTo>
                  <a:pt x="11192676" y="9415838"/>
                </a:lnTo>
                <a:lnTo>
                  <a:pt x="0" y="94158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>
          <a:xfrm>
            <a:off x="800100" y="6854961"/>
            <a:ext cx="3669569" cy="2444850"/>
          </a:xfrm>
          <a:custGeom>
            <a:avLst/>
            <a:gdLst/>
            <a:ahLst/>
            <a:cxnLst/>
            <a:rect l="l" t="t" r="r" b="b"/>
            <a:pathLst>
              <a:path w="3669569" h="2444850">
                <a:moveTo>
                  <a:pt x="0" y="0"/>
                </a:moveTo>
                <a:lnTo>
                  <a:pt x="3669569" y="0"/>
                </a:lnTo>
                <a:lnTo>
                  <a:pt x="3669569" y="2444850"/>
                </a:lnTo>
                <a:lnTo>
                  <a:pt x="0" y="24448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2" name="TextBox 12"/>
          <p:cNvSpPr txBox="1"/>
          <p:nvPr/>
        </p:nvSpPr>
        <p:spPr>
          <a:xfrm>
            <a:off x="6707104" y="6638588"/>
            <a:ext cx="6122270" cy="340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6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5054506" y="3494650"/>
            <a:ext cx="9427467" cy="2259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55"/>
              </a:lnSpc>
            </a:pPr>
            <a:r>
              <a:rPr lang="en-US" sz="16955" b="1">
                <a:solidFill>
                  <a:srgbClr val="000000"/>
                </a:solidFill>
                <a:latin typeface="Big Shoulders Display Bold"/>
                <a:ea typeface="Big Shoulders Display Bold"/>
                <a:cs typeface="Big Shoulders Display Bold"/>
                <a:sym typeface="Big Shoulders Display Bold"/>
              </a:rPr>
              <a:t>MUY BIEN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9965" y="6541797"/>
            <a:ext cx="4856548" cy="1173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34"/>
              </a:lnSpc>
            </a:pPr>
            <a:r>
              <a:rPr lang="en-US" sz="8734" b="1">
                <a:solidFill>
                  <a:srgbClr val="000000"/>
                </a:solidFill>
                <a:latin typeface="Big Shoulders Display Bold"/>
                <a:ea typeface="Big Shoulders Display Bold"/>
                <a:cs typeface="Big Shoulders Display Bold"/>
                <a:sym typeface="Big Shoulders Display Bold"/>
              </a:rPr>
              <a:t>CONTINUA</a:t>
            </a:r>
          </a:p>
        </p:txBody>
      </p:sp>
      <p:sp>
        <p:nvSpPr>
          <p:cNvPr id="15" name="Freeform 15"/>
          <p:cNvSpPr/>
          <p:nvPr/>
        </p:nvSpPr>
        <p:spPr>
          <a:xfrm>
            <a:off x="14601601" y="6591884"/>
            <a:ext cx="2657699" cy="2971005"/>
          </a:xfrm>
          <a:custGeom>
            <a:avLst/>
            <a:gdLst/>
            <a:ahLst/>
            <a:cxnLst/>
            <a:rect l="l" t="t" r="r" b="b"/>
            <a:pathLst>
              <a:path w="2657699" h="2971005">
                <a:moveTo>
                  <a:pt x="0" y="0"/>
                </a:moveTo>
                <a:lnTo>
                  <a:pt x="2657699" y="0"/>
                </a:lnTo>
                <a:lnTo>
                  <a:pt x="2657699" y="2971005"/>
                </a:lnTo>
                <a:lnTo>
                  <a:pt x="0" y="29710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24384000" cy="685800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FF8484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AutoShape 4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FADFC0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AutoShape 5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A2E49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5143500"/>
            <a:ext cx="18288000" cy="5143500"/>
            <a:chOff x="0" y="0"/>
            <a:chExt cx="24384000" cy="6858000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AAE8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8" name="AutoShape 8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EFDB6E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AutoShape 9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CDBBF8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0" name="Freeform 10">
            <a:hlinkClick r:id="rId2" action="ppaction://hlinksldjump"/>
          </p:cNvPr>
          <p:cNvSpPr/>
          <p:nvPr/>
        </p:nvSpPr>
        <p:spPr>
          <a:xfrm>
            <a:off x="2629786" y="1031135"/>
            <a:ext cx="13400913" cy="8520069"/>
          </a:xfrm>
          <a:custGeom>
            <a:avLst/>
            <a:gdLst/>
            <a:ahLst/>
            <a:cxnLst/>
            <a:rect l="l" t="t" r="r" b="b"/>
            <a:pathLst>
              <a:path w="13400913" h="8520069">
                <a:moveTo>
                  <a:pt x="0" y="0"/>
                </a:moveTo>
                <a:lnTo>
                  <a:pt x="13400913" y="0"/>
                </a:lnTo>
                <a:lnTo>
                  <a:pt x="13400913" y="8520069"/>
                </a:lnTo>
                <a:lnTo>
                  <a:pt x="0" y="85200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>
          <a:xfrm>
            <a:off x="4349961" y="2059310"/>
            <a:ext cx="9588077" cy="1177463"/>
          </a:xfrm>
          <a:custGeom>
            <a:avLst/>
            <a:gdLst/>
            <a:ahLst/>
            <a:cxnLst/>
            <a:rect l="l" t="t" r="r" b="b"/>
            <a:pathLst>
              <a:path w="9588077" h="1177463">
                <a:moveTo>
                  <a:pt x="0" y="0"/>
                </a:moveTo>
                <a:lnTo>
                  <a:pt x="9588078" y="0"/>
                </a:lnTo>
                <a:lnTo>
                  <a:pt x="9588078" y="1177462"/>
                </a:lnTo>
                <a:lnTo>
                  <a:pt x="0" y="11774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26" t="-70473" b="-81161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2" name="TextBox 12"/>
          <p:cNvSpPr txBox="1"/>
          <p:nvPr/>
        </p:nvSpPr>
        <p:spPr>
          <a:xfrm>
            <a:off x="5355269" y="2211710"/>
            <a:ext cx="7577462" cy="832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6779" b="1"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Pregunta 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45243" y="3869355"/>
            <a:ext cx="10169999" cy="1624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</a:pPr>
            <a:r>
              <a:rPr lang="en-US" sz="4679" b="1">
                <a:latin typeface="Open Sans Bold"/>
                <a:ea typeface="Open Sans Bold"/>
                <a:cs typeface="Open Sans Bold"/>
                <a:sym typeface="Open Sans Bold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¿Cuál es la flor más regalada en San Valentín?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813454" y="6564813"/>
            <a:ext cx="3666768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a) Margarita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11866" y="7546396"/>
            <a:ext cx="5886806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b) Tulipán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01257" y="6564813"/>
            <a:ext cx="5793450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c) Rosa 🌹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689507" y="7546396"/>
            <a:ext cx="4771552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d) Lirio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24384000" cy="685800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FF8484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AutoShape 4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FADFC0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AutoShape 5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A2E49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5143500"/>
            <a:ext cx="18288000" cy="5143500"/>
            <a:chOff x="0" y="0"/>
            <a:chExt cx="24384000" cy="6858000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AAE8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8" name="AutoShape 8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EFDB6E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AutoShape 9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CDBBF8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0" name="Freeform 10"/>
          <p:cNvSpPr/>
          <p:nvPr/>
        </p:nvSpPr>
        <p:spPr>
          <a:xfrm>
            <a:off x="4171901" y="675314"/>
            <a:ext cx="11192675" cy="9415838"/>
          </a:xfrm>
          <a:custGeom>
            <a:avLst/>
            <a:gdLst/>
            <a:ahLst/>
            <a:cxnLst/>
            <a:rect l="l" t="t" r="r" b="b"/>
            <a:pathLst>
              <a:path w="11192675" h="9415838">
                <a:moveTo>
                  <a:pt x="0" y="0"/>
                </a:moveTo>
                <a:lnTo>
                  <a:pt x="11192676" y="0"/>
                </a:lnTo>
                <a:lnTo>
                  <a:pt x="11192676" y="9415838"/>
                </a:lnTo>
                <a:lnTo>
                  <a:pt x="0" y="94158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>
          <a:xfrm>
            <a:off x="800100" y="6854961"/>
            <a:ext cx="3669569" cy="2444850"/>
          </a:xfrm>
          <a:custGeom>
            <a:avLst/>
            <a:gdLst/>
            <a:ahLst/>
            <a:cxnLst/>
            <a:rect l="l" t="t" r="r" b="b"/>
            <a:pathLst>
              <a:path w="3669569" h="2444850">
                <a:moveTo>
                  <a:pt x="0" y="0"/>
                </a:moveTo>
                <a:lnTo>
                  <a:pt x="3669569" y="0"/>
                </a:lnTo>
                <a:lnTo>
                  <a:pt x="3669569" y="2444850"/>
                </a:lnTo>
                <a:lnTo>
                  <a:pt x="0" y="24448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2" name="TextBox 12"/>
          <p:cNvSpPr txBox="1"/>
          <p:nvPr/>
        </p:nvSpPr>
        <p:spPr>
          <a:xfrm>
            <a:off x="6707104" y="6638588"/>
            <a:ext cx="6122270" cy="340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6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5054506" y="3494650"/>
            <a:ext cx="9427467" cy="2259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55"/>
              </a:lnSpc>
            </a:pPr>
            <a:r>
              <a:rPr lang="en-US" sz="16955" b="1">
                <a:solidFill>
                  <a:srgbClr val="000000"/>
                </a:solidFill>
                <a:latin typeface="Big Shoulders Display Bold"/>
                <a:ea typeface="Big Shoulders Display Bold"/>
                <a:cs typeface="Big Shoulders Display Bold"/>
                <a:sym typeface="Big Shoulders Display Bold"/>
              </a:rPr>
              <a:t>MUY BIEN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9965" y="6541797"/>
            <a:ext cx="4856548" cy="1173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34"/>
              </a:lnSpc>
            </a:pPr>
            <a:r>
              <a:rPr lang="en-US" sz="8734" b="1">
                <a:solidFill>
                  <a:srgbClr val="000000"/>
                </a:solidFill>
                <a:latin typeface="Big Shoulders Display Bold"/>
                <a:ea typeface="Big Shoulders Display Bold"/>
                <a:cs typeface="Big Shoulders Display Bold"/>
                <a:sym typeface="Big Shoulders Display Bold"/>
              </a:rPr>
              <a:t>CONTINUA</a:t>
            </a:r>
          </a:p>
        </p:txBody>
      </p:sp>
      <p:sp>
        <p:nvSpPr>
          <p:cNvPr id="15" name="Freeform 15"/>
          <p:cNvSpPr/>
          <p:nvPr/>
        </p:nvSpPr>
        <p:spPr>
          <a:xfrm>
            <a:off x="14601601" y="6591884"/>
            <a:ext cx="2657699" cy="2971005"/>
          </a:xfrm>
          <a:custGeom>
            <a:avLst/>
            <a:gdLst/>
            <a:ahLst/>
            <a:cxnLst/>
            <a:rect l="l" t="t" r="r" b="b"/>
            <a:pathLst>
              <a:path w="2657699" h="2971005">
                <a:moveTo>
                  <a:pt x="0" y="0"/>
                </a:moveTo>
                <a:lnTo>
                  <a:pt x="2657699" y="0"/>
                </a:lnTo>
                <a:lnTo>
                  <a:pt x="2657699" y="2971005"/>
                </a:lnTo>
                <a:lnTo>
                  <a:pt x="0" y="29710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24384000" cy="685800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FF8484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AutoShape 4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FADFC0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AutoShape 5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A2E49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5143500"/>
            <a:ext cx="18288000" cy="5143500"/>
            <a:chOff x="0" y="0"/>
            <a:chExt cx="24384000" cy="6858000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AAE8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8" name="AutoShape 8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EFDB6E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AutoShape 9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CDBBF8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0" name="Freeform 10">
            <a:hlinkClick r:id="rId2" action="ppaction://hlinksldjump"/>
          </p:cNvPr>
          <p:cNvSpPr/>
          <p:nvPr/>
        </p:nvSpPr>
        <p:spPr>
          <a:xfrm>
            <a:off x="2629786" y="1031135"/>
            <a:ext cx="13400913" cy="8520069"/>
          </a:xfrm>
          <a:custGeom>
            <a:avLst/>
            <a:gdLst/>
            <a:ahLst/>
            <a:cxnLst/>
            <a:rect l="l" t="t" r="r" b="b"/>
            <a:pathLst>
              <a:path w="13400913" h="8520069">
                <a:moveTo>
                  <a:pt x="0" y="0"/>
                </a:moveTo>
                <a:lnTo>
                  <a:pt x="13400913" y="0"/>
                </a:lnTo>
                <a:lnTo>
                  <a:pt x="13400913" y="8520069"/>
                </a:lnTo>
                <a:lnTo>
                  <a:pt x="0" y="85200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>
          <a:xfrm>
            <a:off x="4349961" y="2059310"/>
            <a:ext cx="9588077" cy="1177463"/>
          </a:xfrm>
          <a:custGeom>
            <a:avLst/>
            <a:gdLst/>
            <a:ahLst/>
            <a:cxnLst/>
            <a:rect l="l" t="t" r="r" b="b"/>
            <a:pathLst>
              <a:path w="9588077" h="1177463">
                <a:moveTo>
                  <a:pt x="0" y="0"/>
                </a:moveTo>
                <a:lnTo>
                  <a:pt x="9588078" y="0"/>
                </a:lnTo>
                <a:lnTo>
                  <a:pt x="9588078" y="1177462"/>
                </a:lnTo>
                <a:lnTo>
                  <a:pt x="0" y="11774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26" t="-70473" b="-81161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2" name="TextBox 12"/>
          <p:cNvSpPr txBox="1"/>
          <p:nvPr/>
        </p:nvSpPr>
        <p:spPr>
          <a:xfrm>
            <a:off x="5355269" y="2211710"/>
            <a:ext cx="7577462" cy="832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6779" b="1"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Pregunta 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45243" y="3674351"/>
            <a:ext cx="10169999" cy="2482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</a:pPr>
            <a:r>
              <a:rPr lang="en-US" sz="4679" b="1">
                <a:latin typeface="Open Sans Bold"/>
                <a:ea typeface="Open Sans Bold"/>
                <a:cs typeface="Open Sans Bold"/>
                <a:sym typeface="Open Sans Bold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¿Qué animal es símbolo del amor y la fidelidad porque elige a su pareja para toda la vida?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245243" y="6564813"/>
            <a:ext cx="4296370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a) Pingüino 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53232" y="7546396"/>
            <a:ext cx="5886806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b) Perro 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01257" y="6564813"/>
            <a:ext cx="5793450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c) Mariposa 🦋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7907" y="7546396"/>
            <a:ext cx="4771552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d) Gato 🐱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24384000" cy="685800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FF8484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AutoShape 4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FADFC0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AutoShape 5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A2E49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5143500"/>
            <a:ext cx="18288000" cy="5143500"/>
            <a:chOff x="0" y="0"/>
            <a:chExt cx="24384000" cy="6858000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AAE8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8" name="AutoShape 8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EFDB6E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AutoShape 9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CDBBF8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0" name="Freeform 10"/>
          <p:cNvSpPr/>
          <p:nvPr/>
        </p:nvSpPr>
        <p:spPr>
          <a:xfrm>
            <a:off x="4171901" y="675314"/>
            <a:ext cx="11192675" cy="9415838"/>
          </a:xfrm>
          <a:custGeom>
            <a:avLst/>
            <a:gdLst/>
            <a:ahLst/>
            <a:cxnLst/>
            <a:rect l="l" t="t" r="r" b="b"/>
            <a:pathLst>
              <a:path w="11192675" h="9415838">
                <a:moveTo>
                  <a:pt x="0" y="0"/>
                </a:moveTo>
                <a:lnTo>
                  <a:pt x="11192676" y="0"/>
                </a:lnTo>
                <a:lnTo>
                  <a:pt x="11192676" y="9415838"/>
                </a:lnTo>
                <a:lnTo>
                  <a:pt x="0" y="94158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>
          <a:xfrm>
            <a:off x="800100" y="6854961"/>
            <a:ext cx="3669569" cy="2444850"/>
          </a:xfrm>
          <a:custGeom>
            <a:avLst/>
            <a:gdLst/>
            <a:ahLst/>
            <a:cxnLst/>
            <a:rect l="l" t="t" r="r" b="b"/>
            <a:pathLst>
              <a:path w="3669569" h="2444850">
                <a:moveTo>
                  <a:pt x="0" y="0"/>
                </a:moveTo>
                <a:lnTo>
                  <a:pt x="3669569" y="0"/>
                </a:lnTo>
                <a:lnTo>
                  <a:pt x="3669569" y="2444850"/>
                </a:lnTo>
                <a:lnTo>
                  <a:pt x="0" y="24448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2" name="TextBox 12"/>
          <p:cNvSpPr txBox="1"/>
          <p:nvPr/>
        </p:nvSpPr>
        <p:spPr>
          <a:xfrm>
            <a:off x="6707104" y="6638588"/>
            <a:ext cx="6122270" cy="340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6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5054506" y="3494650"/>
            <a:ext cx="9427467" cy="2259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55"/>
              </a:lnSpc>
            </a:pPr>
            <a:r>
              <a:rPr lang="en-US" sz="16955" b="1">
                <a:solidFill>
                  <a:srgbClr val="000000"/>
                </a:solidFill>
                <a:latin typeface="Big Shoulders Display Bold"/>
                <a:ea typeface="Big Shoulders Display Bold"/>
                <a:cs typeface="Big Shoulders Display Bold"/>
                <a:sym typeface="Big Shoulders Display Bold"/>
              </a:rPr>
              <a:t>MUY BIEN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9965" y="6541797"/>
            <a:ext cx="4856548" cy="1173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34"/>
              </a:lnSpc>
            </a:pPr>
            <a:r>
              <a:rPr lang="en-US" sz="8734" b="1">
                <a:solidFill>
                  <a:srgbClr val="000000"/>
                </a:solidFill>
                <a:latin typeface="Big Shoulders Display Bold"/>
                <a:ea typeface="Big Shoulders Display Bold"/>
                <a:cs typeface="Big Shoulders Display Bold"/>
                <a:sym typeface="Big Shoulders Display Bold"/>
              </a:rPr>
              <a:t>CONTINUA</a:t>
            </a:r>
          </a:p>
        </p:txBody>
      </p:sp>
      <p:sp>
        <p:nvSpPr>
          <p:cNvPr id="15" name="Freeform 15"/>
          <p:cNvSpPr/>
          <p:nvPr/>
        </p:nvSpPr>
        <p:spPr>
          <a:xfrm>
            <a:off x="14601601" y="6591884"/>
            <a:ext cx="2657699" cy="2971005"/>
          </a:xfrm>
          <a:custGeom>
            <a:avLst/>
            <a:gdLst/>
            <a:ahLst/>
            <a:cxnLst/>
            <a:rect l="l" t="t" r="r" b="b"/>
            <a:pathLst>
              <a:path w="2657699" h="2971005">
                <a:moveTo>
                  <a:pt x="0" y="0"/>
                </a:moveTo>
                <a:lnTo>
                  <a:pt x="2657699" y="0"/>
                </a:lnTo>
                <a:lnTo>
                  <a:pt x="2657699" y="2971005"/>
                </a:lnTo>
                <a:lnTo>
                  <a:pt x="0" y="29710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24384000" cy="685800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FF8484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AutoShape 4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FADFC0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AutoShape 5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A2E49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5143500"/>
            <a:ext cx="18288000" cy="5143500"/>
            <a:chOff x="0" y="0"/>
            <a:chExt cx="24384000" cy="6858000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AAE8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8" name="AutoShape 8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EFDB6E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AutoShape 9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CDBBF8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0" name="Freeform 10">
            <a:hlinkClick r:id="rId2" action="ppaction://hlinksldjump"/>
          </p:cNvPr>
          <p:cNvSpPr/>
          <p:nvPr/>
        </p:nvSpPr>
        <p:spPr>
          <a:xfrm>
            <a:off x="2629786" y="1031135"/>
            <a:ext cx="13400913" cy="8520069"/>
          </a:xfrm>
          <a:custGeom>
            <a:avLst/>
            <a:gdLst/>
            <a:ahLst/>
            <a:cxnLst/>
            <a:rect l="l" t="t" r="r" b="b"/>
            <a:pathLst>
              <a:path w="13400913" h="8520069">
                <a:moveTo>
                  <a:pt x="0" y="0"/>
                </a:moveTo>
                <a:lnTo>
                  <a:pt x="13400913" y="0"/>
                </a:lnTo>
                <a:lnTo>
                  <a:pt x="13400913" y="8520069"/>
                </a:lnTo>
                <a:lnTo>
                  <a:pt x="0" y="85200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>
          <a:xfrm>
            <a:off x="4349961" y="2059310"/>
            <a:ext cx="9588077" cy="1177463"/>
          </a:xfrm>
          <a:custGeom>
            <a:avLst/>
            <a:gdLst/>
            <a:ahLst/>
            <a:cxnLst/>
            <a:rect l="l" t="t" r="r" b="b"/>
            <a:pathLst>
              <a:path w="9588077" h="1177463">
                <a:moveTo>
                  <a:pt x="0" y="0"/>
                </a:moveTo>
                <a:lnTo>
                  <a:pt x="9588078" y="0"/>
                </a:lnTo>
                <a:lnTo>
                  <a:pt x="9588078" y="1177462"/>
                </a:lnTo>
                <a:lnTo>
                  <a:pt x="0" y="11774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26" t="-70473" b="-81161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2" name="TextBox 12"/>
          <p:cNvSpPr txBox="1"/>
          <p:nvPr/>
        </p:nvSpPr>
        <p:spPr>
          <a:xfrm>
            <a:off x="5355269" y="2211710"/>
            <a:ext cx="7577462" cy="832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6779" b="1"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Pregunta 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45243" y="3869355"/>
            <a:ext cx="10169999" cy="2482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¿Cuál es la "hormona del amor", relacionada con el apego y la felicidad?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349961" y="6564813"/>
            <a:ext cx="3772019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a) Dopamina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257194" y="7546396"/>
            <a:ext cx="5886806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b) Oxitocina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4000" y="6564813"/>
            <a:ext cx="5793450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c) Serotonina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689507" y="7546396"/>
            <a:ext cx="4771552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d) Melatonina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24384000" cy="685800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FF8484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AutoShape 4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FADFC0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AutoShape 5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A2E49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5143500"/>
            <a:ext cx="18288000" cy="5143500"/>
            <a:chOff x="0" y="0"/>
            <a:chExt cx="24384000" cy="6858000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AAE8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8" name="AutoShape 8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EFDB6E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AutoShape 9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CDBBF8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0" name="Freeform 10"/>
          <p:cNvSpPr/>
          <p:nvPr/>
        </p:nvSpPr>
        <p:spPr>
          <a:xfrm>
            <a:off x="4171901" y="675314"/>
            <a:ext cx="11192675" cy="9415838"/>
          </a:xfrm>
          <a:custGeom>
            <a:avLst/>
            <a:gdLst/>
            <a:ahLst/>
            <a:cxnLst/>
            <a:rect l="l" t="t" r="r" b="b"/>
            <a:pathLst>
              <a:path w="11192675" h="9415838">
                <a:moveTo>
                  <a:pt x="0" y="0"/>
                </a:moveTo>
                <a:lnTo>
                  <a:pt x="11192676" y="0"/>
                </a:lnTo>
                <a:lnTo>
                  <a:pt x="11192676" y="9415838"/>
                </a:lnTo>
                <a:lnTo>
                  <a:pt x="0" y="94158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>
          <a:xfrm>
            <a:off x="800100" y="6854961"/>
            <a:ext cx="3669569" cy="2444850"/>
          </a:xfrm>
          <a:custGeom>
            <a:avLst/>
            <a:gdLst/>
            <a:ahLst/>
            <a:cxnLst/>
            <a:rect l="l" t="t" r="r" b="b"/>
            <a:pathLst>
              <a:path w="3669569" h="2444850">
                <a:moveTo>
                  <a:pt x="0" y="0"/>
                </a:moveTo>
                <a:lnTo>
                  <a:pt x="3669569" y="0"/>
                </a:lnTo>
                <a:lnTo>
                  <a:pt x="3669569" y="2444850"/>
                </a:lnTo>
                <a:lnTo>
                  <a:pt x="0" y="24448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2" name="TextBox 12"/>
          <p:cNvSpPr txBox="1"/>
          <p:nvPr/>
        </p:nvSpPr>
        <p:spPr>
          <a:xfrm>
            <a:off x="6707104" y="6638588"/>
            <a:ext cx="6122270" cy="340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6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5054506" y="3494650"/>
            <a:ext cx="9427467" cy="2259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55"/>
              </a:lnSpc>
            </a:pPr>
            <a:r>
              <a:rPr lang="en-US" sz="16955" b="1">
                <a:solidFill>
                  <a:srgbClr val="000000"/>
                </a:solidFill>
                <a:latin typeface="Big Shoulders Display Bold"/>
                <a:ea typeface="Big Shoulders Display Bold"/>
                <a:cs typeface="Big Shoulders Display Bold"/>
                <a:sym typeface="Big Shoulders Display Bold"/>
              </a:rPr>
              <a:t>MUY BIEN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9965" y="6541797"/>
            <a:ext cx="4856548" cy="1173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34"/>
              </a:lnSpc>
            </a:pPr>
            <a:r>
              <a:rPr lang="en-US" sz="8734" b="1">
                <a:solidFill>
                  <a:srgbClr val="000000"/>
                </a:solidFill>
                <a:latin typeface="Big Shoulders Display Bold"/>
                <a:ea typeface="Big Shoulders Display Bold"/>
                <a:cs typeface="Big Shoulders Display Bold"/>
                <a:sym typeface="Big Shoulders Display Bold"/>
              </a:rPr>
              <a:t>CONTINUA</a:t>
            </a:r>
          </a:p>
        </p:txBody>
      </p:sp>
      <p:sp>
        <p:nvSpPr>
          <p:cNvPr id="15" name="Freeform 15"/>
          <p:cNvSpPr/>
          <p:nvPr/>
        </p:nvSpPr>
        <p:spPr>
          <a:xfrm>
            <a:off x="14601601" y="6591884"/>
            <a:ext cx="2657699" cy="2971005"/>
          </a:xfrm>
          <a:custGeom>
            <a:avLst/>
            <a:gdLst/>
            <a:ahLst/>
            <a:cxnLst/>
            <a:rect l="l" t="t" r="r" b="b"/>
            <a:pathLst>
              <a:path w="2657699" h="2971005">
                <a:moveTo>
                  <a:pt x="0" y="0"/>
                </a:moveTo>
                <a:lnTo>
                  <a:pt x="2657699" y="0"/>
                </a:lnTo>
                <a:lnTo>
                  <a:pt x="2657699" y="2971005"/>
                </a:lnTo>
                <a:lnTo>
                  <a:pt x="0" y="29710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24384000" cy="685800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FF8484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AutoShape 4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FADFC0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AutoShape 5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A2E49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5143500"/>
            <a:ext cx="18288000" cy="5143500"/>
            <a:chOff x="0" y="0"/>
            <a:chExt cx="24384000" cy="6858000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AAE8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8" name="AutoShape 8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EFDB6E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AutoShape 9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CDBBF8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0" name="Freeform 10">
            <a:hlinkClick r:id="rId2" action="ppaction://hlinksldjump"/>
          </p:cNvPr>
          <p:cNvSpPr/>
          <p:nvPr/>
        </p:nvSpPr>
        <p:spPr>
          <a:xfrm>
            <a:off x="2629786" y="1031135"/>
            <a:ext cx="13400913" cy="8520069"/>
          </a:xfrm>
          <a:custGeom>
            <a:avLst/>
            <a:gdLst/>
            <a:ahLst/>
            <a:cxnLst/>
            <a:rect l="l" t="t" r="r" b="b"/>
            <a:pathLst>
              <a:path w="13400913" h="8520069">
                <a:moveTo>
                  <a:pt x="0" y="0"/>
                </a:moveTo>
                <a:lnTo>
                  <a:pt x="13400913" y="0"/>
                </a:lnTo>
                <a:lnTo>
                  <a:pt x="13400913" y="8520069"/>
                </a:lnTo>
                <a:lnTo>
                  <a:pt x="0" y="85200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>
          <a:xfrm>
            <a:off x="4349961" y="2059310"/>
            <a:ext cx="9588077" cy="1177463"/>
          </a:xfrm>
          <a:custGeom>
            <a:avLst/>
            <a:gdLst/>
            <a:ahLst/>
            <a:cxnLst/>
            <a:rect l="l" t="t" r="r" b="b"/>
            <a:pathLst>
              <a:path w="9588077" h="1177463">
                <a:moveTo>
                  <a:pt x="0" y="0"/>
                </a:moveTo>
                <a:lnTo>
                  <a:pt x="9588078" y="0"/>
                </a:lnTo>
                <a:lnTo>
                  <a:pt x="9588078" y="1177462"/>
                </a:lnTo>
                <a:lnTo>
                  <a:pt x="0" y="11774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26" t="-70473" b="-81161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2" name="TextBox 12"/>
          <p:cNvSpPr txBox="1"/>
          <p:nvPr/>
        </p:nvSpPr>
        <p:spPr>
          <a:xfrm>
            <a:off x="5355269" y="2211710"/>
            <a:ext cx="7577462" cy="832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6779" b="1"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Pregunta 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45243" y="3674351"/>
            <a:ext cx="10169999" cy="2482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</a:pPr>
            <a:r>
              <a:rPr lang="en-US" sz="4679" b="1">
                <a:latin typeface="Open Sans Bold"/>
                <a:ea typeface="Open Sans Bold"/>
                <a:cs typeface="Open Sans Bold"/>
                <a:sym typeface="Open Sans Bold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 una caja tiene 36 chocolates y quiero repartirlos entre 6 amigos, ¿cuántos recibe cada uno?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199454" y="6564813"/>
            <a:ext cx="4390787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a) 4 chocolates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451445" y="7546396"/>
            <a:ext cx="5886806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b) 6 chocolates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326166" y="6564813"/>
            <a:ext cx="5793450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c) 8 chocolates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689507" y="7546396"/>
            <a:ext cx="5430108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d) 10 chocolates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24384000" cy="685800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FF8484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AutoShape 4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FADFC0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AutoShape 5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A2E49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5143500"/>
            <a:ext cx="18288000" cy="5143500"/>
            <a:chOff x="0" y="0"/>
            <a:chExt cx="24384000" cy="6858000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AAE8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8" name="AutoShape 8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EFDB6E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AutoShape 9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CDBBF8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0" name="Freeform 10"/>
          <p:cNvSpPr/>
          <p:nvPr/>
        </p:nvSpPr>
        <p:spPr>
          <a:xfrm>
            <a:off x="4171901" y="675314"/>
            <a:ext cx="11192675" cy="9415838"/>
          </a:xfrm>
          <a:custGeom>
            <a:avLst/>
            <a:gdLst/>
            <a:ahLst/>
            <a:cxnLst/>
            <a:rect l="l" t="t" r="r" b="b"/>
            <a:pathLst>
              <a:path w="11192675" h="9415838">
                <a:moveTo>
                  <a:pt x="0" y="0"/>
                </a:moveTo>
                <a:lnTo>
                  <a:pt x="11192676" y="0"/>
                </a:lnTo>
                <a:lnTo>
                  <a:pt x="11192676" y="9415838"/>
                </a:lnTo>
                <a:lnTo>
                  <a:pt x="0" y="94158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>
          <a:xfrm>
            <a:off x="800100" y="6854961"/>
            <a:ext cx="3669569" cy="2444850"/>
          </a:xfrm>
          <a:custGeom>
            <a:avLst/>
            <a:gdLst/>
            <a:ahLst/>
            <a:cxnLst/>
            <a:rect l="l" t="t" r="r" b="b"/>
            <a:pathLst>
              <a:path w="3669569" h="2444850">
                <a:moveTo>
                  <a:pt x="0" y="0"/>
                </a:moveTo>
                <a:lnTo>
                  <a:pt x="3669569" y="0"/>
                </a:lnTo>
                <a:lnTo>
                  <a:pt x="3669569" y="2444850"/>
                </a:lnTo>
                <a:lnTo>
                  <a:pt x="0" y="24448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2" name="TextBox 12"/>
          <p:cNvSpPr txBox="1"/>
          <p:nvPr/>
        </p:nvSpPr>
        <p:spPr>
          <a:xfrm>
            <a:off x="6707104" y="6638588"/>
            <a:ext cx="6122270" cy="340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6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5054506" y="3494650"/>
            <a:ext cx="9427467" cy="2259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55"/>
              </a:lnSpc>
            </a:pPr>
            <a:r>
              <a:rPr lang="en-US" sz="16955" b="1">
                <a:solidFill>
                  <a:srgbClr val="000000"/>
                </a:solidFill>
                <a:latin typeface="Big Shoulders Display Bold"/>
                <a:ea typeface="Big Shoulders Display Bold"/>
                <a:cs typeface="Big Shoulders Display Bold"/>
                <a:sym typeface="Big Shoulders Display Bold"/>
              </a:rPr>
              <a:t>MUY BIEN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9965" y="6541797"/>
            <a:ext cx="4856548" cy="1173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34"/>
              </a:lnSpc>
            </a:pPr>
            <a:r>
              <a:rPr lang="en-US" sz="8734" b="1">
                <a:solidFill>
                  <a:srgbClr val="000000"/>
                </a:solidFill>
                <a:latin typeface="Big Shoulders Display Bold"/>
                <a:ea typeface="Big Shoulders Display Bold"/>
                <a:cs typeface="Big Shoulders Display Bold"/>
                <a:sym typeface="Big Shoulders Display Bold"/>
              </a:rPr>
              <a:t>CONTINUA</a:t>
            </a:r>
          </a:p>
        </p:txBody>
      </p:sp>
      <p:sp>
        <p:nvSpPr>
          <p:cNvPr id="15" name="Freeform 15"/>
          <p:cNvSpPr/>
          <p:nvPr/>
        </p:nvSpPr>
        <p:spPr>
          <a:xfrm>
            <a:off x="14601601" y="6591884"/>
            <a:ext cx="2657699" cy="2971005"/>
          </a:xfrm>
          <a:custGeom>
            <a:avLst/>
            <a:gdLst/>
            <a:ahLst/>
            <a:cxnLst/>
            <a:rect l="l" t="t" r="r" b="b"/>
            <a:pathLst>
              <a:path w="2657699" h="2971005">
                <a:moveTo>
                  <a:pt x="0" y="0"/>
                </a:moveTo>
                <a:lnTo>
                  <a:pt x="2657699" y="0"/>
                </a:lnTo>
                <a:lnTo>
                  <a:pt x="2657699" y="2971005"/>
                </a:lnTo>
                <a:lnTo>
                  <a:pt x="0" y="29710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24384000" cy="685800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FF8484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AutoShape 4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FADFC0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AutoShape 5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A2E49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5143500"/>
            <a:ext cx="18288000" cy="5143500"/>
            <a:chOff x="0" y="0"/>
            <a:chExt cx="24384000" cy="6858000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AAE8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8" name="AutoShape 8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EFDB6E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AutoShape 9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CDBBF8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0" name="Freeform 10">
            <a:hlinkClick r:id="rId2" action="ppaction://hlinksldjump"/>
          </p:cNvPr>
          <p:cNvSpPr/>
          <p:nvPr/>
        </p:nvSpPr>
        <p:spPr>
          <a:xfrm>
            <a:off x="2629786" y="1031135"/>
            <a:ext cx="13400913" cy="8520069"/>
          </a:xfrm>
          <a:custGeom>
            <a:avLst/>
            <a:gdLst/>
            <a:ahLst/>
            <a:cxnLst/>
            <a:rect l="l" t="t" r="r" b="b"/>
            <a:pathLst>
              <a:path w="13400913" h="8520069">
                <a:moveTo>
                  <a:pt x="0" y="0"/>
                </a:moveTo>
                <a:lnTo>
                  <a:pt x="13400913" y="0"/>
                </a:lnTo>
                <a:lnTo>
                  <a:pt x="13400913" y="8520069"/>
                </a:lnTo>
                <a:lnTo>
                  <a:pt x="0" y="85200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>
          <a:xfrm>
            <a:off x="4349961" y="2059310"/>
            <a:ext cx="9588077" cy="1177463"/>
          </a:xfrm>
          <a:custGeom>
            <a:avLst/>
            <a:gdLst/>
            <a:ahLst/>
            <a:cxnLst/>
            <a:rect l="l" t="t" r="r" b="b"/>
            <a:pathLst>
              <a:path w="9588077" h="1177463">
                <a:moveTo>
                  <a:pt x="0" y="0"/>
                </a:moveTo>
                <a:lnTo>
                  <a:pt x="9588078" y="0"/>
                </a:lnTo>
                <a:lnTo>
                  <a:pt x="9588078" y="1177462"/>
                </a:lnTo>
                <a:lnTo>
                  <a:pt x="0" y="11774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26" t="-70473" b="-81161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2" name="TextBox 12"/>
          <p:cNvSpPr txBox="1"/>
          <p:nvPr/>
        </p:nvSpPr>
        <p:spPr>
          <a:xfrm>
            <a:off x="5355269" y="2211710"/>
            <a:ext cx="7577462" cy="832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6779" b="1" dirty="0" err="1"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Pregunta</a:t>
            </a:r>
            <a:r>
              <a:rPr lang="en-US" sz="6779" b="1" dirty="0"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7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45243" y="3674351"/>
            <a:ext cx="10169999" cy="1624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</a:pPr>
            <a:r>
              <a:rPr lang="en-US" sz="4679" b="1">
                <a:latin typeface="Open Sans Bold"/>
                <a:ea typeface="Open Sans Bold"/>
                <a:cs typeface="Open Sans Bold"/>
                <a:sym typeface="Open Sans Bold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¿Qué símbolo matemático representa el amor infinito?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22176" y="6245125"/>
            <a:ext cx="2138065" cy="1115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 b="1" u="sng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a) ♥️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64866" y="7260948"/>
            <a:ext cx="7938186" cy="1080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34"/>
              </a:lnSpc>
              <a:spcBef>
                <a:spcPct val="0"/>
              </a:spcBef>
            </a:pPr>
            <a:r>
              <a:rPr lang="en-US" sz="6310" b="1" u="sng">
                <a:latin typeface="Open Sans Bold"/>
                <a:ea typeface="Open Sans Bold"/>
                <a:cs typeface="Open Sans Bold"/>
                <a:sym typeface="Open Sans Bold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b) ∞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844904" y="6155456"/>
            <a:ext cx="3570339" cy="1204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2"/>
              </a:lnSpc>
              <a:spcBef>
                <a:spcPct val="0"/>
              </a:spcBef>
            </a:pPr>
            <a:r>
              <a:rPr lang="en-US" sz="7001" b="1" u="sng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c)  ≈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016947" y="7159432"/>
            <a:ext cx="3226251" cy="118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83"/>
              </a:lnSpc>
              <a:spcBef>
                <a:spcPct val="0"/>
              </a:spcBef>
            </a:pPr>
            <a:r>
              <a:rPr lang="en-US" sz="6917" b="1" u="sng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d) π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24384000" cy="685800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FF8484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AutoShape 4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FADFC0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AutoShape 5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A2E49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5143500"/>
            <a:ext cx="18288000" cy="5143500"/>
            <a:chOff x="0" y="0"/>
            <a:chExt cx="24384000" cy="6858000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AAE8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8" name="AutoShape 8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EFDB6E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AutoShape 9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CDBBF8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0" name="Freeform 10"/>
          <p:cNvSpPr/>
          <p:nvPr/>
        </p:nvSpPr>
        <p:spPr>
          <a:xfrm>
            <a:off x="4171901" y="675314"/>
            <a:ext cx="11192675" cy="9415838"/>
          </a:xfrm>
          <a:custGeom>
            <a:avLst/>
            <a:gdLst/>
            <a:ahLst/>
            <a:cxnLst/>
            <a:rect l="l" t="t" r="r" b="b"/>
            <a:pathLst>
              <a:path w="11192675" h="9415838">
                <a:moveTo>
                  <a:pt x="0" y="0"/>
                </a:moveTo>
                <a:lnTo>
                  <a:pt x="11192676" y="0"/>
                </a:lnTo>
                <a:lnTo>
                  <a:pt x="11192676" y="9415838"/>
                </a:lnTo>
                <a:lnTo>
                  <a:pt x="0" y="94158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>
          <a:xfrm>
            <a:off x="800100" y="6854961"/>
            <a:ext cx="3669569" cy="2444850"/>
          </a:xfrm>
          <a:custGeom>
            <a:avLst/>
            <a:gdLst/>
            <a:ahLst/>
            <a:cxnLst/>
            <a:rect l="l" t="t" r="r" b="b"/>
            <a:pathLst>
              <a:path w="3669569" h="2444850">
                <a:moveTo>
                  <a:pt x="0" y="0"/>
                </a:moveTo>
                <a:lnTo>
                  <a:pt x="3669569" y="0"/>
                </a:lnTo>
                <a:lnTo>
                  <a:pt x="3669569" y="2444850"/>
                </a:lnTo>
                <a:lnTo>
                  <a:pt x="0" y="24448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2" name="TextBox 12"/>
          <p:cNvSpPr txBox="1"/>
          <p:nvPr/>
        </p:nvSpPr>
        <p:spPr>
          <a:xfrm>
            <a:off x="6707104" y="6638588"/>
            <a:ext cx="6122270" cy="340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6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5054506" y="3494650"/>
            <a:ext cx="9427467" cy="2259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55"/>
              </a:lnSpc>
            </a:pPr>
            <a:r>
              <a:rPr lang="en-US" sz="16955" b="1">
                <a:solidFill>
                  <a:srgbClr val="000000"/>
                </a:solidFill>
                <a:latin typeface="Big Shoulders Display Bold"/>
                <a:ea typeface="Big Shoulders Display Bold"/>
                <a:cs typeface="Big Shoulders Display Bold"/>
                <a:sym typeface="Big Shoulders Display Bold"/>
              </a:rPr>
              <a:t>MUY BIEN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9965" y="6541797"/>
            <a:ext cx="4856548" cy="1173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34"/>
              </a:lnSpc>
            </a:pPr>
            <a:r>
              <a:rPr lang="en-US" sz="8734" b="1">
                <a:solidFill>
                  <a:srgbClr val="000000"/>
                </a:solidFill>
                <a:latin typeface="Big Shoulders Display Bold"/>
                <a:ea typeface="Big Shoulders Display Bold"/>
                <a:cs typeface="Big Shoulders Display Bold"/>
                <a:sym typeface="Big Shoulders Display Bold"/>
              </a:rPr>
              <a:t>CONTINUA</a:t>
            </a:r>
          </a:p>
        </p:txBody>
      </p:sp>
      <p:sp>
        <p:nvSpPr>
          <p:cNvPr id="15" name="Freeform 15"/>
          <p:cNvSpPr/>
          <p:nvPr/>
        </p:nvSpPr>
        <p:spPr>
          <a:xfrm>
            <a:off x="14601601" y="6591884"/>
            <a:ext cx="2657699" cy="2971005"/>
          </a:xfrm>
          <a:custGeom>
            <a:avLst/>
            <a:gdLst/>
            <a:ahLst/>
            <a:cxnLst/>
            <a:rect l="l" t="t" r="r" b="b"/>
            <a:pathLst>
              <a:path w="2657699" h="2971005">
                <a:moveTo>
                  <a:pt x="0" y="0"/>
                </a:moveTo>
                <a:lnTo>
                  <a:pt x="2657699" y="0"/>
                </a:lnTo>
                <a:lnTo>
                  <a:pt x="2657699" y="2971005"/>
                </a:lnTo>
                <a:lnTo>
                  <a:pt x="0" y="29710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24384000" cy="685800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FF8484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AutoShape 4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FADFC0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AutoShape 5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A2E49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5143500"/>
            <a:ext cx="18288000" cy="5143500"/>
            <a:chOff x="0" y="0"/>
            <a:chExt cx="24384000" cy="6858000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AAE8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8" name="AutoShape 8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EFDB6E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AutoShape 9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CDBBF8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0" name="Freeform 10">
            <a:hlinkClick r:id="rId2" action="ppaction://hlinksldjump"/>
          </p:cNvPr>
          <p:cNvSpPr/>
          <p:nvPr/>
        </p:nvSpPr>
        <p:spPr>
          <a:xfrm>
            <a:off x="2629786" y="1031135"/>
            <a:ext cx="13400913" cy="8520069"/>
          </a:xfrm>
          <a:custGeom>
            <a:avLst/>
            <a:gdLst/>
            <a:ahLst/>
            <a:cxnLst/>
            <a:rect l="l" t="t" r="r" b="b"/>
            <a:pathLst>
              <a:path w="13400913" h="8520069">
                <a:moveTo>
                  <a:pt x="0" y="0"/>
                </a:moveTo>
                <a:lnTo>
                  <a:pt x="13400913" y="0"/>
                </a:lnTo>
                <a:lnTo>
                  <a:pt x="13400913" y="8520069"/>
                </a:lnTo>
                <a:lnTo>
                  <a:pt x="0" y="85200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>
          <a:xfrm>
            <a:off x="4349961" y="2059310"/>
            <a:ext cx="9588077" cy="1177463"/>
          </a:xfrm>
          <a:custGeom>
            <a:avLst/>
            <a:gdLst/>
            <a:ahLst/>
            <a:cxnLst/>
            <a:rect l="l" t="t" r="r" b="b"/>
            <a:pathLst>
              <a:path w="9588077" h="1177463">
                <a:moveTo>
                  <a:pt x="0" y="0"/>
                </a:moveTo>
                <a:lnTo>
                  <a:pt x="9588078" y="0"/>
                </a:lnTo>
                <a:lnTo>
                  <a:pt x="9588078" y="1177462"/>
                </a:lnTo>
                <a:lnTo>
                  <a:pt x="0" y="11774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26" t="-70473" b="-81161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2" name="TextBox 12"/>
          <p:cNvSpPr txBox="1"/>
          <p:nvPr/>
        </p:nvSpPr>
        <p:spPr>
          <a:xfrm>
            <a:off x="5355269" y="2211710"/>
            <a:ext cx="7577462" cy="832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6779" b="1" dirty="0" err="1"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Pregunta</a:t>
            </a:r>
            <a:r>
              <a:rPr lang="en-US" sz="6779" b="1" dirty="0"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8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45243" y="3674351"/>
            <a:ext cx="10169999" cy="2482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¿Cómo se llama la película donde Jack y Rose viven un amor trágico en un barco?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216428" y="6565384"/>
            <a:ext cx="7265194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a)El diario de una pasión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14213" y="7486962"/>
            <a:ext cx="7016030" cy="1624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b) Bajo la misma estrella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854335" y="6565384"/>
            <a:ext cx="5793450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c) Titanic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600591" y="7546396"/>
            <a:ext cx="5430108" cy="79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 u="sng">
                <a:latin typeface="Open Sans Bold"/>
                <a:ea typeface="Open Sans Bold"/>
                <a:cs typeface="Open Sans Bold"/>
                <a:sym typeface="Open Sans Bold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d) La La Land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24384000" cy="685800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FF8484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AutoShape 4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FADFC0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AutoShape 5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A2E49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5143500"/>
            <a:ext cx="18288000" cy="5143500"/>
            <a:chOff x="0" y="0"/>
            <a:chExt cx="24384000" cy="6858000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AAE8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8" name="AutoShape 8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EFDB6E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AutoShape 9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CDBBF8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0" name="Freeform 10"/>
          <p:cNvSpPr/>
          <p:nvPr/>
        </p:nvSpPr>
        <p:spPr>
          <a:xfrm>
            <a:off x="4171901" y="675314"/>
            <a:ext cx="11192675" cy="9415838"/>
          </a:xfrm>
          <a:custGeom>
            <a:avLst/>
            <a:gdLst/>
            <a:ahLst/>
            <a:cxnLst/>
            <a:rect l="l" t="t" r="r" b="b"/>
            <a:pathLst>
              <a:path w="11192675" h="9415838">
                <a:moveTo>
                  <a:pt x="0" y="0"/>
                </a:moveTo>
                <a:lnTo>
                  <a:pt x="11192676" y="0"/>
                </a:lnTo>
                <a:lnTo>
                  <a:pt x="11192676" y="9415838"/>
                </a:lnTo>
                <a:lnTo>
                  <a:pt x="0" y="94158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>
          <a:xfrm>
            <a:off x="800100" y="6854961"/>
            <a:ext cx="3669569" cy="2444850"/>
          </a:xfrm>
          <a:custGeom>
            <a:avLst/>
            <a:gdLst/>
            <a:ahLst/>
            <a:cxnLst/>
            <a:rect l="l" t="t" r="r" b="b"/>
            <a:pathLst>
              <a:path w="3669569" h="2444850">
                <a:moveTo>
                  <a:pt x="0" y="0"/>
                </a:moveTo>
                <a:lnTo>
                  <a:pt x="3669569" y="0"/>
                </a:lnTo>
                <a:lnTo>
                  <a:pt x="3669569" y="2444850"/>
                </a:lnTo>
                <a:lnTo>
                  <a:pt x="0" y="24448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2" name="TextBox 12"/>
          <p:cNvSpPr txBox="1"/>
          <p:nvPr/>
        </p:nvSpPr>
        <p:spPr>
          <a:xfrm>
            <a:off x="6707104" y="6638588"/>
            <a:ext cx="6122270" cy="340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6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5054506" y="3494650"/>
            <a:ext cx="9427467" cy="2259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55"/>
              </a:lnSpc>
            </a:pPr>
            <a:r>
              <a:rPr lang="en-US" sz="16955" b="1">
                <a:solidFill>
                  <a:srgbClr val="000000"/>
                </a:solidFill>
                <a:latin typeface="Big Shoulders Display Bold"/>
                <a:ea typeface="Big Shoulders Display Bold"/>
                <a:cs typeface="Big Shoulders Display Bold"/>
                <a:sym typeface="Big Shoulders Display Bold"/>
              </a:rPr>
              <a:t>MUY BIEN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9965" y="6541797"/>
            <a:ext cx="4856548" cy="1173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34"/>
              </a:lnSpc>
            </a:pPr>
            <a:r>
              <a:rPr lang="en-US" sz="8734" b="1">
                <a:solidFill>
                  <a:srgbClr val="000000"/>
                </a:solidFill>
                <a:latin typeface="Big Shoulders Display Bold"/>
                <a:ea typeface="Big Shoulders Display Bold"/>
                <a:cs typeface="Big Shoulders Display Bold"/>
                <a:sym typeface="Big Shoulders Display Bold"/>
              </a:rPr>
              <a:t>CONTINUA</a:t>
            </a:r>
          </a:p>
        </p:txBody>
      </p:sp>
      <p:sp>
        <p:nvSpPr>
          <p:cNvPr id="15" name="Freeform 15"/>
          <p:cNvSpPr/>
          <p:nvPr/>
        </p:nvSpPr>
        <p:spPr>
          <a:xfrm>
            <a:off x="14601601" y="6591884"/>
            <a:ext cx="2657699" cy="2971005"/>
          </a:xfrm>
          <a:custGeom>
            <a:avLst/>
            <a:gdLst/>
            <a:ahLst/>
            <a:cxnLst/>
            <a:rect l="l" t="t" r="r" b="b"/>
            <a:pathLst>
              <a:path w="2657699" h="2971005">
                <a:moveTo>
                  <a:pt x="0" y="0"/>
                </a:moveTo>
                <a:lnTo>
                  <a:pt x="2657699" y="0"/>
                </a:lnTo>
                <a:lnTo>
                  <a:pt x="2657699" y="2971005"/>
                </a:lnTo>
                <a:lnTo>
                  <a:pt x="0" y="29710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24384000" cy="685800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FF8484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AutoShape 4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FADFC0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AutoShape 5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A2E49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5143500"/>
            <a:ext cx="18288000" cy="5143500"/>
            <a:chOff x="0" y="0"/>
            <a:chExt cx="24384000" cy="6858000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AAE8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8" name="AutoShape 8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EFDB6E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AutoShape 9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CDBBF8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4310923" y="6251877"/>
            <a:ext cx="3193708" cy="3869029"/>
          </a:xfrm>
          <a:custGeom>
            <a:avLst/>
            <a:gdLst/>
            <a:ahLst/>
            <a:cxnLst/>
            <a:rect l="l" t="t" r="r" b="b"/>
            <a:pathLst>
              <a:path w="3193708" h="3869029">
                <a:moveTo>
                  <a:pt x="0" y="0"/>
                </a:moveTo>
                <a:lnTo>
                  <a:pt x="3193708" y="0"/>
                </a:lnTo>
                <a:lnTo>
                  <a:pt x="3193708" y="3869029"/>
                </a:lnTo>
                <a:lnTo>
                  <a:pt x="0" y="38690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>
          <a:xfrm>
            <a:off x="998248" y="6204710"/>
            <a:ext cx="3396015" cy="3819649"/>
          </a:xfrm>
          <a:custGeom>
            <a:avLst/>
            <a:gdLst/>
            <a:ahLst/>
            <a:cxnLst/>
            <a:rect l="l" t="t" r="r" b="b"/>
            <a:pathLst>
              <a:path w="3396015" h="3819649">
                <a:moveTo>
                  <a:pt x="0" y="0"/>
                </a:moveTo>
                <a:lnTo>
                  <a:pt x="3396016" y="0"/>
                </a:lnTo>
                <a:lnTo>
                  <a:pt x="3396016" y="3819649"/>
                </a:lnTo>
                <a:lnTo>
                  <a:pt x="0" y="38196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2" name="Freeform 12"/>
          <p:cNvSpPr/>
          <p:nvPr/>
        </p:nvSpPr>
        <p:spPr>
          <a:xfrm>
            <a:off x="1124743" y="547094"/>
            <a:ext cx="3143026" cy="4365313"/>
          </a:xfrm>
          <a:custGeom>
            <a:avLst/>
            <a:gdLst/>
            <a:ahLst/>
            <a:cxnLst/>
            <a:rect l="l" t="t" r="r" b="b"/>
            <a:pathLst>
              <a:path w="3143026" h="4365313">
                <a:moveTo>
                  <a:pt x="0" y="0"/>
                </a:moveTo>
                <a:lnTo>
                  <a:pt x="3143026" y="0"/>
                </a:lnTo>
                <a:lnTo>
                  <a:pt x="3143026" y="4365313"/>
                </a:lnTo>
                <a:lnTo>
                  <a:pt x="0" y="43653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3" name="Freeform 13"/>
          <p:cNvSpPr/>
          <p:nvPr/>
        </p:nvSpPr>
        <p:spPr>
          <a:xfrm flipH="1">
            <a:off x="14157118" y="1092758"/>
            <a:ext cx="3192716" cy="2728321"/>
          </a:xfrm>
          <a:custGeom>
            <a:avLst/>
            <a:gdLst/>
            <a:ahLst/>
            <a:cxnLst/>
            <a:rect l="l" t="t" r="r" b="b"/>
            <a:pathLst>
              <a:path w="3192716" h="2728321">
                <a:moveTo>
                  <a:pt x="3192716" y="0"/>
                </a:moveTo>
                <a:lnTo>
                  <a:pt x="0" y="0"/>
                </a:lnTo>
                <a:lnTo>
                  <a:pt x="0" y="2728321"/>
                </a:lnTo>
                <a:lnTo>
                  <a:pt x="3192716" y="2728321"/>
                </a:lnTo>
                <a:lnTo>
                  <a:pt x="3192716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212847" y="574880"/>
            <a:ext cx="4243306" cy="4347248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6933780" y="5670226"/>
            <a:ext cx="4420440" cy="4354133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94210" y="4076694"/>
            <a:ext cx="17899581" cy="4513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40"/>
              </a:lnSpc>
            </a:pPr>
            <a:r>
              <a:rPr lang="en-US" sz="11201" b="1">
                <a:solidFill>
                  <a:srgbClr val="31006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Superaste la trivia del amor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406456" y="1983651"/>
            <a:ext cx="9475088" cy="1682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6779" b="1">
                <a:solidFill>
                  <a:srgbClr val="31006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Excelente, llegaste al final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  <p:sndAc>
          <p:stSnd>
            <p:snd r:embed="rId2" name="applause.wav"/>
          </p:stSnd>
        </p:sndAc>
      </p:transition>
    </mc:Choice>
    <mc:Fallback>
      <p:transition spd="med">
        <p:fade/>
        <p:sndAc>
          <p:stSnd>
            <p:snd r:embed="rId2" name="applause.wav"/>
          </p:stSnd>
        </p:sndAc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06353" y="1028700"/>
            <a:ext cx="8075295" cy="8229600"/>
          </a:xfrm>
          <a:custGeom>
            <a:avLst/>
            <a:gdLst/>
            <a:ahLst/>
            <a:cxnLst/>
            <a:rect l="l" t="t" r="r" b="b"/>
            <a:pathLst>
              <a:path w="8075295" h="8229600">
                <a:moveTo>
                  <a:pt x="0" y="0"/>
                </a:moveTo>
                <a:lnTo>
                  <a:pt x="8075295" y="0"/>
                </a:lnTo>
                <a:lnTo>
                  <a:pt x="807529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5143500"/>
            <a:chOff x="0" y="0"/>
            <a:chExt cx="24384000" cy="6858000"/>
          </a:xfrm>
        </p:grpSpPr>
        <p:sp>
          <p:nvSpPr>
            <p:cNvPr id="4" name="AutoShape 4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FF8484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AutoShape 5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FADFC0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6" name="AutoShape 6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A2E49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5143500"/>
            <a:ext cx="18288000" cy="5143500"/>
            <a:chOff x="0" y="0"/>
            <a:chExt cx="24384000" cy="6858000"/>
          </a:xfrm>
        </p:grpSpPr>
        <p:sp>
          <p:nvSpPr>
            <p:cNvPr id="8" name="AutoShape 8"/>
            <p:cNvSpPr/>
            <p:nvPr/>
          </p:nvSpPr>
          <p:spPr>
            <a:xfrm>
              <a:off x="0" y="0"/>
              <a:ext cx="8128000" cy="6858000"/>
            </a:xfrm>
            <a:prstGeom prst="rect">
              <a:avLst/>
            </a:prstGeom>
            <a:solidFill>
              <a:srgbClr val="AAE8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AutoShape 9"/>
            <p:cNvSpPr/>
            <p:nvPr/>
          </p:nvSpPr>
          <p:spPr>
            <a:xfrm>
              <a:off x="8128000" y="0"/>
              <a:ext cx="8128000" cy="6858000"/>
            </a:xfrm>
            <a:prstGeom prst="rect">
              <a:avLst/>
            </a:prstGeom>
            <a:solidFill>
              <a:srgbClr val="EFDB6E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16256000" y="0"/>
              <a:ext cx="8128000" cy="6858000"/>
            </a:xfrm>
            <a:prstGeom prst="rect">
              <a:avLst/>
            </a:prstGeom>
            <a:solidFill>
              <a:srgbClr val="CDBBF8"/>
            </a:solidFill>
          </p:spPr>
          <p:txBody>
            <a:bodyPr/>
            <a:lstStyle/>
            <a:p>
              <a:endParaRPr lang="es-MX"/>
            </a:p>
          </p:txBody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022347" y="5514134"/>
            <a:ext cx="4243306" cy="434724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022347" y="384380"/>
            <a:ext cx="4243306" cy="434724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alphaModFix amt="85000"/>
          </a:blip>
          <a:srcRect/>
          <a:stretch>
            <a:fillRect/>
          </a:stretch>
        </p:blipFill>
        <p:spPr>
          <a:xfrm>
            <a:off x="12930792" y="384380"/>
            <a:ext cx="4328508" cy="437474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alphaModFix amt="18000"/>
          </a:blip>
          <a:srcRect/>
          <a:stretch>
            <a:fillRect/>
          </a:stretch>
        </p:blipFill>
        <p:spPr>
          <a:xfrm>
            <a:off x="12930792" y="5506713"/>
            <a:ext cx="4328508" cy="437474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alphaModFix amt="50000"/>
          </a:blip>
          <a:srcRect/>
          <a:stretch>
            <a:fillRect/>
          </a:stretch>
        </p:blipFill>
        <p:spPr>
          <a:xfrm>
            <a:off x="862579" y="384380"/>
            <a:ext cx="4328508" cy="437474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5">
            <a:alphaModFix amt="85000"/>
          </a:blip>
          <a:srcRect/>
          <a:stretch>
            <a:fillRect/>
          </a:stretch>
        </p:blipFill>
        <p:spPr>
          <a:xfrm>
            <a:off x="862579" y="5506713"/>
            <a:ext cx="4328508" cy="437474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022347" y="5514134"/>
            <a:ext cx="4243306" cy="4347248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022347" y="384380"/>
            <a:ext cx="4243306" cy="4347248"/>
          </a:xfrm>
          <a:prstGeom prst="rect">
            <a:avLst/>
          </a:prstGeom>
        </p:spPr>
      </p:pic>
      <p:sp>
        <p:nvSpPr>
          <p:cNvPr id="19" name="Freeform 19"/>
          <p:cNvSpPr/>
          <p:nvPr/>
        </p:nvSpPr>
        <p:spPr>
          <a:xfrm>
            <a:off x="2091180" y="384380"/>
            <a:ext cx="15168120" cy="9643629"/>
          </a:xfrm>
          <a:custGeom>
            <a:avLst/>
            <a:gdLst/>
            <a:ahLst/>
            <a:cxnLst/>
            <a:rect l="l" t="t" r="r" b="b"/>
            <a:pathLst>
              <a:path w="15168120" h="9643629">
                <a:moveTo>
                  <a:pt x="0" y="0"/>
                </a:moveTo>
                <a:lnTo>
                  <a:pt x="15168120" y="0"/>
                </a:lnTo>
                <a:lnTo>
                  <a:pt x="15168120" y="9643629"/>
                </a:lnTo>
                <a:lnTo>
                  <a:pt x="0" y="96436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0" name="Freeform 20"/>
          <p:cNvSpPr/>
          <p:nvPr/>
        </p:nvSpPr>
        <p:spPr>
          <a:xfrm>
            <a:off x="7263370" y="4731628"/>
            <a:ext cx="4823740" cy="4915913"/>
          </a:xfrm>
          <a:custGeom>
            <a:avLst/>
            <a:gdLst/>
            <a:ahLst/>
            <a:cxnLst/>
            <a:rect l="l" t="t" r="r" b="b"/>
            <a:pathLst>
              <a:path w="4823740" h="4915913">
                <a:moveTo>
                  <a:pt x="0" y="0"/>
                </a:moveTo>
                <a:lnTo>
                  <a:pt x="4823740" y="0"/>
                </a:lnTo>
                <a:lnTo>
                  <a:pt x="4823740" y="4915913"/>
                </a:lnTo>
                <a:lnTo>
                  <a:pt x="0" y="49159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1" name="Freeform 21"/>
          <p:cNvSpPr/>
          <p:nvPr/>
        </p:nvSpPr>
        <p:spPr>
          <a:xfrm>
            <a:off x="2600094" y="705372"/>
            <a:ext cx="2290628" cy="2057400"/>
          </a:xfrm>
          <a:custGeom>
            <a:avLst/>
            <a:gdLst/>
            <a:ahLst/>
            <a:cxnLst/>
            <a:rect l="l" t="t" r="r" b="b"/>
            <a:pathLst>
              <a:path w="2290628" h="2057400">
                <a:moveTo>
                  <a:pt x="0" y="0"/>
                </a:moveTo>
                <a:lnTo>
                  <a:pt x="2290628" y="0"/>
                </a:lnTo>
                <a:lnTo>
                  <a:pt x="2290628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22" name="Group 22"/>
          <p:cNvGrpSpPr/>
          <p:nvPr/>
        </p:nvGrpSpPr>
        <p:grpSpPr>
          <a:xfrm>
            <a:off x="5981957" y="4080580"/>
            <a:ext cx="6324086" cy="2132389"/>
            <a:chOff x="0" y="0"/>
            <a:chExt cx="8432115" cy="2843186"/>
          </a:xfrm>
        </p:grpSpPr>
        <p:sp>
          <p:nvSpPr>
            <p:cNvPr id="23" name="TextBox 23"/>
            <p:cNvSpPr txBox="1"/>
            <p:nvPr/>
          </p:nvSpPr>
          <p:spPr>
            <a:xfrm>
              <a:off x="0" y="333375"/>
              <a:ext cx="8432115" cy="20896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919"/>
                </a:lnSpc>
              </a:pPr>
              <a:endParaRPr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79143" y="2461118"/>
              <a:ext cx="7073828" cy="3820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31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704827" y="642698"/>
            <a:ext cx="9940826" cy="2182749"/>
            <a:chOff x="0" y="0"/>
            <a:chExt cx="13254434" cy="2910332"/>
          </a:xfrm>
        </p:grpSpPr>
        <p:sp>
          <p:nvSpPr>
            <p:cNvPr id="26" name="TextBox 26"/>
            <p:cNvSpPr txBox="1"/>
            <p:nvPr/>
          </p:nvSpPr>
          <p:spPr>
            <a:xfrm>
              <a:off x="0" y="361950"/>
              <a:ext cx="13254434" cy="2066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560"/>
                </a:lnSpc>
              </a:pPr>
              <a:r>
                <a:rPr lang="en-US" sz="12000" spc="179">
                  <a:solidFill>
                    <a:srgbClr val="EE6567"/>
                  </a:solidFill>
                  <a:latin typeface="Fredoka"/>
                  <a:ea typeface="Fredoka"/>
                  <a:cs typeface="Fredoka"/>
                  <a:sym typeface="Fredoka"/>
                </a:rPr>
                <a:t>Has fallado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2418715"/>
              <a:ext cx="12553600" cy="491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8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191087" y="2755034"/>
            <a:ext cx="8771021" cy="2009491"/>
            <a:chOff x="0" y="238125"/>
            <a:chExt cx="11694694" cy="2679321"/>
          </a:xfrm>
        </p:grpSpPr>
        <p:sp>
          <p:nvSpPr>
            <p:cNvPr id="29" name="TextBox 29"/>
            <p:cNvSpPr txBox="1"/>
            <p:nvPr/>
          </p:nvSpPr>
          <p:spPr>
            <a:xfrm>
              <a:off x="0" y="238125"/>
              <a:ext cx="11694694" cy="22750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599"/>
                </a:lnSpc>
              </a:pPr>
              <a:r>
                <a:rPr lang="en-US" sz="7499" u="sng" spc="112" dirty="0" err="1">
                  <a:latin typeface="Fredoka"/>
                  <a:ea typeface="Fredoka"/>
                  <a:cs typeface="Fredoka"/>
                  <a:sym typeface="Fredoka"/>
                  <a:hlinkClick r:id="rId9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Inténtalo</a:t>
              </a:r>
              <a:r>
                <a:rPr lang="en-US" sz="7499" u="sng" spc="112" dirty="0">
                  <a:latin typeface="Fredoka"/>
                  <a:ea typeface="Fredoka"/>
                  <a:cs typeface="Fredoka"/>
                  <a:sym typeface="Fredoka"/>
                  <a:hlinkClick r:id="rId9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de nuevo, da click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2616165"/>
              <a:ext cx="11076332" cy="301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54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No-creo-efecto-de-sonido.wav"/>
          </p:stSnd>
        </p:sndAc>
      </p:transition>
    </mc:Choice>
    <mc:Fallback>
      <p:transition spd="slow">
        <p:sndAc>
          <p:stSnd>
            <p:snd r:embed="rId2" name="No-creo-efecto-de-sonido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332</Words>
  <Application>Microsoft Office PowerPoint</Application>
  <PresentationFormat>Personalizado</PresentationFormat>
  <Paragraphs>77</Paragraphs>
  <Slides>20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8" baseType="lpstr">
      <vt:lpstr>Glacial Indifference Bold</vt:lpstr>
      <vt:lpstr>Open Sans Bold</vt:lpstr>
      <vt:lpstr>Arial</vt:lpstr>
      <vt:lpstr>Fredoka</vt:lpstr>
      <vt:lpstr>Calibri</vt:lpstr>
      <vt:lpstr>Aptos</vt:lpstr>
      <vt:lpstr>Big Shoulders Display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Colourful Trivia Night Party Presentation</dc:title>
  <cp:lastModifiedBy>CESAR RESENDIZ MARTINEZ</cp:lastModifiedBy>
  <cp:revision>3</cp:revision>
  <dcterms:created xsi:type="dcterms:W3CDTF">2006-08-16T00:00:00Z</dcterms:created>
  <dcterms:modified xsi:type="dcterms:W3CDTF">2025-02-07T17:24:49Z</dcterms:modified>
  <dc:identifier>DAGebkKFs_0</dc:identifier>
</cp:coreProperties>
</file>